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738" r:id="rId2"/>
    <p:sldId id="828" r:id="rId3"/>
    <p:sldId id="863" r:id="rId4"/>
    <p:sldId id="862" r:id="rId5"/>
    <p:sldId id="861" r:id="rId6"/>
    <p:sldId id="829" r:id="rId7"/>
    <p:sldId id="874" r:id="rId8"/>
    <p:sldId id="868" r:id="rId9"/>
    <p:sldId id="864" r:id="rId10"/>
    <p:sldId id="865" r:id="rId11"/>
    <p:sldId id="873" r:id="rId12"/>
    <p:sldId id="869" r:id="rId13"/>
    <p:sldId id="832" r:id="rId14"/>
    <p:sldId id="833" r:id="rId15"/>
    <p:sldId id="834" r:id="rId16"/>
    <p:sldId id="835" r:id="rId17"/>
    <p:sldId id="836" r:id="rId18"/>
    <p:sldId id="837" r:id="rId19"/>
    <p:sldId id="838" r:id="rId20"/>
    <p:sldId id="839" r:id="rId21"/>
    <p:sldId id="840" r:id="rId22"/>
    <p:sldId id="841" r:id="rId23"/>
    <p:sldId id="875" r:id="rId24"/>
    <p:sldId id="842" r:id="rId25"/>
    <p:sldId id="871" r:id="rId26"/>
    <p:sldId id="843" r:id="rId27"/>
    <p:sldId id="844" r:id="rId28"/>
    <p:sldId id="845" r:id="rId29"/>
    <p:sldId id="846" r:id="rId30"/>
    <p:sldId id="847" r:id="rId31"/>
    <p:sldId id="848" r:id="rId32"/>
    <p:sldId id="850" r:id="rId33"/>
    <p:sldId id="853" r:id="rId34"/>
    <p:sldId id="856" r:id="rId35"/>
    <p:sldId id="857" r:id="rId36"/>
    <p:sldId id="854" r:id="rId3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5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AEF"/>
    <a:srgbClr val="0046AD"/>
    <a:srgbClr val="33CCFF"/>
    <a:srgbClr val="FF9393"/>
    <a:srgbClr val="E20000"/>
    <a:srgbClr val="EDF2F9"/>
    <a:srgbClr val="E2EAF6"/>
    <a:srgbClr val="003399"/>
    <a:srgbClr val="78364A"/>
    <a:srgbClr val="7490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529" autoAdjust="0"/>
    <p:restoredTop sz="96327" autoAdjust="0"/>
  </p:normalViewPr>
  <p:slideViewPr>
    <p:cSldViewPr>
      <p:cViewPr varScale="1">
        <p:scale>
          <a:sx n="125" d="100"/>
          <a:sy n="125" d="100"/>
        </p:scale>
        <p:origin x="1236" y="108"/>
      </p:cViewPr>
      <p:guideLst>
        <p:guide orient="horz"/>
        <p:guide pos="1543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720" y="-6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8.xml"/><Relationship Id="rId7" Type="http://schemas.openxmlformats.org/officeDocument/2006/relationships/slide" Target="slides/slide36.xml"/><Relationship Id="rId2" Type="http://schemas.openxmlformats.org/officeDocument/2006/relationships/slide" Target="slides/slide17.xml"/><Relationship Id="rId1" Type="http://schemas.openxmlformats.org/officeDocument/2006/relationships/slide" Target="slides/slide15.xml"/><Relationship Id="rId6" Type="http://schemas.openxmlformats.org/officeDocument/2006/relationships/slide" Target="slides/slide35.xml"/><Relationship Id="rId5" Type="http://schemas.openxmlformats.org/officeDocument/2006/relationships/slide" Target="slides/slide26.xml"/><Relationship Id="rId4" Type="http://schemas.openxmlformats.org/officeDocument/2006/relationships/slide" Target="slides/slide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3FD70F-D4BF-4EB9-AC75-808E4ECFB26D}" type="doc">
      <dgm:prSet loTypeId="urn:microsoft.com/office/officeart/2005/8/layout/process1" loCatId="process" qsTypeId="urn:microsoft.com/office/officeart/2005/8/quickstyle/simple1" qsCatId="simple" csTypeId="urn:microsoft.com/office/officeart/2005/8/colors/accent4_1" csCatId="accent4" phldr="1"/>
      <dgm:spPr/>
    </dgm:pt>
    <dgm:pt modelId="{432E62AE-254A-4152-8C21-C9A3D3041D50}">
      <dgm:prSet phldrT="[Text]" custT="1"/>
      <dgm:spPr/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Input Driver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5E08FC-3331-49B7-9488-5772996EBF2E}" type="parTrans" cxnId="{31050DED-4EDB-45FF-8CDE-A3D6887F560C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6534DA-AFB0-434E-909E-DE18EE8D01D3}" type="sibTrans" cxnId="{31050DED-4EDB-45FF-8CDE-A3D6887F560C}">
      <dgm:prSet custT="1"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B23C9C-150E-41ED-A9C4-A30C7F9E4311}">
      <dgm:prSet phldrT="[Text]" custT="1"/>
      <dgm:spPr/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On-chip Coil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2121B2-6870-40BF-AB64-695FA88F3E15}" type="parTrans" cxnId="{3DEB5599-C973-40B1-8C12-A5FD707E5A1F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7C1A39-FD4F-492B-99B0-59508E84F05F}" type="sibTrans" cxnId="{3DEB5599-C973-40B1-8C12-A5FD707E5A1F}">
      <dgm:prSet custT="1"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D76EC2-5C94-4D88-9FDE-6A00BA5D4438}">
      <dgm:prSet phldrT="[Text]" custT="1"/>
      <dgm:spPr/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Isolation Barrier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2A3EF9-C01C-4943-9296-0B1BEFC79CE4}" type="parTrans" cxnId="{A30D0044-5B4D-45D8-8D19-A28175624909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5A5923-91A3-4CA7-B631-FED26E77B7C6}" type="sibTrans" cxnId="{A30D0044-5B4D-45D8-8D19-A28175624909}">
      <dgm:prSet custT="1"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4A741C-CB00-4302-8130-1C1E48EE3919}">
      <dgm:prSet phldrT="[Text]" custT="1"/>
      <dgm:spPr/>
      <dgm:t>
        <a:bodyPr/>
        <a:lstStyle/>
        <a:p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xMR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Bridge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4489B9-770C-4281-90EF-024485E9FC5C}" type="parTrans" cxnId="{26C052DD-DAF9-4F08-AB30-42EFB92D6DBE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37A8D4-6F57-4789-A0D8-662BD7F99E0A}" type="sibTrans" cxnId="{26C052DD-DAF9-4F08-AB30-42EFB92D6DBE}">
      <dgm:prSet custT="1"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AF9B4C-1831-4E4E-A38F-55AEB471EBB2}">
      <dgm:prSet phldrT="[Text]" custT="1"/>
      <dgm:spPr/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Output Driver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332327-9197-4E86-94FA-A93A3F49F66D}" type="parTrans" cxnId="{04E05C0B-D63F-437F-9C4B-93BD8D4CF0F8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BA9125-D418-49A5-9290-925EEB443A59}" type="sibTrans" cxnId="{04E05C0B-D63F-437F-9C4B-93BD8D4CF0F8}">
      <dgm:prSet/>
      <dgm:spPr/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3E13DF-DB1E-44AD-A5EC-80763E1E473A}" type="pres">
      <dgm:prSet presAssocID="{E13FD70F-D4BF-4EB9-AC75-808E4ECFB26D}" presName="Name0" presStyleCnt="0">
        <dgm:presLayoutVars>
          <dgm:dir/>
          <dgm:resizeHandles val="exact"/>
        </dgm:presLayoutVars>
      </dgm:prSet>
      <dgm:spPr/>
    </dgm:pt>
    <dgm:pt modelId="{702232F4-E0A1-4028-B9ED-91BD644F7820}" type="pres">
      <dgm:prSet presAssocID="{432E62AE-254A-4152-8C21-C9A3D3041D5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68BBA-0560-4ABB-AB80-9242DA1DD4DE}" type="pres">
      <dgm:prSet presAssocID="{1D6534DA-AFB0-434E-909E-DE18EE8D01D3}" presName="sibTrans" presStyleLbl="sibTrans2D1" presStyleIdx="0" presStyleCnt="4"/>
      <dgm:spPr/>
      <dgm:t>
        <a:bodyPr/>
        <a:lstStyle/>
        <a:p>
          <a:endParaRPr lang="en-US"/>
        </a:p>
      </dgm:t>
    </dgm:pt>
    <dgm:pt modelId="{62149F9D-028D-4C4D-95ED-3CE4CFC8A35C}" type="pres">
      <dgm:prSet presAssocID="{1D6534DA-AFB0-434E-909E-DE18EE8D01D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DE96B21C-2A8B-4E0D-9164-0152934490A8}" type="pres">
      <dgm:prSet presAssocID="{E2B23C9C-150E-41ED-A9C4-A30C7F9E43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18CBA-A349-402B-8C71-FAE70F8F2E79}" type="pres">
      <dgm:prSet presAssocID="{C27C1A39-FD4F-492B-99B0-59508E84F05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82EF512A-8C40-45DD-A6AE-1BCEF63B9F24}" type="pres">
      <dgm:prSet presAssocID="{C27C1A39-FD4F-492B-99B0-59508E84F05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3AA99E2-0809-48DB-BE4A-FFE2C31F1C99}" type="pres">
      <dgm:prSet presAssocID="{63D76EC2-5C94-4D88-9FDE-6A00BA5D443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E256B-5B54-464C-A6B1-BB1194028CE4}" type="pres">
      <dgm:prSet presAssocID="{6E5A5923-91A3-4CA7-B631-FED26E77B7C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8B2F5776-6409-4FBA-A8FA-1DB025F447EC}" type="pres">
      <dgm:prSet presAssocID="{6E5A5923-91A3-4CA7-B631-FED26E77B7C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1C07993D-3927-4242-8229-8CEAB392809B}" type="pres">
      <dgm:prSet presAssocID="{064A741C-CB00-4302-8130-1C1E48EE391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29BEF7-64BF-4A63-8C1F-8BA15280468C}" type="pres">
      <dgm:prSet presAssocID="{A137A8D4-6F57-4789-A0D8-662BD7F99E0A}" presName="sibTrans" presStyleLbl="sibTrans2D1" presStyleIdx="3" presStyleCnt="4"/>
      <dgm:spPr/>
      <dgm:t>
        <a:bodyPr/>
        <a:lstStyle/>
        <a:p>
          <a:endParaRPr lang="en-US"/>
        </a:p>
      </dgm:t>
    </dgm:pt>
    <dgm:pt modelId="{EB83E893-2C84-4DF5-BB4C-7F572F7EACD6}" type="pres">
      <dgm:prSet presAssocID="{A137A8D4-6F57-4789-A0D8-662BD7F99E0A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3444CE1A-E955-4EF9-89BC-F90675896615}" type="pres">
      <dgm:prSet presAssocID="{33AF9B4C-1831-4E4E-A38F-55AEB471EBB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986A67-B6B3-4825-ADB5-0815272C6C7E}" type="presOf" srcId="{63D76EC2-5C94-4D88-9FDE-6A00BA5D4438}" destId="{53AA99E2-0809-48DB-BE4A-FFE2C31F1C99}" srcOrd="0" destOrd="0" presId="urn:microsoft.com/office/officeart/2005/8/layout/process1"/>
    <dgm:cxn modelId="{25BE2F3F-8A41-4F74-BF1E-8547E9DADB78}" type="presOf" srcId="{6E5A5923-91A3-4CA7-B631-FED26E77B7C6}" destId="{8B2F5776-6409-4FBA-A8FA-1DB025F447EC}" srcOrd="1" destOrd="0" presId="urn:microsoft.com/office/officeart/2005/8/layout/process1"/>
    <dgm:cxn modelId="{04E05C0B-D63F-437F-9C4B-93BD8D4CF0F8}" srcId="{E13FD70F-D4BF-4EB9-AC75-808E4ECFB26D}" destId="{33AF9B4C-1831-4E4E-A38F-55AEB471EBB2}" srcOrd="4" destOrd="0" parTransId="{13332327-9197-4E86-94FA-A93A3F49F66D}" sibTransId="{1DBA9125-D418-49A5-9290-925EEB443A59}"/>
    <dgm:cxn modelId="{26C052DD-DAF9-4F08-AB30-42EFB92D6DBE}" srcId="{E13FD70F-D4BF-4EB9-AC75-808E4ECFB26D}" destId="{064A741C-CB00-4302-8130-1C1E48EE3919}" srcOrd="3" destOrd="0" parTransId="{D54489B9-770C-4281-90EF-024485E9FC5C}" sibTransId="{A137A8D4-6F57-4789-A0D8-662BD7F99E0A}"/>
    <dgm:cxn modelId="{3DEB5599-C973-40B1-8C12-A5FD707E5A1F}" srcId="{E13FD70F-D4BF-4EB9-AC75-808E4ECFB26D}" destId="{E2B23C9C-150E-41ED-A9C4-A30C7F9E4311}" srcOrd="1" destOrd="0" parTransId="{392121B2-6870-40BF-AB64-695FA88F3E15}" sibTransId="{C27C1A39-FD4F-492B-99B0-59508E84F05F}"/>
    <dgm:cxn modelId="{31050DED-4EDB-45FF-8CDE-A3D6887F560C}" srcId="{E13FD70F-D4BF-4EB9-AC75-808E4ECFB26D}" destId="{432E62AE-254A-4152-8C21-C9A3D3041D50}" srcOrd="0" destOrd="0" parTransId="{BF5E08FC-3331-49B7-9488-5772996EBF2E}" sibTransId="{1D6534DA-AFB0-434E-909E-DE18EE8D01D3}"/>
    <dgm:cxn modelId="{FC36C4B7-103E-4F58-8E32-C2AA7DB26622}" type="presOf" srcId="{E2B23C9C-150E-41ED-A9C4-A30C7F9E4311}" destId="{DE96B21C-2A8B-4E0D-9164-0152934490A8}" srcOrd="0" destOrd="0" presId="urn:microsoft.com/office/officeart/2005/8/layout/process1"/>
    <dgm:cxn modelId="{815D4EE3-33CE-4505-BE31-EA3CBA43C556}" type="presOf" srcId="{C27C1A39-FD4F-492B-99B0-59508E84F05F}" destId="{82EF512A-8C40-45DD-A6AE-1BCEF63B9F24}" srcOrd="1" destOrd="0" presId="urn:microsoft.com/office/officeart/2005/8/layout/process1"/>
    <dgm:cxn modelId="{2A673659-5C89-48BF-AFD8-89EEAEBE904E}" type="presOf" srcId="{C27C1A39-FD4F-492B-99B0-59508E84F05F}" destId="{A3018CBA-A349-402B-8C71-FAE70F8F2E79}" srcOrd="0" destOrd="0" presId="urn:microsoft.com/office/officeart/2005/8/layout/process1"/>
    <dgm:cxn modelId="{6EBBB9AD-1814-49C0-996C-248D628F8857}" type="presOf" srcId="{064A741C-CB00-4302-8130-1C1E48EE3919}" destId="{1C07993D-3927-4242-8229-8CEAB392809B}" srcOrd="0" destOrd="0" presId="urn:microsoft.com/office/officeart/2005/8/layout/process1"/>
    <dgm:cxn modelId="{DC9A6118-7199-46CC-B9E5-1C5C77AD441C}" type="presOf" srcId="{1D6534DA-AFB0-434E-909E-DE18EE8D01D3}" destId="{62149F9D-028D-4C4D-95ED-3CE4CFC8A35C}" srcOrd="1" destOrd="0" presId="urn:microsoft.com/office/officeart/2005/8/layout/process1"/>
    <dgm:cxn modelId="{A30D0044-5B4D-45D8-8D19-A28175624909}" srcId="{E13FD70F-D4BF-4EB9-AC75-808E4ECFB26D}" destId="{63D76EC2-5C94-4D88-9FDE-6A00BA5D4438}" srcOrd="2" destOrd="0" parTransId="{2C2A3EF9-C01C-4943-9296-0B1BEFC79CE4}" sibTransId="{6E5A5923-91A3-4CA7-B631-FED26E77B7C6}"/>
    <dgm:cxn modelId="{BD18EC69-29D8-4B3D-A746-A7DBE8CA4BA1}" type="presOf" srcId="{6E5A5923-91A3-4CA7-B631-FED26E77B7C6}" destId="{CC6E256B-5B54-464C-A6B1-BB1194028CE4}" srcOrd="0" destOrd="0" presId="urn:microsoft.com/office/officeart/2005/8/layout/process1"/>
    <dgm:cxn modelId="{5AF9188F-79E0-47A3-A35E-690FAD130182}" type="presOf" srcId="{A137A8D4-6F57-4789-A0D8-662BD7F99E0A}" destId="{6429BEF7-64BF-4A63-8C1F-8BA15280468C}" srcOrd="0" destOrd="0" presId="urn:microsoft.com/office/officeart/2005/8/layout/process1"/>
    <dgm:cxn modelId="{9409B67B-9512-4A96-A6B4-E8C1788F7D85}" type="presOf" srcId="{E13FD70F-D4BF-4EB9-AC75-808E4ECFB26D}" destId="{793E13DF-DB1E-44AD-A5EC-80763E1E473A}" srcOrd="0" destOrd="0" presId="urn:microsoft.com/office/officeart/2005/8/layout/process1"/>
    <dgm:cxn modelId="{2B4904DB-68AA-489D-BC25-2AE0CDAF21EB}" type="presOf" srcId="{A137A8D4-6F57-4789-A0D8-662BD7F99E0A}" destId="{EB83E893-2C84-4DF5-BB4C-7F572F7EACD6}" srcOrd="1" destOrd="0" presId="urn:microsoft.com/office/officeart/2005/8/layout/process1"/>
    <dgm:cxn modelId="{D3E4A23D-3E6A-4EB1-B5B9-D5E8D205C95F}" type="presOf" srcId="{432E62AE-254A-4152-8C21-C9A3D3041D50}" destId="{702232F4-E0A1-4028-B9ED-91BD644F7820}" srcOrd="0" destOrd="0" presId="urn:microsoft.com/office/officeart/2005/8/layout/process1"/>
    <dgm:cxn modelId="{EA5DACFB-5CE7-41B0-9747-3E41D0F09FB2}" type="presOf" srcId="{1D6534DA-AFB0-434E-909E-DE18EE8D01D3}" destId="{23568BBA-0560-4ABB-AB80-9242DA1DD4DE}" srcOrd="0" destOrd="0" presId="urn:microsoft.com/office/officeart/2005/8/layout/process1"/>
    <dgm:cxn modelId="{EBF46C00-A149-4BA9-86CE-083C9910059C}" type="presOf" srcId="{33AF9B4C-1831-4E4E-A38F-55AEB471EBB2}" destId="{3444CE1A-E955-4EF9-89BC-F90675896615}" srcOrd="0" destOrd="0" presId="urn:microsoft.com/office/officeart/2005/8/layout/process1"/>
    <dgm:cxn modelId="{42143178-3AAF-41D4-B6D2-A28DF23BB28A}" type="presParOf" srcId="{793E13DF-DB1E-44AD-A5EC-80763E1E473A}" destId="{702232F4-E0A1-4028-B9ED-91BD644F7820}" srcOrd="0" destOrd="0" presId="urn:microsoft.com/office/officeart/2005/8/layout/process1"/>
    <dgm:cxn modelId="{4CA54DDB-E164-4C70-A986-A49A4D6B6CE4}" type="presParOf" srcId="{793E13DF-DB1E-44AD-A5EC-80763E1E473A}" destId="{23568BBA-0560-4ABB-AB80-9242DA1DD4DE}" srcOrd="1" destOrd="0" presId="urn:microsoft.com/office/officeart/2005/8/layout/process1"/>
    <dgm:cxn modelId="{59ABF980-F1FD-41D8-A45C-D1C001D872AF}" type="presParOf" srcId="{23568BBA-0560-4ABB-AB80-9242DA1DD4DE}" destId="{62149F9D-028D-4C4D-95ED-3CE4CFC8A35C}" srcOrd="0" destOrd="0" presId="urn:microsoft.com/office/officeart/2005/8/layout/process1"/>
    <dgm:cxn modelId="{9ECE30D5-058F-44B3-A7A7-24F78361C5E0}" type="presParOf" srcId="{793E13DF-DB1E-44AD-A5EC-80763E1E473A}" destId="{DE96B21C-2A8B-4E0D-9164-0152934490A8}" srcOrd="2" destOrd="0" presId="urn:microsoft.com/office/officeart/2005/8/layout/process1"/>
    <dgm:cxn modelId="{C91AB9D7-4C27-44B5-AF3C-0F1DF4577BE9}" type="presParOf" srcId="{793E13DF-DB1E-44AD-A5EC-80763E1E473A}" destId="{A3018CBA-A349-402B-8C71-FAE70F8F2E79}" srcOrd="3" destOrd="0" presId="urn:microsoft.com/office/officeart/2005/8/layout/process1"/>
    <dgm:cxn modelId="{CC3877C2-C799-476A-9571-D37199D4C405}" type="presParOf" srcId="{A3018CBA-A349-402B-8C71-FAE70F8F2E79}" destId="{82EF512A-8C40-45DD-A6AE-1BCEF63B9F24}" srcOrd="0" destOrd="0" presId="urn:microsoft.com/office/officeart/2005/8/layout/process1"/>
    <dgm:cxn modelId="{E743D35C-0B11-4473-B97C-A80E1E704953}" type="presParOf" srcId="{793E13DF-DB1E-44AD-A5EC-80763E1E473A}" destId="{53AA99E2-0809-48DB-BE4A-FFE2C31F1C99}" srcOrd="4" destOrd="0" presId="urn:microsoft.com/office/officeart/2005/8/layout/process1"/>
    <dgm:cxn modelId="{A3FEDD64-840F-4CD3-8372-289B6C603841}" type="presParOf" srcId="{793E13DF-DB1E-44AD-A5EC-80763E1E473A}" destId="{CC6E256B-5B54-464C-A6B1-BB1194028CE4}" srcOrd="5" destOrd="0" presId="urn:microsoft.com/office/officeart/2005/8/layout/process1"/>
    <dgm:cxn modelId="{DE06AC6A-1490-44E9-97F7-35D8799F94E7}" type="presParOf" srcId="{CC6E256B-5B54-464C-A6B1-BB1194028CE4}" destId="{8B2F5776-6409-4FBA-A8FA-1DB025F447EC}" srcOrd="0" destOrd="0" presId="urn:microsoft.com/office/officeart/2005/8/layout/process1"/>
    <dgm:cxn modelId="{874FB962-FD15-4CE9-9297-37CEB4190D56}" type="presParOf" srcId="{793E13DF-DB1E-44AD-A5EC-80763E1E473A}" destId="{1C07993D-3927-4242-8229-8CEAB392809B}" srcOrd="6" destOrd="0" presId="urn:microsoft.com/office/officeart/2005/8/layout/process1"/>
    <dgm:cxn modelId="{ECE66C55-7AF4-4AAA-AC10-CEC69A8AB833}" type="presParOf" srcId="{793E13DF-DB1E-44AD-A5EC-80763E1E473A}" destId="{6429BEF7-64BF-4A63-8C1F-8BA15280468C}" srcOrd="7" destOrd="0" presId="urn:microsoft.com/office/officeart/2005/8/layout/process1"/>
    <dgm:cxn modelId="{AA390912-6CC2-4F1C-A440-D8D27FAD7983}" type="presParOf" srcId="{6429BEF7-64BF-4A63-8C1F-8BA15280468C}" destId="{EB83E893-2C84-4DF5-BB4C-7F572F7EACD6}" srcOrd="0" destOrd="0" presId="urn:microsoft.com/office/officeart/2005/8/layout/process1"/>
    <dgm:cxn modelId="{125D6B99-BAA9-481B-BDF0-C666F3127175}" type="presParOf" srcId="{793E13DF-DB1E-44AD-A5EC-80763E1E473A}" destId="{3444CE1A-E955-4EF9-89BC-F9067589661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232F4-E0A1-4028-B9ED-91BD644F7820}">
      <dsp:nvSpPr>
        <dsp:cNvPr id="0" name=""/>
        <dsp:cNvSpPr/>
      </dsp:nvSpPr>
      <dsp:spPr>
        <a:xfrm>
          <a:off x="3720" y="1669754"/>
          <a:ext cx="1153417" cy="724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Input Driver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940" y="1690974"/>
        <a:ext cx="1110977" cy="682050"/>
      </dsp:txXfrm>
    </dsp:sp>
    <dsp:sp modelId="{23568BBA-0560-4ABB-AB80-9242DA1DD4DE}">
      <dsp:nvSpPr>
        <dsp:cNvPr id="0" name=""/>
        <dsp:cNvSpPr/>
      </dsp:nvSpPr>
      <dsp:spPr>
        <a:xfrm>
          <a:off x="1272480" y="1888976"/>
          <a:ext cx="244524" cy="286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2480" y="1946185"/>
        <a:ext cx="171167" cy="171629"/>
      </dsp:txXfrm>
    </dsp:sp>
    <dsp:sp modelId="{DE96B21C-2A8B-4E0D-9164-0152934490A8}">
      <dsp:nvSpPr>
        <dsp:cNvPr id="0" name=""/>
        <dsp:cNvSpPr/>
      </dsp:nvSpPr>
      <dsp:spPr>
        <a:xfrm>
          <a:off x="1618505" y="1669754"/>
          <a:ext cx="1153417" cy="724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On-chip Coil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39725" y="1690974"/>
        <a:ext cx="1110977" cy="682050"/>
      </dsp:txXfrm>
    </dsp:sp>
    <dsp:sp modelId="{A3018CBA-A349-402B-8C71-FAE70F8F2E79}">
      <dsp:nvSpPr>
        <dsp:cNvPr id="0" name=""/>
        <dsp:cNvSpPr/>
      </dsp:nvSpPr>
      <dsp:spPr>
        <a:xfrm>
          <a:off x="2887265" y="1888976"/>
          <a:ext cx="244524" cy="286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7265" y="1946185"/>
        <a:ext cx="171167" cy="171629"/>
      </dsp:txXfrm>
    </dsp:sp>
    <dsp:sp modelId="{53AA99E2-0809-48DB-BE4A-FFE2C31F1C99}">
      <dsp:nvSpPr>
        <dsp:cNvPr id="0" name=""/>
        <dsp:cNvSpPr/>
      </dsp:nvSpPr>
      <dsp:spPr>
        <a:xfrm>
          <a:off x="3233291" y="1669754"/>
          <a:ext cx="1153417" cy="724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Isolation Barrier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54511" y="1690974"/>
        <a:ext cx="1110977" cy="682050"/>
      </dsp:txXfrm>
    </dsp:sp>
    <dsp:sp modelId="{CC6E256B-5B54-464C-A6B1-BB1194028CE4}">
      <dsp:nvSpPr>
        <dsp:cNvPr id="0" name=""/>
        <dsp:cNvSpPr/>
      </dsp:nvSpPr>
      <dsp:spPr>
        <a:xfrm>
          <a:off x="4502050" y="1888976"/>
          <a:ext cx="244524" cy="286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2050" y="1946185"/>
        <a:ext cx="171167" cy="171629"/>
      </dsp:txXfrm>
    </dsp:sp>
    <dsp:sp modelId="{1C07993D-3927-4242-8229-8CEAB392809B}">
      <dsp:nvSpPr>
        <dsp:cNvPr id="0" name=""/>
        <dsp:cNvSpPr/>
      </dsp:nvSpPr>
      <dsp:spPr>
        <a:xfrm>
          <a:off x="4848076" y="1669754"/>
          <a:ext cx="1153417" cy="724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xMR</a:t>
          </a: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 Bridge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69296" y="1690974"/>
        <a:ext cx="1110977" cy="682050"/>
      </dsp:txXfrm>
    </dsp:sp>
    <dsp:sp modelId="{6429BEF7-64BF-4A63-8C1F-8BA15280468C}">
      <dsp:nvSpPr>
        <dsp:cNvPr id="0" name=""/>
        <dsp:cNvSpPr/>
      </dsp:nvSpPr>
      <dsp:spPr>
        <a:xfrm>
          <a:off x="6116835" y="1888976"/>
          <a:ext cx="244524" cy="2860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16835" y="1946185"/>
        <a:ext cx="171167" cy="171629"/>
      </dsp:txXfrm>
    </dsp:sp>
    <dsp:sp modelId="{3444CE1A-E955-4EF9-89BC-F90675896615}">
      <dsp:nvSpPr>
        <dsp:cNvPr id="0" name=""/>
        <dsp:cNvSpPr/>
      </dsp:nvSpPr>
      <dsp:spPr>
        <a:xfrm>
          <a:off x="6462861" y="1669754"/>
          <a:ext cx="1153417" cy="724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Output Driver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84081" y="1690974"/>
        <a:ext cx="1110977" cy="682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2240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>
            <a:lvl1pPr algn="l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961" y="0"/>
            <a:ext cx="3172239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>
            <a:lvl1pPr algn="r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609600" y="9068347"/>
            <a:ext cx="6096000" cy="45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45666" rIns="0" bIns="45666"/>
          <a:lstStyle/>
          <a:p>
            <a:pPr algn="r" eaLnBrk="0" hangingPunct="0">
              <a:defRPr/>
            </a:pPr>
            <a:fld id="{5BAE7353-6EC9-4FD3-8683-3DDECFDBC339}" type="slidenum">
              <a:rPr lang="en-US" sz="1200" b="0">
                <a:latin typeface="Times" pitchFamily="18" charset="0"/>
                <a:cs typeface="+mn-cs"/>
              </a:rPr>
              <a:pPr algn="r" eaLnBrk="0" hangingPunct="0">
                <a:defRPr/>
              </a:pPr>
              <a:t>‹#›</a:t>
            </a:fld>
            <a:endParaRPr lang="en-US" sz="1200" b="0" dirty="0">
              <a:latin typeface="Times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7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224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>
            <a:lvl1pPr algn="l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1" y="0"/>
            <a:ext cx="3172239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>
            <a:lvl1pPr algn="r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5238" y="722313"/>
            <a:ext cx="4795837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0662" y="4561226"/>
            <a:ext cx="5358848" cy="431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813"/>
            <a:ext cx="3172240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b" anchorCtr="0" compatLnSpc="1">
            <a:prstTxWarp prst="textNoShape">
              <a:avLst/>
            </a:prstTxWarp>
          </a:bodyPr>
          <a:lstStyle>
            <a:lvl1pPr algn="l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1" y="9120813"/>
            <a:ext cx="3172239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98" tIns="48053" rIns="96098" bIns="48053" numCol="1" anchor="b" anchorCtr="0" compatLnSpc="1">
            <a:prstTxWarp prst="textNoShape">
              <a:avLst/>
            </a:prstTxWarp>
          </a:bodyPr>
          <a:lstStyle>
            <a:lvl1pPr algn="r" defTabSz="960297" eaLnBrk="0" hangingPunct="0">
              <a:defRPr sz="800" b="0"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74CE01C-AF9F-45CE-8AA6-3649413BC2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47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6A0D40D1-2574-4D53-9543-FB05813486A2}" type="slidenum">
              <a:rPr lang="en-US" smtClean="0"/>
              <a:pPr defTabSz="960035">
                <a:defRPr/>
              </a:pPr>
              <a:t>1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0662" y="4561226"/>
            <a:ext cx="5357191" cy="431693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63" tIns="48381" rIns="96763" bIns="48381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54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CFC27874-0164-4E38-99BE-B0F12224BF1D}" type="slidenum">
              <a:rPr lang="en-US" smtClean="0"/>
              <a:pPr defTabSz="960035">
                <a:defRPr/>
              </a:pPr>
              <a:t>16</a:t>
            </a:fld>
            <a:endParaRPr lang="en-US" dirty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360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A4A0976D-3C0E-4612-86B2-BEFF4101E68E}" type="slidenum">
              <a:rPr lang="en-US" smtClean="0"/>
              <a:pPr defTabSz="960035">
                <a:defRPr/>
              </a:pPr>
              <a:t>17</a:t>
            </a:fld>
            <a:endParaRPr lang="en-US" dirty="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853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AA87881B-57FC-415D-AA1A-57CDF686E9BF}" type="slidenum">
              <a:rPr lang="en-US" smtClean="0"/>
              <a:pPr defTabSz="960035">
                <a:defRPr/>
              </a:pPr>
              <a:t>18</a:t>
            </a:fld>
            <a:endParaRPr lang="en-US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6424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DAB92081-C460-40AA-886B-5A22AF90974B}" type="slidenum">
              <a:rPr lang="en-US" smtClean="0"/>
              <a:pPr defTabSz="960035">
                <a:defRPr/>
              </a:pPr>
              <a:t>19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5690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ADEECE07-AE80-44E4-8E71-4D514C3967AA}" type="slidenum">
              <a:rPr lang="en-US" smtClean="0"/>
              <a:pPr defTabSz="960035">
                <a:defRPr/>
              </a:pPr>
              <a:t>20</a:t>
            </a:fld>
            <a:endParaRPr lang="en-US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4168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50831A7F-7114-43A5-820C-3E45C14DCDDF}" type="slidenum">
              <a:rPr lang="en-US" smtClean="0"/>
              <a:pPr defTabSz="960035">
                <a:defRPr/>
              </a:pPr>
              <a:t>21</a:t>
            </a:fld>
            <a:endParaRPr lang="en-US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5968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8913F475-4B89-450C-8AF3-27C06311A4AF}" type="slidenum">
              <a:rPr lang="en-US" smtClean="0"/>
              <a:pPr defTabSz="960035">
                <a:defRPr/>
              </a:pPr>
              <a:t>22</a:t>
            </a:fld>
            <a:endParaRPr lang="en-US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5554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3861397B-3C44-4DE9-8D21-6FFAEF30772E}" type="slidenum">
              <a:rPr lang="en-US" smtClean="0"/>
              <a:pPr defTabSz="960035">
                <a:defRPr/>
              </a:pPr>
              <a:t>24</a:t>
            </a:fld>
            <a:endParaRPr lang="en-US" dirty="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1160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D1434272-070A-4C7C-8E85-9C1C7131893F}" type="slidenum">
              <a:rPr lang="en-US" smtClean="0"/>
              <a:pPr defTabSz="960035">
                <a:defRPr/>
              </a:pPr>
              <a:t>26</a:t>
            </a:fld>
            <a:endParaRPr lang="en-US" dirty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506" tIns="46753" rIns="93506" bIns="46753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7833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7BF76C84-AE31-4BE2-A2A5-45B5CC1095AE}" type="slidenum">
              <a:rPr lang="en-GB" smtClean="0"/>
              <a:pPr defTabSz="960035">
                <a:defRPr/>
              </a:pPr>
              <a:t>27</a:t>
            </a:fld>
            <a:endParaRPr lang="en-GB" dirty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GB" b="1" dirty="0" smtClean="0"/>
          </a:p>
          <a:p>
            <a:pPr>
              <a:buFontTx/>
              <a:buChar char="•"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364751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8387">
              <a:defRPr/>
            </a:pPr>
            <a:fld id="{10A5F2DF-EABF-4B1B-8E61-AB9E85FE9BCB}" type="slidenum">
              <a:rPr lang="en-US" smtClean="0"/>
              <a:pPr defTabSz="958387">
                <a:defRPr/>
              </a:pPr>
              <a:t>2</a:t>
            </a:fld>
            <a:endParaRPr lang="en-US" dirty="0" smtClean="0"/>
          </a:p>
        </p:txBody>
      </p:sp>
      <p:sp>
        <p:nvSpPr>
          <p:cNvPr id="450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94250" cy="3595687"/>
          </a:xfrm>
          <a:solidFill>
            <a:srgbClr val="FFFFFF"/>
          </a:solidFill>
          <a:ln/>
        </p:spPr>
      </p:sp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6188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9755">
              <a:defRPr/>
            </a:pPr>
            <a:fld id="{48296B48-7019-4FD9-B460-BAC64A6C8510}" type="slidenum">
              <a:rPr lang="en-GB" smtClean="0"/>
              <a:pPr defTabSz="959755">
                <a:defRPr/>
              </a:pPr>
              <a:t>28</a:t>
            </a:fld>
            <a:endParaRPr lang="en-GB" dirty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0" dirty="0" smtClean="0"/>
          </a:p>
          <a:p>
            <a:r>
              <a:rPr lang="en-GB" b="0" dirty="0" smtClean="0"/>
              <a:t>Wave 7 is</a:t>
            </a:r>
            <a:r>
              <a:rPr lang="en-GB" b="0" baseline="0" dirty="0" smtClean="0"/>
              <a:t> the 7</a:t>
            </a:r>
            <a:r>
              <a:rPr lang="en-GB" b="0" baseline="30000" dirty="0" smtClean="0"/>
              <a:t>th</a:t>
            </a:r>
            <a:r>
              <a:rPr lang="en-GB" b="0" baseline="0" dirty="0" smtClean="0"/>
              <a:t> iteration of our latest push to improve isolators.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1720796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0EC1F8D0-1A49-4A33-81BF-7EA714C1DD26}" type="slidenum">
              <a:rPr lang="en-GB" smtClean="0"/>
              <a:pPr defTabSz="960035">
                <a:defRPr/>
              </a:pPr>
              <a:t>29</a:t>
            </a:fld>
            <a:endParaRPr lang="en-GB" dirty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 smtClean="0"/>
          </a:p>
          <a:p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931995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AE31DDC4-7EDB-4DF2-90EE-3522E2FAF582}" type="slidenum">
              <a:rPr lang="en-GB" smtClean="0"/>
              <a:pPr defTabSz="960035">
                <a:defRPr/>
              </a:pPr>
              <a:t>30</a:t>
            </a:fld>
            <a:endParaRPr lang="en-GB" dirty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 smtClean="0"/>
          </a:p>
          <a:p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90127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4A6C8AE6-BCE3-4AC5-A91C-8A4DFD765340}" type="slidenum">
              <a:rPr lang="en-GB" smtClean="0"/>
              <a:pPr defTabSz="960035">
                <a:defRPr/>
              </a:pPr>
              <a:t>31</a:t>
            </a:fld>
            <a:endParaRPr lang="en-GB" dirty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829739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B77E8973-3AF8-4743-A8F2-0AD1099B3286}" type="slidenum">
              <a:rPr lang="en-US" smtClean="0"/>
              <a:pPr defTabSz="960035">
                <a:defRPr/>
              </a:pPr>
              <a:t>32</a:t>
            </a:fld>
            <a:endParaRPr lang="en-US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6411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6A0D40D1-2574-4D53-9543-FB05813486A2}" type="slidenum">
              <a:rPr lang="en-US" smtClean="0"/>
              <a:pPr defTabSz="960035">
                <a:defRPr/>
              </a:pPr>
              <a:t>33</a:t>
            </a:fld>
            <a:endParaRPr lang="en-US" dirty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0662" y="4561226"/>
            <a:ext cx="5357191" cy="431693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763" tIns="48381" rIns="96763" bIns="48381"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6068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5DBB970E-D274-4F9A-B197-284E2CCC7F15}" type="slidenum">
              <a:rPr lang="en-US" smtClean="0"/>
              <a:pPr defTabSz="960035">
                <a:defRPr/>
              </a:pPr>
              <a:t>34</a:t>
            </a:fld>
            <a:endParaRPr lang="en-US" dirty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3892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5094">
              <a:defRPr/>
            </a:pPr>
            <a:fld id="{A177DC96-D44F-462C-9014-176B42DF2039}" type="slidenum">
              <a:rPr lang="en-US" smtClean="0"/>
              <a:pPr defTabSz="955094">
                <a:defRPr/>
              </a:pPr>
              <a:t>35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60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5094">
              <a:defRPr/>
            </a:pPr>
            <a:fld id="{A177DC96-D44F-462C-9014-176B42DF2039}" type="slidenum">
              <a:rPr lang="en-US" smtClean="0"/>
              <a:pPr defTabSz="955094">
                <a:defRPr/>
              </a:pPr>
              <a:t>36</a:t>
            </a:fld>
            <a:endParaRPr lang="en-US" dirty="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9322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8387">
              <a:defRPr/>
            </a:pPr>
            <a:fld id="{10A5F2DF-EABF-4B1B-8E61-AB9E85FE9BCB}" type="slidenum">
              <a:rPr lang="en-US" smtClean="0"/>
              <a:pPr defTabSz="958387">
                <a:defRPr/>
              </a:pPr>
              <a:t>3</a:t>
            </a:fld>
            <a:endParaRPr lang="en-US" dirty="0" smtClean="0"/>
          </a:p>
        </p:txBody>
      </p:sp>
      <p:sp>
        <p:nvSpPr>
          <p:cNvPr id="450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2313"/>
            <a:ext cx="4794250" cy="3595687"/>
          </a:xfrm>
          <a:solidFill>
            <a:srgbClr val="FFFFFF"/>
          </a:solidFill>
          <a:ln/>
        </p:spPr>
      </p:sp>
      <p:sp>
        <p:nvSpPr>
          <p:cNvPr id="450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042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1BBF2CBD-2B9F-4688-AD58-B467082F55EE}" type="slidenum">
              <a:rPr lang="en-GB" smtClean="0"/>
              <a:pPr defTabSz="960035">
                <a:defRPr/>
              </a:pPr>
              <a:t>5</a:t>
            </a:fld>
            <a:endParaRPr lang="en-GB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 smtClean="0"/>
          </a:p>
          <a:p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36694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289676BD-53C2-4AF8-89CA-DCCE11693E69}" type="slidenum">
              <a:rPr lang="en-US" smtClean="0"/>
              <a:pPr defTabSz="960035">
                <a:defRPr/>
              </a:pPr>
              <a:t>6</a:t>
            </a:fld>
            <a:endParaRPr lang="en-US" dirty="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40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B77E8973-3AF8-4743-A8F2-0AD1099B3286}" type="slidenum">
              <a:rPr lang="en-US" smtClean="0"/>
              <a:pPr defTabSz="960035">
                <a:defRPr/>
              </a:pPr>
              <a:t>9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90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FBE13F31-4A5C-46B0-9B7B-F290AC9D56D1}" type="slidenum">
              <a:rPr lang="en-GB" smtClean="0"/>
              <a:pPr defTabSz="960035">
                <a:defRPr/>
              </a:pPr>
              <a:t>13</a:t>
            </a:fld>
            <a:endParaRPr lang="en-GB" dirty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dirty="0" smtClean="0"/>
          </a:p>
          <a:p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970753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5F7BE8A2-D179-4547-925D-A3522D17A1DA}" type="slidenum">
              <a:rPr lang="en-US" smtClean="0"/>
              <a:pPr defTabSz="960035">
                <a:defRPr/>
              </a:pPr>
              <a:t>14</a:t>
            </a:fld>
            <a:endParaRPr lang="en-US" dirty="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8814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0035">
              <a:defRPr/>
            </a:pPr>
            <a:fld id="{771FDA26-04EC-4043-B21A-8407D56E6DD6}" type="slidenum">
              <a:rPr lang="en-US" smtClean="0"/>
              <a:pPr defTabSz="960035">
                <a:defRPr/>
              </a:pPr>
              <a:t>15</a:t>
            </a:fld>
            <a:endParaRPr lang="en-US" dirty="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141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543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C:\WINDOWS\Desktop\JD's projects\topbar2.gi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C:\Documents and Settings\Dan Baker\My Documents\NVE\Website\Images\NVE_logo_1in_high.gif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1463" y="6330950"/>
            <a:ext cx="10318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4" r:id="rId1"/>
    <p:sldLayoutId id="2147484595" r:id="rId2"/>
    <p:sldLayoutId id="2147484596" r:id="rId3"/>
    <p:sldLayoutId id="2147484597" r:id="rId4"/>
    <p:sldLayoutId id="2147484598" r:id="rId5"/>
    <p:sldLayoutId id="2147484599" r:id="rId6"/>
    <p:sldLayoutId id="2147484600" r:id="rId7"/>
    <p:sldLayoutId id="2147484601" r:id="rId8"/>
    <p:sldLayoutId id="2147484602" r:id="rId9"/>
    <p:sldLayoutId id="2147484603" r:id="rId10"/>
    <p:sldLayoutId id="2147484604" r:id="rId11"/>
    <p:sldLayoutId id="2147484605" r:id="rId12"/>
    <p:sldLayoutId id="2147484606" r:id="rId13"/>
    <p:sldLayoutId id="214748460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52" descr="tcb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9" descr="D:\spin_open.jpg"/>
          <p:cNvPicPr>
            <a:picLocks noChangeAspect="1" noChangeArrowheads="1"/>
          </p:cNvPicPr>
          <p:nvPr/>
        </p:nvPicPr>
        <p:blipFill>
          <a:blip r:embed="rId4">
            <a:lum bright="48000" contrast="-18000"/>
          </a:blip>
          <a:srcRect r="375" b="975"/>
          <a:stretch>
            <a:fillRect/>
          </a:stretch>
        </p:blipFill>
        <p:spPr bwMode="auto">
          <a:xfrm>
            <a:off x="0" y="-1"/>
            <a:ext cx="9144000" cy="595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2057"/>
          <p:cNvGrpSpPr>
            <a:grpSpLocks/>
          </p:cNvGrpSpPr>
          <p:nvPr/>
        </p:nvGrpSpPr>
        <p:grpSpPr bwMode="auto">
          <a:xfrm>
            <a:off x="1828806" y="984140"/>
            <a:ext cx="5444060" cy="1064817"/>
            <a:chOff x="1968" y="912"/>
            <a:chExt cx="1815" cy="355"/>
          </a:xfrm>
        </p:grpSpPr>
        <p:sp>
          <p:nvSpPr>
            <p:cNvPr id="18" name="Freeform 2058"/>
            <p:cNvSpPr>
              <a:spLocks noEditPoints="1"/>
            </p:cNvSpPr>
            <p:nvPr/>
          </p:nvSpPr>
          <p:spPr bwMode="auto">
            <a:xfrm>
              <a:off x="1968" y="912"/>
              <a:ext cx="1062" cy="355"/>
            </a:xfrm>
            <a:custGeom>
              <a:avLst/>
              <a:gdLst/>
              <a:ahLst/>
              <a:cxnLst>
                <a:cxn ang="0">
                  <a:pos x="2543" y="3195"/>
                </a:cxn>
                <a:cxn ang="0">
                  <a:pos x="1927" y="3195"/>
                </a:cxn>
                <a:cxn ang="0">
                  <a:pos x="1066" y="1052"/>
                </a:cxn>
                <a:cxn ang="0">
                  <a:pos x="617" y="3195"/>
                </a:cxn>
                <a:cxn ang="0">
                  <a:pos x="0" y="3195"/>
                </a:cxn>
                <a:cxn ang="0">
                  <a:pos x="681" y="0"/>
                </a:cxn>
                <a:cxn ang="0">
                  <a:pos x="1284" y="0"/>
                </a:cxn>
                <a:cxn ang="0">
                  <a:pos x="2145" y="2143"/>
                </a:cxn>
                <a:cxn ang="0">
                  <a:pos x="2594" y="0"/>
                </a:cxn>
                <a:cxn ang="0">
                  <a:pos x="3198" y="0"/>
                </a:cxn>
                <a:cxn ang="0">
                  <a:pos x="2543" y="3195"/>
                </a:cxn>
                <a:cxn ang="0">
                  <a:pos x="4906" y="3195"/>
                </a:cxn>
                <a:cxn ang="0">
                  <a:pos x="4212" y="3195"/>
                </a:cxn>
                <a:cxn ang="0">
                  <a:pos x="3647" y="0"/>
                </a:cxn>
                <a:cxn ang="0">
                  <a:pos x="4289" y="0"/>
                </a:cxn>
                <a:cxn ang="0">
                  <a:pos x="4713" y="2425"/>
                </a:cxn>
                <a:cxn ang="0">
                  <a:pos x="6023" y="0"/>
                </a:cxn>
                <a:cxn ang="0">
                  <a:pos x="6665" y="0"/>
                </a:cxn>
                <a:cxn ang="0">
                  <a:pos x="4906" y="3195"/>
                </a:cxn>
                <a:cxn ang="0">
                  <a:pos x="6408" y="3195"/>
                </a:cxn>
                <a:cxn ang="0">
                  <a:pos x="7076" y="0"/>
                </a:cxn>
                <a:cxn ang="0">
                  <a:pos x="9554" y="0"/>
                </a:cxn>
                <a:cxn ang="0">
                  <a:pos x="9452" y="539"/>
                </a:cxn>
                <a:cxn ang="0">
                  <a:pos x="7628" y="539"/>
                </a:cxn>
                <a:cxn ang="0">
                  <a:pos x="7435" y="1322"/>
                </a:cxn>
                <a:cxn ang="0">
                  <a:pos x="9105" y="1322"/>
                </a:cxn>
                <a:cxn ang="0">
                  <a:pos x="8989" y="1861"/>
                </a:cxn>
                <a:cxn ang="0">
                  <a:pos x="7332" y="1861"/>
                </a:cxn>
                <a:cxn ang="0">
                  <a:pos x="7178" y="2669"/>
                </a:cxn>
                <a:cxn ang="0">
                  <a:pos x="9003" y="2669"/>
                </a:cxn>
                <a:cxn ang="0">
                  <a:pos x="8886" y="3195"/>
                </a:cxn>
                <a:cxn ang="0">
                  <a:pos x="6408" y="3195"/>
                </a:cxn>
              </a:cxnLst>
              <a:rect l="0" t="0" r="r" b="b"/>
              <a:pathLst>
                <a:path w="9554" h="3195">
                  <a:moveTo>
                    <a:pt x="2543" y="3195"/>
                  </a:moveTo>
                  <a:lnTo>
                    <a:pt x="1927" y="3195"/>
                  </a:lnTo>
                  <a:lnTo>
                    <a:pt x="1066" y="1052"/>
                  </a:lnTo>
                  <a:lnTo>
                    <a:pt x="617" y="3195"/>
                  </a:lnTo>
                  <a:lnTo>
                    <a:pt x="0" y="3195"/>
                  </a:lnTo>
                  <a:lnTo>
                    <a:pt x="681" y="0"/>
                  </a:lnTo>
                  <a:lnTo>
                    <a:pt x="1284" y="0"/>
                  </a:lnTo>
                  <a:lnTo>
                    <a:pt x="2145" y="2143"/>
                  </a:lnTo>
                  <a:lnTo>
                    <a:pt x="2594" y="0"/>
                  </a:lnTo>
                  <a:lnTo>
                    <a:pt x="3198" y="0"/>
                  </a:lnTo>
                  <a:lnTo>
                    <a:pt x="2543" y="3195"/>
                  </a:lnTo>
                  <a:close/>
                  <a:moveTo>
                    <a:pt x="4906" y="3195"/>
                  </a:moveTo>
                  <a:lnTo>
                    <a:pt x="4212" y="3195"/>
                  </a:lnTo>
                  <a:lnTo>
                    <a:pt x="3647" y="0"/>
                  </a:lnTo>
                  <a:lnTo>
                    <a:pt x="4289" y="0"/>
                  </a:lnTo>
                  <a:lnTo>
                    <a:pt x="4713" y="2425"/>
                  </a:lnTo>
                  <a:lnTo>
                    <a:pt x="6023" y="0"/>
                  </a:lnTo>
                  <a:lnTo>
                    <a:pt x="6665" y="0"/>
                  </a:lnTo>
                  <a:lnTo>
                    <a:pt x="4906" y="3195"/>
                  </a:lnTo>
                  <a:close/>
                  <a:moveTo>
                    <a:pt x="6408" y="3195"/>
                  </a:moveTo>
                  <a:lnTo>
                    <a:pt x="7076" y="0"/>
                  </a:lnTo>
                  <a:lnTo>
                    <a:pt x="9554" y="0"/>
                  </a:lnTo>
                  <a:lnTo>
                    <a:pt x="9452" y="539"/>
                  </a:lnTo>
                  <a:lnTo>
                    <a:pt x="7628" y="539"/>
                  </a:lnTo>
                  <a:lnTo>
                    <a:pt x="7435" y="1322"/>
                  </a:lnTo>
                  <a:lnTo>
                    <a:pt x="9105" y="1322"/>
                  </a:lnTo>
                  <a:lnTo>
                    <a:pt x="8989" y="1861"/>
                  </a:lnTo>
                  <a:lnTo>
                    <a:pt x="7332" y="1861"/>
                  </a:lnTo>
                  <a:lnTo>
                    <a:pt x="7178" y="2669"/>
                  </a:lnTo>
                  <a:lnTo>
                    <a:pt x="9003" y="2669"/>
                  </a:lnTo>
                  <a:lnTo>
                    <a:pt x="8886" y="3195"/>
                  </a:lnTo>
                  <a:lnTo>
                    <a:pt x="6408" y="3195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Freeform 2059"/>
            <p:cNvSpPr>
              <a:spLocks noEditPoints="1"/>
            </p:cNvSpPr>
            <p:nvPr/>
          </p:nvSpPr>
          <p:spPr bwMode="auto">
            <a:xfrm>
              <a:off x="3010" y="912"/>
              <a:ext cx="773" cy="355"/>
            </a:xfrm>
            <a:custGeom>
              <a:avLst/>
              <a:gdLst/>
              <a:ahLst/>
              <a:cxnLst>
                <a:cxn ang="0">
                  <a:pos x="656" y="0"/>
                </a:cxn>
                <a:cxn ang="0">
                  <a:pos x="6961" y="0"/>
                </a:cxn>
                <a:cxn ang="0">
                  <a:pos x="6846" y="539"/>
                </a:cxn>
                <a:cxn ang="0">
                  <a:pos x="553" y="539"/>
                </a:cxn>
                <a:cxn ang="0">
                  <a:pos x="656" y="0"/>
                </a:cxn>
                <a:cxn ang="0">
                  <a:pos x="386" y="1322"/>
                </a:cxn>
                <a:cxn ang="0">
                  <a:pos x="6678" y="1322"/>
                </a:cxn>
                <a:cxn ang="0">
                  <a:pos x="6576" y="1847"/>
                </a:cxn>
                <a:cxn ang="0">
                  <a:pos x="271" y="1847"/>
                </a:cxn>
                <a:cxn ang="0">
                  <a:pos x="386" y="1322"/>
                </a:cxn>
                <a:cxn ang="0">
                  <a:pos x="103" y="2669"/>
                </a:cxn>
                <a:cxn ang="0">
                  <a:pos x="6409" y="2669"/>
                </a:cxn>
                <a:cxn ang="0">
                  <a:pos x="6293" y="3195"/>
                </a:cxn>
                <a:cxn ang="0">
                  <a:pos x="0" y="3195"/>
                </a:cxn>
                <a:cxn ang="0">
                  <a:pos x="103" y="2669"/>
                </a:cxn>
              </a:cxnLst>
              <a:rect l="0" t="0" r="r" b="b"/>
              <a:pathLst>
                <a:path w="6961" h="3195">
                  <a:moveTo>
                    <a:pt x="656" y="0"/>
                  </a:moveTo>
                  <a:lnTo>
                    <a:pt x="6961" y="0"/>
                  </a:lnTo>
                  <a:lnTo>
                    <a:pt x="6846" y="539"/>
                  </a:lnTo>
                  <a:lnTo>
                    <a:pt x="553" y="539"/>
                  </a:lnTo>
                  <a:lnTo>
                    <a:pt x="656" y="0"/>
                  </a:lnTo>
                  <a:close/>
                  <a:moveTo>
                    <a:pt x="386" y="1322"/>
                  </a:moveTo>
                  <a:lnTo>
                    <a:pt x="6678" y="1322"/>
                  </a:lnTo>
                  <a:lnTo>
                    <a:pt x="6576" y="1847"/>
                  </a:lnTo>
                  <a:lnTo>
                    <a:pt x="271" y="1847"/>
                  </a:lnTo>
                  <a:lnTo>
                    <a:pt x="386" y="1322"/>
                  </a:lnTo>
                  <a:close/>
                  <a:moveTo>
                    <a:pt x="103" y="2669"/>
                  </a:moveTo>
                  <a:lnTo>
                    <a:pt x="6409" y="2669"/>
                  </a:lnTo>
                  <a:lnTo>
                    <a:pt x="6293" y="3195"/>
                  </a:lnTo>
                  <a:lnTo>
                    <a:pt x="0" y="3195"/>
                  </a:lnTo>
                  <a:lnTo>
                    <a:pt x="103" y="2669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295384" y="2023557"/>
            <a:ext cx="6350000" cy="635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algn="ctr" defTabSz="1370013" eaLnBrk="0" hangingPunct="0">
              <a:spcAft>
                <a:spcPts val="1200"/>
              </a:spcAft>
              <a:buClr>
                <a:srgbClr val="0046AD"/>
              </a:buClr>
              <a:defRPr/>
            </a:pPr>
            <a:r>
              <a:rPr lang="en-US" sz="3400" b="0" kern="0" spc="600" dirty="0">
                <a:latin typeface="Arial" charset="0"/>
                <a:cs typeface="+mn-cs"/>
              </a:rPr>
              <a:t>NVE CORPORATION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3167270"/>
            <a:ext cx="9144000" cy="35250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algn="ctr" defTabSz="1370013" eaLnBrk="0" hangingPunct="0">
              <a:spcAft>
                <a:spcPts val="0"/>
              </a:spcAft>
              <a:buClr>
                <a:srgbClr val="0046AD"/>
              </a:buClr>
              <a:defRPr/>
            </a:pPr>
            <a:r>
              <a:rPr lang="en-GB" sz="4400" kern="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Isolator</a:t>
            </a:r>
            <a:r>
              <a:rPr lang="en-US" sz="44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</a:t>
            </a:r>
          </a:p>
          <a:p>
            <a:pPr marL="430213" indent="-430213" algn="ctr" defTabSz="1370013" eaLnBrk="0" hangingPunct="0">
              <a:spcAft>
                <a:spcPts val="0"/>
              </a:spcAft>
              <a:buClr>
                <a:srgbClr val="0046AD"/>
              </a:buClr>
              <a:defRPr/>
            </a:pPr>
            <a:endParaRPr lang="en-US" sz="3600" b="0" kern="0" dirty="0" smtClean="0">
              <a:solidFill>
                <a:srgbClr val="0046AD"/>
              </a:solidFill>
              <a:latin typeface="Arial" charset="0"/>
            </a:endParaRPr>
          </a:p>
          <a:p>
            <a:pPr marL="430213" indent="-430213" algn="ctr" defTabSz="1370013" eaLnBrk="0" hangingPunct="0">
              <a:spcAft>
                <a:spcPts val="0"/>
              </a:spcAft>
              <a:buClr>
                <a:srgbClr val="0046AD"/>
              </a:buClr>
              <a:defRPr/>
            </a:pPr>
            <a:r>
              <a:rPr lang="en-US" sz="3600" b="0" kern="0" dirty="0">
                <a:solidFill>
                  <a:srgbClr val="0046AD"/>
                </a:solidFill>
                <a:latin typeface="Arial" charset="0"/>
              </a:rPr>
              <a:t>Pete Eames</a:t>
            </a:r>
          </a:p>
          <a:p>
            <a:pPr marL="430213" indent="-430213" algn="ctr" defTabSz="1370013" eaLnBrk="0" hangingPunct="0">
              <a:spcAft>
                <a:spcPts val="0"/>
              </a:spcAft>
              <a:buClr>
                <a:srgbClr val="0046AD"/>
              </a:buClr>
              <a:defRPr/>
            </a:pPr>
            <a:r>
              <a:rPr lang="en-US" sz="3600" b="0" kern="0" dirty="0" smtClean="0">
                <a:solidFill>
                  <a:srgbClr val="0046AD"/>
                </a:solidFill>
                <a:latin typeface="Arial" charset="0"/>
              </a:rPr>
              <a:t>Dan </a:t>
            </a:r>
            <a:r>
              <a:rPr lang="en-US" sz="3600" b="0" kern="0" dirty="0">
                <a:solidFill>
                  <a:srgbClr val="0046AD"/>
                </a:solidFill>
                <a:latin typeface="Arial" charset="0"/>
              </a:rPr>
              <a:t>Baker</a:t>
            </a:r>
          </a:p>
          <a:p>
            <a:pPr marL="430213" indent="-430213" algn="ctr" defTabSz="1370013" eaLnBrk="0" hangingPunct="0">
              <a:spcAft>
                <a:spcPts val="0"/>
              </a:spcAft>
              <a:buClr>
                <a:srgbClr val="0046AD"/>
              </a:buClr>
              <a:defRPr/>
            </a:pPr>
            <a:endParaRPr lang="en-US" sz="3600" b="0" kern="0" dirty="0" smtClean="0">
              <a:solidFill>
                <a:srgbClr val="0046AD"/>
              </a:solidFill>
              <a:latin typeface="Arial" charset="0"/>
              <a:cs typeface="+mn-cs"/>
            </a:endParaRPr>
          </a:p>
          <a:p>
            <a:pPr marL="430213" indent="-430213" algn="ctr" defTabSz="1370013" eaLnBrk="0" hangingPunct="0">
              <a:spcAft>
                <a:spcPts val="0"/>
              </a:spcAft>
              <a:buClr>
                <a:srgbClr val="0046AD"/>
              </a:buClr>
              <a:defRPr/>
            </a:pPr>
            <a:r>
              <a:rPr lang="en-US" sz="3600" b="0" kern="0" dirty="0" smtClean="0">
                <a:solidFill>
                  <a:srgbClr val="0046AD"/>
                </a:solidFill>
                <a:latin typeface="Arial" charset="0"/>
                <a:cs typeface="+mn-cs"/>
              </a:rPr>
              <a:t>May 07, 2020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/>
          <p:cNvSpPr/>
          <p:nvPr/>
        </p:nvSpPr>
        <p:spPr>
          <a:xfrm>
            <a:off x="1828800" y="2286000"/>
            <a:ext cx="5463540" cy="2222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3" name="Straight Connector 232"/>
          <p:cNvCxnSpPr/>
          <p:nvPr/>
        </p:nvCxnSpPr>
        <p:spPr>
          <a:xfrm flipH="1" flipV="1">
            <a:off x="1653540" y="3429000"/>
            <a:ext cx="757406" cy="24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Isosceles Triangle 229"/>
          <p:cNvSpPr/>
          <p:nvPr/>
        </p:nvSpPr>
        <p:spPr>
          <a:xfrm rot="5400000">
            <a:off x="1774157" y="3056923"/>
            <a:ext cx="1136809" cy="768443"/>
          </a:xfrm>
          <a:prstGeom prst="triangle">
            <a:avLst>
              <a:gd name="adj" fmla="val 48989"/>
            </a:avLst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14375" y="2924175"/>
            <a:ext cx="9653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420691" y="2883535"/>
            <a:ext cx="9653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3"/>
          <p:cNvSpPr>
            <a:spLocks noChangeArrowheads="1"/>
          </p:cNvSpPr>
          <p:nvPr/>
        </p:nvSpPr>
        <p:spPr bwMode="auto">
          <a:xfrm>
            <a:off x="0" y="75715"/>
            <a:ext cx="9144000" cy="59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4000" dirty="0" err="1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Isoloop</a:t>
            </a:r>
            <a:r>
              <a:rPr lang="en-US" sz="40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Isolator</a:t>
            </a:r>
            <a:endParaRPr lang="en-US" sz="40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657655" y="2286000"/>
            <a:ext cx="635953" cy="2222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915709" y="2500630"/>
            <a:ext cx="635953" cy="1889760"/>
            <a:chOff x="4815840" y="2423160"/>
            <a:chExt cx="274320" cy="731520"/>
          </a:xfrm>
        </p:grpSpPr>
        <p:sp>
          <p:nvSpPr>
            <p:cNvPr id="122" name="Arc 121"/>
            <p:cNvSpPr/>
            <p:nvPr/>
          </p:nvSpPr>
          <p:spPr>
            <a:xfrm rot="5400000">
              <a:off x="4861560" y="2377440"/>
              <a:ext cx="182880" cy="274320"/>
            </a:xfrm>
            <a:prstGeom prst="arc">
              <a:avLst>
                <a:gd name="adj1" fmla="val 5406320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Arc 122"/>
            <p:cNvSpPr/>
            <p:nvPr/>
          </p:nvSpPr>
          <p:spPr>
            <a:xfrm rot="5400000">
              <a:off x="4861560" y="2514600"/>
              <a:ext cx="182880" cy="274320"/>
            </a:xfrm>
            <a:prstGeom prst="arc">
              <a:avLst>
                <a:gd name="adj1" fmla="val 10848746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Arc 123"/>
            <p:cNvSpPr/>
            <p:nvPr/>
          </p:nvSpPr>
          <p:spPr>
            <a:xfrm rot="5400000">
              <a:off x="4861560" y="2651760"/>
              <a:ext cx="182880" cy="274320"/>
            </a:xfrm>
            <a:prstGeom prst="arc">
              <a:avLst>
                <a:gd name="adj1" fmla="val 10848746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Arc 124"/>
            <p:cNvSpPr/>
            <p:nvPr/>
          </p:nvSpPr>
          <p:spPr>
            <a:xfrm rot="16200000">
              <a:off x="4953000" y="2651760"/>
              <a:ext cx="45720" cy="137160"/>
            </a:xfrm>
            <a:prstGeom prst="arc">
              <a:avLst>
                <a:gd name="adj1" fmla="val 10848746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Arc 125"/>
            <p:cNvSpPr/>
            <p:nvPr/>
          </p:nvSpPr>
          <p:spPr>
            <a:xfrm rot="16200000">
              <a:off x="4953000" y="2514600"/>
              <a:ext cx="45720" cy="137160"/>
            </a:xfrm>
            <a:prstGeom prst="arc">
              <a:avLst>
                <a:gd name="adj1" fmla="val 10848746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Arc 126"/>
            <p:cNvSpPr/>
            <p:nvPr/>
          </p:nvSpPr>
          <p:spPr>
            <a:xfrm rot="5400000">
              <a:off x="4861560" y="2788920"/>
              <a:ext cx="182880" cy="274320"/>
            </a:xfrm>
            <a:prstGeom prst="arc">
              <a:avLst>
                <a:gd name="adj1" fmla="val 10848746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Arc 127"/>
            <p:cNvSpPr/>
            <p:nvPr/>
          </p:nvSpPr>
          <p:spPr>
            <a:xfrm rot="16200000">
              <a:off x="4953000" y="2788920"/>
              <a:ext cx="45720" cy="137160"/>
            </a:xfrm>
            <a:prstGeom prst="arc">
              <a:avLst>
                <a:gd name="adj1" fmla="val 10848746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Arc 128"/>
            <p:cNvSpPr/>
            <p:nvPr/>
          </p:nvSpPr>
          <p:spPr>
            <a:xfrm rot="5400000">
              <a:off x="4861560" y="2926080"/>
              <a:ext cx="182880" cy="274320"/>
            </a:xfrm>
            <a:prstGeom prst="arc">
              <a:avLst>
                <a:gd name="adj1" fmla="val 10848746"/>
                <a:gd name="adj2" fmla="val 5376722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Arc 129"/>
            <p:cNvSpPr/>
            <p:nvPr/>
          </p:nvSpPr>
          <p:spPr>
            <a:xfrm rot="16200000">
              <a:off x="4953000" y="2926080"/>
              <a:ext cx="45720" cy="137160"/>
            </a:xfrm>
            <a:prstGeom prst="arc">
              <a:avLst>
                <a:gd name="adj1" fmla="val 10848746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" name="Oval 131"/>
          <p:cNvSpPr/>
          <p:nvPr/>
        </p:nvSpPr>
        <p:spPr>
          <a:xfrm>
            <a:off x="2180211" y="3752136"/>
            <a:ext cx="105992" cy="1181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3" name="Elbow Connector 132"/>
          <p:cNvCxnSpPr/>
          <p:nvPr/>
        </p:nvCxnSpPr>
        <p:spPr>
          <a:xfrm flipV="1">
            <a:off x="2292133" y="2738573"/>
            <a:ext cx="629506" cy="370280"/>
          </a:xfrm>
          <a:prstGeom prst="bentConnector3">
            <a:avLst>
              <a:gd name="adj1" fmla="val 9916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Elbow Connector 133"/>
          <p:cNvCxnSpPr/>
          <p:nvPr/>
        </p:nvCxnSpPr>
        <p:spPr>
          <a:xfrm>
            <a:off x="2289553" y="3804725"/>
            <a:ext cx="629506" cy="370280"/>
          </a:xfrm>
          <a:prstGeom prst="bentConnector3">
            <a:avLst>
              <a:gd name="adj1" fmla="val 9916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/>
          <p:cNvGrpSpPr/>
          <p:nvPr/>
        </p:nvGrpSpPr>
        <p:grpSpPr>
          <a:xfrm rot="19110174">
            <a:off x="5513037" y="2407790"/>
            <a:ext cx="211984" cy="1181100"/>
            <a:chOff x="6096000" y="2423160"/>
            <a:chExt cx="91440" cy="457200"/>
          </a:xfrm>
        </p:grpSpPr>
        <p:cxnSp>
          <p:nvCxnSpPr>
            <p:cNvPr id="148" name="Straight Connector 147"/>
            <p:cNvCxnSpPr/>
            <p:nvPr/>
          </p:nvCxnSpPr>
          <p:spPr>
            <a:xfrm>
              <a:off x="6141720" y="2423160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6141720" y="2560320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6096000" y="256032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 flipH="1">
              <a:off x="6096000" y="260604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H="1">
              <a:off x="6096000" y="260604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6096000" y="265176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6096000" y="265176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>
              <a:off x="6096000" y="269748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6096000" y="269748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>
              <a:off x="6096000" y="2743200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141720" y="2743200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 rot="8235144">
            <a:off x="4741172" y="3274215"/>
            <a:ext cx="211984" cy="1181100"/>
            <a:chOff x="5775960" y="2423160"/>
            <a:chExt cx="91440" cy="457200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5821680" y="2423160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5821680" y="2560320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5775960" y="256032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flipH="1">
              <a:off x="5775960" y="260604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flipH="1">
              <a:off x="5775960" y="260604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H="1">
              <a:off x="5775960" y="265176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5775960" y="265176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5775960" y="269748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5775960" y="269748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flipH="1">
              <a:off x="5775960" y="2743200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5821680" y="2743200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/>
          <p:cNvCxnSpPr/>
          <p:nvPr/>
        </p:nvCxnSpPr>
        <p:spPr>
          <a:xfrm flipV="1">
            <a:off x="5224095" y="2286000"/>
            <a:ext cx="0" cy="2743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H="1" flipV="1">
            <a:off x="5247640" y="4292600"/>
            <a:ext cx="1866" cy="2121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3970020" y="2773680"/>
            <a:ext cx="0" cy="175768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4437577" y="3429161"/>
            <a:ext cx="7463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H="1" flipV="1">
            <a:off x="5996940" y="3429000"/>
            <a:ext cx="492463" cy="2720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5184140" y="3083084"/>
            <a:ext cx="1280136" cy="34591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H="1" flipV="1">
            <a:off x="6690360" y="3383280"/>
            <a:ext cx="757406" cy="24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Isosceles Triangle 191"/>
          <p:cNvSpPr/>
          <p:nvPr/>
        </p:nvSpPr>
        <p:spPr>
          <a:xfrm rot="5400000">
            <a:off x="6262427" y="3008903"/>
            <a:ext cx="1136809" cy="768443"/>
          </a:xfrm>
          <a:prstGeom prst="triangle">
            <a:avLst>
              <a:gd name="adj" fmla="val 48989"/>
            </a:avLst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7366422" y="3329781"/>
            <a:ext cx="105992" cy="1181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1" name="Group 200"/>
          <p:cNvGrpSpPr/>
          <p:nvPr/>
        </p:nvGrpSpPr>
        <p:grpSpPr>
          <a:xfrm rot="2489826" flipH="1">
            <a:off x="4725637" y="2401440"/>
            <a:ext cx="211984" cy="1181100"/>
            <a:chOff x="6096000" y="2423160"/>
            <a:chExt cx="91440" cy="457200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6141720" y="2423160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6141720" y="2560320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>
              <a:off x="6096000" y="256032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flipH="1">
              <a:off x="6096000" y="260604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flipH="1">
              <a:off x="6096000" y="260604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flipH="1">
              <a:off x="6096000" y="265176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 flipH="1">
              <a:off x="6096000" y="265176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flipH="1">
              <a:off x="6096000" y="269748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flipH="1">
              <a:off x="6096000" y="269748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flipH="1">
              <a:off x="6096000" y="2743200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6141720" y="2743200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/>
        </p:nvGrpSpPr>
        <p:grpSpPr>
          <a:xfrm rot="2489826" flipH="1">
            <a:off x="5525737" y="3271390"/>
            <a:ext cx="211984" cy="1181100"/>
            <a:chOff x="6096000" y="2423160"/>
            <a:chExt cx="91440" cy="457200"/>
          </a:xfrm>
        </p:grpSpPr>
        <p:cxnSp>
          <p:nvCxnSpPr>
            <p:cNvPr id="214" name="Straight Connector 213"/>
            <p:cNvCxnSpPr/>
            <p:nvPr/>
          </p:nvCxnSpPr>
          <p:spPr>
            <a:xfrm>
              <a:off x="6141720" y="2423160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>
              <a:off x="6141720" y="2560320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H="1">
              <a:off x="6096000" y="256032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flipH="1">
              <a:off x="6096000" y="260604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H="1">
              <a:off x="6096000" y="260604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flipH="1">
              <a:off x="6096000" y="265176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flipH="1">
              <a:off x="6096000" y="265176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flipH="1">
              <a:off x="6096000" y="2697480"/>
              <a:ext cx="91440" cy="4572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flipH="1">
              <a:off x="6096000" y="2697480"/>
              <a:ext cx="914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flipH="1">
              <a:off x="6096000" y="2743200"/>
              <a:ext cx="45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6141720" y="2743200"/>
              <a:ext cx="0" cy="1371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1" name="Curved Left Arrow 230"/>
          <p:cNvSpPr/>
          <p:nvPr/>
        </p:nvSpPr>
        <p:spPr bwMode="auto">
          <a:xfrm>
            <a:off x="3581400" y="2827020"/>
            <a:ext cx="1242060" cy="1447800"/>
          </a:xfrm>
          <a:prstGeom prst="curvedLeftArrow">
            <a:avLst>
              <a:gd name="adj1" fmla="val 17164"/>
              <a:gd name="adj2" fmla="val 50000"/>
              <a:gd name="adj3" fmla="val 25000"/>
            </a:avLst>
          </a:prstGeom>
          <a:solidFill>
            <a:srgbClr val="FF939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3406140" y="2240280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Magnetic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Fields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1620942" y="3375501"/>
            <a:ext cx="105992" cy="1181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6" name="Diagram 235"/>
          <p:cNvGraphicFramePr/>
          <p:nvPr>
            <p:extLst>
              <p:ext uri="{D42A27DB-BD31-4B8C-83A1-F6EECF244321}">
                <p14:modId xmlns:p14="http://schemas.microsoft.com/office/powerpoint/2010/main" val="4225224154"/>
              </p:ext>
            </p:extLst>
          </p:nvPr>
        </p:nvGraphicFramePr>
        <p:xfrm>
          <a:off x="762000" y="3429000"/>
          <a:ext cx="7620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8" name="Rectangle 237"/>
          <p:cNvSpPr/>
          <p:nvPr/>
        </p:nvSpPr>
        <p:spPr bwMode="auto">
          <a:xfrm>
            <a:off x="6638925" y="3238500"/>
            <a:ext cx="152400" cy="3048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240" name="Straight Connector 239"/>
          <p:cNvCxnSpPr/>
          <p:nvPr/>
        </p:nvCxnSpPr>
        <p:spPr bwMode="auto">
          <a:xfrm>
            <a:off x="6486525" y="3543300"/>
            <a:ext cx="30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/>
          <p:nvPr/>
        </p:nvCxnSpPr>
        <p:spPr bwMode="auto">
          <a:xfrm>
            <a:off x="6638925" y="3238500"/>
            <a:ext cx="30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743200" y="1447800"/>
            <a:ext cx="3712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Signal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40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628" t="9856" r="5994" b="3606"/>
          <a:stretch/>
        </p:blipFill>
        <p:spPr>
          <a:xfrm>
            <a:off x="2171699" y="1990725"/>
            <a:ext cx="5524501" cy="3429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77000" y="1295400"/>
            <a:ext cx="1519967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0" dirty="0" smtClean="0"/>
              <a:t>Magnetic </a:t>
            </a:r>
          </a:p>
          <a:p>
            <a:pPr algn="ctr">
              <a:lnSpc>
                <a:spcPct val="85000"/>
              </a:lnSpc>
            </a:pPr>
            <a:r>
              <a:rPr lang="en-US" sz="2400" b="0" dirty="0" smtClean="0"/>
              <a:t>Shield</a:t>
            </a:r>
            <a:endParaRPr lang="en-US" sz="24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7543800" y="2514600"/>
            <a:ext cx="1263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dirty="0" smtClean="0"/>
              <a:t>On-chip</a:t>
            </a:r>
          </a:p>
          <a:p>
            <a:pPr algn="ctr"/>
            <a:r>
              <a:rPr lang="en-US" sz="2400" b="0" dirty="0" smtClean="0"/>
              <a:t>Coil</a:t>
            </a:r>
            <a:endParaRPr lang="en-US" sz="24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6578025" y="4610100"/>
            <a:ext cx="1314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0" dirty="0" err="1" smtClean="0"/>
              <a:t>xMR</a:t>
            </a:r>
            <a:endParaRPr lang="en-US" sz="2400" b="0" dirty="0" smtClean="0"/>
          </a:p>
          <a:p>
            <a:pPr algn="ctr"/>
            <a:r>
              <a:rPr lang="en-US" sz="2400" b="0" dirty="0" smtClean="0"/>
              <a:t>Resistor</a:t>
            </a:r>
            <a:endParaRPr lang="en-US" sz="24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2895600" y="5715000"/>
            <a:ext cx="2238112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0" dirty="0" smtClean="0"/>
              <a:t>Si Chip with</a:t>
            </a:r>
          </a:p>
          <a:p>
            <a:pPr algn="ctr">
              <a:lnSpc>
                <a:spcPct val="85000"/>
              </a:lnSpc>
            </a:pPr>
            <a:r>
              <a:rPr lang="en-US" sz="2400" b="0" dirty="0" smtClean="0"/>
              <a:t>Active Circuitry</a:t>
            </a:r>
            <a:endParaRPr lang="en-US" sz="2400" b="0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3124200"/>
            <a:ext cx="1399742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0" dirty="0" smtClean="0"/>
              <a:t>Polymer/</a:t>
            </a:r>
            <a:br>
              <a:rPr lang="en-US" sz="2400" b="0" dirty="0" smtClean="0"/>
            </a:br>
            <a:r>
              <a:rPr lang="en-US" sz="2400" b="0" dirty="0" smtClean="0"/>
              <a:t>Ceramic</a:t>
            </a:r>
          </a:p>
          <a:p>
            <a:pPr algn="ctr">
              <a:lnSpc>
                <a:spcPct val="85000"/>
              </a:lnSpc>
            </a:pPr>
            <a:r>
              <a:rPr lang="en-US" sz="2400" b="0" dirty="0" smtClean="0"/>
              <a:t>Barrier</a:t>
            </a:r>
            <a:endParaRPr lang="en-US" sz="2400" b="0" dirty="0"/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5715000" y="1752600"/>
            <a:ext cx="990600" cy="457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6705600" y="2971800"/>
            <a:ext cx="1066800" cy="19410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6029325" y="4152902"/>
            <a:ext cx="752475" cy="68579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267200" y="4953000"/>
            <a:ext cx="457200" cy="7619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Left Brace 29"/>
          <p:cNvSpPr/>
          <p:nvPr/>
        </p:nvSpPr>
        <p:spPr bwMode="auto">
          <a:xfrm>
            <a:off x="1828800" y="3276600"/>
            <a:ext cx="381000" cy="762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0" y="75715"/>
            <a:ext cx="9144000" cy="59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4000" dirty="0" err="1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Isoloop</a:t>
            </a:r>
            <a:r>
              <a:rPr lang="en-US" sz="40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Isolator Stack-up</a:t>
            </a:r>
            <a:endParaRPr lang="en-US" sz="40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" name="Left Brace 34"/>
          <p:cNvSpPr/>
          <p:nvPr/>
        </p:nvSpPr>
        <p:spPr bwMode="auto">
          <a:xfrm>
            <a:off x="1828800" y="2438400"/>
            <a:ext cx="381000" cy="762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6200" y="2590800"/>
            <a:ext cx="1760418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0" dirty="0" smtClean="0"/>
              <a:t>Passivation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776479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32465" r="31305" b="31787"/>
          <a:stretch/>
        </p:blipFill>
        <p:spPr>
          <a:xfrm>
            <a:off x="2286000" y="2667000"/>
            <a:ext cx="4174111" cy="2540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5715000"/>
            <a:ext cx="2037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Data In+/-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4648200"/>
            <a:ext cx="890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endParaRPr lang="en-US" b="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133600"/>
            <a:ext cx="86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endParaRPr lang="en-US" b="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1905000" y="2590800"/>
            <a:ext cx="836442" cy="4929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57800" y="1600200"/>
            <a:ext cx="1899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Data Out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905000" y="4749968"/>
            <a:ext cx="868680" cy="2030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977640" y="4338488"/>
            <a:ext cx="289560" cy="13765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67200" y="4292768"/>
            <a:ext cx="304800" cy="14222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334000" y="2133600"/>
            <a:ext cx="457200" cy="11216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67000" y="990600"/>
            <a:ext cx="4206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Top-Down Die Image</a:t>
            </a:r>
            <a:endParaRPr lang="en-US" dirty="0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0" y="117963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36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Isolator Chip Construction</a:t>
            </a:r>
            <a:endParaRPr lang="en-US" sz="36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019800" y="4343400"/>
            <a:ext cx="9144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715000" y="3429000"/>
            <a:ext cx="1219200" cy="45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29400" y="2819400"/>
            <a:ext cx="2037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Magnetic</a:t>
            </a:r>
          </a:p>
          <a:p>
            <a:pPr algn="ctr"/>
            <a:r>
              <a:rPr lang="en-US" b="0" dirty="0" smtClean="0"/>
              <a:t>Shield</a:t>
            </a:r>
            <a:endParaRPr lang="en-US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6725837" y="4419600"/>
            <a:ext cx="2037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/>
              <a:t>On-chip</a:t>
            </a:r>
          </a:p>
          <a:p>
            <a:pPr algn="ctr"/>
            <a:r>
              <a:rPr lang="en-US" b="0" dirty="0" smtClean="0"/>
              <a:t>Coil</a:t>
            </a:r>
            <a:endParaRPr lang="en-US" b="0" dirty="0"/>
          </a:p>
        </p:txBody>
      </p:sp>
      <p:sp>
        <p:nvSpPr>
          <p:cNvPr id="40" name="Rectangle 39"/>
          <p:cNvSpPr/>
          <p:nvPr/>
        </p:nvSpPr>
        <p:spPr bwMode="auto">
          <a:xfrm>
            <a:off x="2238375" y="5514975"/>
            <a:ext cx="990600" cy="10477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09800" y="5181600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0.2 mm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029200" y="4038600"/>
            <a:ext cx="762000" cy="533400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486400" y="4648200"/>
            <a:ext cx="762000" cy="990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1200" y="5334000"/>
            <a:ext cx="2037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 smtClean="0"/>
              <a:t>xMR</a:t>
            </a:r>
            <a:endParaRPr lang="en-US" b="0" dirty="0" smtClean="0"/>
          </a:p>
          <a:p>
            <a:pPr algn="ctr"/>
            <a:r>
              <a:rPr lang="en-US" b="0" dirty="0" smtClean="0"/>
              <a:t>Resistors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26419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Best-in-Class Isolation Barrier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757238" y="1428750"/>
            <a:ext cx="8247062" cy="4275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defTabSz="1370013"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dirty="0">
                <a:latin typeface="Arial" charset="0"/>
                <a:cs typeface="Times New Roman" pitchFamily="18" charset="0"/>
              </a:rPr>
              <a:t>Unique polymer/ceramic composite barrier </a:t>
            </a:r>
          </a:p>
          <a:p>
            <a:pPr marL="430213" indent="-430213" defTabSz="1370013"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dirty="0" smtClean="0">
                <a:latin typeface="Arial" charset="0"/>
                <a:cs typeface="Times New Roman" pitchFamily="18" charset="0"/>
              </a:rPr>
              <a:t>Not susceptible to partial discharge, </a:t>
            </a:r>
            <a:br>
              <a:rPr lang="en-US" sz="3000" b="0" dirty="0" smtClean="0">
                <a:latin typeface="Arial" charset="0"/>
                <a:cs typeface="Times New Roman" pitchFamily="18" charset="0"/>
              </a:rPr>
            </a:br>
            <a:r>
              <a:rPr lang="en-US" sz="3000" b="0" dirty="0" smtClean="0">
                <a:latin typeface="Arial" charset="0"/>
                <a:cs typeface="Times New Roman" pitchFamily="18" charset="0"/>
              </a:rPr>
              <a:t>which degrades barrier</a:t>
            </a:r>
          </a:p>
          <a:p>
            <a:pPr marL="430213" indent="-430213" defTabSz="1370013"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dirty="0" smtClean="0"/>
              <a:t>Best isolation voltage (to 6 kVrms)</a:t>
            </a:r>
          </a:p>
          <a:p>
            <a:pPr marL="430213" indent="-430213" defTabSz="1370013"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b="0" dirty="0" smtClean="0"/>
              <a:t>Best Working Voltage (to 1 kVrms)</a:t>
            </a:r>
          </a:p>
          <a:p>
            <a:pPr marL="430213" indent="-430213" defTabSz="1370013"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dirty="0" smtClean="0">
                <a:latin typeface="Arial" charset="0"/>
                <a:cs typeface="Times New Roman" pitchFamily="18" charset="0"/>
              </a:rPr>
              <a:t>Highest barrier resistance (10</a:t>
            </a:r>
            <a:r>
              <a:rPr lang="en-US" sz="3000" b="0" baseline="30000" dirty="0" smtClean="0">
                <a:latin typeface="Arial" charset="0"/>
                <a:cs typeface="Times New Roman" pitchFamily="18" charset="0"/>
              </a:rPr>
              <a:t>14 </a:t>
            </a:r>
            <a:r>
              <a:rPr lang="el-GR" sz="3000" b="0" dirty="0">
                <a:latin typeface="Arial" charset="0"/>
                <a:cs typeface="Times New Roman" pitchFamily="18" charset="0"/>
              </a:rPr>
              <a:t>Ω</a:t>
            </a:r>
            <a:r>
              <a:rPr lang="en-US" sz="3000" b="0" dirty="0">
                <a:latin typeface="Arial" charset="0"/>
                <a:cs typeface="Times New Roman" pitchFamily="18" charset="0"/>
              </a:rPr>
              <a:t>)</a:t>
            </a:r>
          </a:p>
          <a:p>
            <a:pPr marL="430213" indent="-430213" defTabSz="1370013"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dirty="0" smtClean="0">
                <a:latin typeface="Arial" charset="0"/>
                <a:cs typeface="Times New Roman" pitchFamily="18" charset="0"/>
              </a:rPr>
              <a:t>No aging or diffusion (44000 year barrier life)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13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99314750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 bwMode="auto">
          <a:xfrm rot="20950273">
            <a:off x="12659" y="5129121"/>
            <a:ext cx="1982343" cy="1133823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Coming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soon</a:t>
            </a:r>
            <a:endParaRPr kumimoji="0" lang="en-US" sz="14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066800"/>
            <a:ext cx="7485062" cy="5181600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New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IL01x low-power TMR isolators</a:t>
            </a:r>
            <a:endParaRPr lang="en-US" sz="2000" dirty="0">
              <a:latin typeface="Arial" pitchFamily="34" charset="0"/>
              <a:cs typeface="Times New Roman" pitchFamily="18" charset="0"/>
            </a:endParaRP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IL700/IL200 high-performance isolators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IL700VE/IL200VE high-voltage isolators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IL400/IL3000 isolated network transceivers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IL500-Series cost-effective isolators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IL600-Series passive-input isolators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1" i="1" dirty="0">
                <a:latin typeface="Arial" pitchFamily="34" charset="0"/>
                <a:cs typeface="Times New Roman" pitchFamily="18" charset="0"/>
              </a:rPr>
              <a:t>New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IL600CMTI-Series 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IL800-Series top-of-the-line isolators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IL41050-Series Isolated CAN transceivers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IL4600-Series </a:t>
            </a:r>
            <a:r>
              <a:rPr lang="en-US" sz="2000" dirty="0">
                <a:latin typeface="Arial" pitchFamily="34" charset="0"/>
                <a:cs typeface="Times New Roman" pitchFamily="18" charset="0"/>
              </a:rPr>
              <a:t>network </a:t>
            </a: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transceivers + DC-DC</a:t>
            </a:r>
            <a:endParaRPr lang="en-US" sz="2000" dirty="0">
              <a:latin typeface="Arial" pitchFamily="34" charset="0"/>
              <a:cs typeface="Times New Roman" pitchFamily="18" charset="0"/>
            </a:endParaRP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" pitchFamily="34" charset="0"/>
                <a:cs typeface="Times New Roman" pitchFamily="18" charset="0"/>
              </a:rPr>
              <a:t>ILDC11 3V-3V DC-DC Converter 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endParaRPr lang="en-US" sz="2000" dirty="0" smtClean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IsoLoop Product Families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14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80088992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C:\Documents and Settings\Dan Baker\Desktop\IL700-FDs.tif"/>
          <p:cNvPicPr>
            <a:picLocks noChangeAspect="1" noChangeArrowheads="1"/>
          </p:cNvPicPr>
          <p:nvPr/>
        </p:nvPicPr>
        <p:blipFill rotWithShape="1">
          <a:blip r:embed="rId3">
            <a:lum contrast="24000"/>
          </a:blip>
          <a:srcRect l="26781" r="51834" b="41890"/>
          <a:stretch/>
        </p:blipFill>
        <p:spPr bwMode="auto">
          <a:xfrm>
            <a:off x="1678074" y="1165744"/>
            <a:ext cx="1467060" cy="249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7" descr="C:\Documents and Settings\Dan Baker\My Documents\NVE\Website\Images\NVE_logo_1in_high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6330950"/>
            <a:ext cx="10318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IL700/IL200 Series High-Performance Isolators</a:t>
            </a: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15</a:t>
            </a:fld>
            <a:endParaRPr lang="en-US" sz="1200" b="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17872" y="4017884"/>
            <a:ext cx="7314630" cy="200107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338" indent="-287338" defTabSz="1370013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Low quiescent current (coil is powered only for switching)</a:t>
            </a:r>
          </a:p>
          <a:p>
            <a:pPr marL="287338" indent="-287338" defTabSz="1370013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3 ns pulse drive</a:t>
            </a:r>
          </a:p>
          <a:p>
            <a:pPr marL="287338" indent="-287338" defTabSz="1370013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Magnetic latching</a:t>
            </a:r>
          </a:p>
          <a:p>
            <a:pPr marL="287338" indent="-287338" defTabSz="1370013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>
                <a:latin typeface="Arial" pitchFamily="34" charset="0"/>
                <a:cs typeface="Times New Roman" pitchFamily="18" charset="0"/>
              </a:rPr>
              <a:t>Low EMI</a:t>
            </a:r>
          </a:p>
          <a:p>
            <a:pPr marL="287338" indent="-287338" defTabSz="1370013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High CMTI</a:t>
            </a:r>
          </a:p>
          <a:p>
            <a:pPr marL="287338" indent="-287338" defTabSz="1370013"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1, 2, 4, and 5-channel configurations</a:t>
            </a:r>
          </a:p>
        </p:txBody>
      </p:sp>
      <p:pic>
        <p:nvPicPr>
          <p:cNvPr id="8" name="Picture 3" descr="C:\Documents and Settings\Dan Baker\Desktop\IL700-FDs.tif"/>
          <p:cNvPicPr>
            <a:picLocks noChangeAspect="1" noChangeArrowheads="1"/>
          </p:cNvPicPr>
          <p:nvPr/>
        </p:nvPicPr>
        <p:blipFill rotWithShape="1">
          <a:blip r:embed="rId3">
            <a:lum contrast="24000"/>
          </a:blip>
          <a:srcRect l="74506" t="65569" r="5716"/>
          <a:stretch/>
        </p:blipFill>
        <p:spPr bwMode="auto">
          <a:xfrm>
            <a:off x="7736936" y="1627831"/>
            <a:ext cx="1356824" cy="147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Documents and Settings\Dan Baker\Desktop\IL700-FDs.tif"/>
          <p:cNvPicPr>
            <a:picLocks noChangeAspect="1" noChangeArrowheads="1"/>
          </p:cNvPicPr>
          <p:nvPr/>
        </p:nvPicPr>
        <p:blipFill rotWithShape="1">
          <a:blip r:embed="rId3">
            <a:lum contrast="24000"/>
          </a:blip>
          <a:srcRect l="50046" t="58539" r="29155" b="14279"/>
          <a:stretch/>
        </p:blipFill>
        <p:spPr bwMode="auto">
          <a:xfrm>
            <a:off x="4712680" y="1788608"/>
            <a:ext cx="1426866" cy="116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Documents and Settings\Dan Baker\Desktop\IL700-FDs.tif"/>
          <p:cNvPicPr>
            <a:picLocks noChangeAspect="1" noChangeArrowheads="1"/>
          </p:cNvPicPr>
          <p:nvPr/>
        </p:nvPicPr>
        <p:blipFill rotWithShape="1">
          <a:blip r:embed="rId3">
            <a:lum contrast="24000"/>
          </a:blip>
          <a:srcRect l="74360" r="5716" b="34431"/>
          <a:stretch/>
        </p:blipFill>
        <p:spPr bwMode="auto">
          <a:xfrm>
            <a:off x="6430647" y="916213"/>
            <a:ext cx="1366874" cy="281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Documents and Settings\Dan Baker\Desktop\IL700-FDs.tif"/>
          <p:cNvPicPr>
            <a:picLocks noChangeAspect="1" noChangeArrowheads="1"/>
          </p:cNvPicPr>
          <p:nvPr/>
        </p:nvPicPr>
        <p:blipFill rotWithShape="1">
          <a:blip r:embed="rId3">
            <a:lum contrast="24000"/>
          </a:blip>
          <a:srcRect l="3932" r="76612" b="79890"/>
          <a:stretch/>
        </p:blipFill>
        <p:spPr bwMode="auto">
          <a:xfrm>
            <a:off x="31828" y="1870804"/>
            <a:ext cx="1334754" cy="86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Documents and Settings\Dan Baker\Desktop\IL700-FDs.tif"/>
          <p:cNvPicPr>
            <a:picLocks noChangeAspect="1" noChangeArrowheads="1"/>
          </p:cNvPicPr>
          <p:nvPr/>
        </p:nvPicPr>
        <p:blipFill rotWithShape="1">
          <a:blip r:embed="rId3">
            <a:lum contrast="24000"/>
          </a:blip>
          <a:srcRect l="50338" r="29156" b="41890"/>
          <a:stretch/>
        </p:blipFill>
        <p:spPr bwMode="auto">
          <a:xfrm>
            <a:off x="3406392" y="1177469"/>
            <a:ext cx="1406769" cy="249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39376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47" y="1136014"/>
            <a:ext cx="8247062" cy="4381500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110</a:t>
            </a:r>
            <a:r>
              <a:rPr lang="en-US" sz="3000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Mbps, 3 ns PWD, 100 ps jitter</a:t>
            </a:r>
            <a:endParaRPr lang="en-US" sz="3000" b="1" dirty="0" smtClean="0">
              <a:latin typeface="Arial" pitchFamily="34" charset="0"/>
              <a:cs typeface="Times New Roman" pitchFamily="18" charset="0"/>
            </a:endParaRPr>
          </a:p>
          <a:p>
            <a:pPr marL="430213" indent="-430213" defTabSz="1370013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No clocks or RF carriers for superior EMC</a:t>
            </a:r>
          </a:p>
          <a:p>
            <a:pPr marL="430213" indent="-430213" defTabSz="1370013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Excellent AC and DC magnetic immunity</a:t>
            </a:r>
          </a:p>
          <a:p>
            <a:pPr marL="430213" indent="-430213" defTabSz="1370013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Several variants</a:t>
            </a:r>
          </a:p>
          <a:p>
            <a:pPr marL="830263" lvl="1" indent="-430213" defTabSz="1370013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−"/>
            </a:pPr>
            <a:r>
              <a:rPr lang="en-US" sz="2600" b="1" dirty="0" smtClean="0">
                <a:latin typeface="Arial" pitchFamily="34" charset="0"/>
                <a:cs typeface="Times New Roman" pitchFamily="18" charset="0"/>
              </a:rPr>
              <a:t>IL700-1 Series</a:t>
            </a:r>
            <a:br>
              <a:rPr lang="en-US" sz="2600" b="1" dirty="0" smtClean="0">
                <a:latin typeface="Arial" pitchFamily="34" charset="0"/>
                <a:cs typeface="Times New Roman" pitchFamily="18" charset="0"/>
              </a:rPr>
            </a:br>
            <a:r>
              <a:rPr lang="en-US" sz="2600" dirty="0" smtClean="0">
                <a:latin typeface="Arial" pitchFamily="34" charset="0"/>
                <a:cs typeface="Times New Roman" pitchFamily="18" charset="0"/>
              </a:rPr>
              <a:t>World’s smallest isolators (MSOP-8; QSOP-16) </a:t>
            </a:r>
          </a:p>
          <a:p>
            <a:pPr marL="830263" lvl="1" indent="-430213" defTabSz="1370013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−"/>
            </a:pPr>
            <a:r>
              <a:rPr lang="en-US" sz="2600" b="1" dirty="0" smtClean="0">
                <a:latin typeface="Arial" pitchFamily="34" charset="0"/>
                <a:cs typeface="Times New Roman" pitchFamily="18" charset="0"/>
              </a:rPr>
              <a:t>IL700S Series</a:t>
            </a:r>
            <a:r>
              <a:rPr lang="en-US" sz="2600" dirty="0" smtClean="0">
                <a:latin typeface="Arial" pitchFamily="34" charset="0"/>
                <a:cs typeface="Times New Roman" pitchFamily="18" charset="0"/>
              </a:rPr>
              <a:t/>
            </a:r>
            <a:br>
              <a:rPr lang="en-US" sz="2600" dirty="0" smtClean="0">
                <a:latin typeface="Arial" pitchFamily="34" charset="0"/>
                <a:cs typeface="Times New Roman" pitchFamily="18" charset="0"/>
              </a:rPr>
            </a:br>
            <a:r>
              <a:rPr lang="en-US" sz="2600" dirty="0" smtClean="0">
                <a:latin typeface="Arial" pitchFamily="34" charset="0"/>
                <a:cs typeface="Times New Roman" pitchFamily="18" charset="0"/>
              </a:rPr>
              <a:t>Fastest (150 Mbps); lowest PWD (300 ps)</a:t>
            </a:r>
          </a:p>
          <a:p>
            <a:pPr marL="830263" lvl="1" indent="-430213" defTabSz="1370013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−"/>
            </a:pPr>
            <a:r>
              <a:rPr lang="en-US" sz="2600" b="1" dirty="0" smtClean="0">
                <a:latin typeface="Arial" pitchFamily="34" charset="0"/>
                <a:cs typeface="Times New Roman" pitchFamily="18" charset="0"/>
              </a:rPr>
              <a:t>IL700T Series</a:t>
            </a:r>
            <a:br>
              <a:rPr lang="en-US" sz="2600" b="1" dirty="0" smtClean="0">
                <a:latin typeface="Arial" pitchFamily="34" charset="0"/>
                <a:cs typeface="Times New Roman" pitchFamily="18" charset="0"/>
              </a:rPr>
            </a:br>
            <a:r>
              <a:rPr lang="en-US" sz="2600" dirty="0" smtClean="0">
                <a:latin typeface="Arial" pitchFamily="34" charset="0"/>
                <a:cs typeface="Times New Roman" pitchFamily="18" charset="0"/>
              </a:rPr>
              <a:t>Highest operating temperature (125°C)</a:t>
            </a:r>
          </a:p>
          <a:p>
            <a:pPr marL="830263" lvl="1" indent="-430213" defTabSz="1370013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Font typeface="Arial" pitchFamily="34" charset="0"/>
              <a:buChar char="−"/>
            </a:pPr>
            <a:r>
              <a:rPr lang="en-US" sz="2600" b="1" dirty="0" smtClean="0">
                <a:latin typeface="Arial" pitchFamily="34" charset="0"/>
                <a:cs typeface="Times New Roman" pitchFamily="18" charset="0"/>
              </a:rPr>
              <a:t>IL700V Series</a:t>
            </a:r>
            <a:br>
              <a:rPr lang="en-US" sz="2600" b="1" dirty="0" smtClean="0">
                <a:latin typeface="Arial" pitchFamily="34" charset="0"/>
                <a:cs typeface="Times New Roman" pitchFamily="18" charset="0"/>
              </a:rPr>
            </a:br>
            <a:r>
              <a:rPr lang="en-US" sz="2600" dirty="0" smtClean="0">
                <a:latin typeface="Arial" pitchFamily="34" charset="0"/>
                <a:cs typeface="Times New Roman" pitchFamily="18" charset="0"/>
              </a:rPr>
              <a:t>Highest isolation voltage (6 kV)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IL700/IL200 Series High-Performance Isolators</a:t>
            </a:r>
          </a:p>
        </p:txBody>
      </p:sp>
      <p:pic>
        <p:nvPicPr>
          <p:cNvPr id="16" name="Picture 3" descr="C:\Documents and Settings\Dan Baker\Desktop\IL700-FDs.tif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l="7700" r="80127" b="83304"/>
          <a:stretch>
            <a:fillRect/>
          </a:stretch>
        </p:blipFill>
        <p:spPr bwMode="auto">
          <a:xfrm>
            <a:off x="7731125" y="5658654"/>
            <a:ext cx="110807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16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21487666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978275" y="5246688"/>
            <a:ext cx="4860925" cy="1611312"/>
            <a:chOff x="1544955" y="5162550"/>
            <a:chExt cx="5113973" cy="1695450"/>
          </a:xfrm>
        </p:grpSpPr>
        <p:pic>
          <p:nvPicPr>
            <p:cNvPr id="18503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4955" y="5162550"/>
              <a:ext cx="3219450" cy="1695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04" name="Picture 7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11053" y="5775960"/>
              <a:ext cx="2047875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IL700/IL200 Series Key Specifications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941388" y="1270000"/>
          <a:ext cx="7453748" cy="4109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976"/>
                <a:gridCol w="1397578"/>
                <a:gridCol w="1397578"/>
                <a:gridCol w="882308"/>
                <a:gridCol w="882308"/>
              </a:tblGrid>
              <a:tr h="41731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Min.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Typ.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Max.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Units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AEF"/>
                    </a:solidFill>
                  </a:tcPr>
                </a:tc>
              </a:tr>
              <a:tr h="4173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Data Rate (S-Series)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 (130)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 (150)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Mbps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3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PWD (S-Series)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(0.3)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ns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3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Propagation Delay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3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Pulse Jitter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3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Transient Immunity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kV/</a:t>
                      </a: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µ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3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Quiescent Current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mA/ch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31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Temperature Range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Std. IL700 Series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T-Series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IL200 Series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-40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-55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-40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+100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+125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+85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°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6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17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4219007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IL400 and IL3000 Series Isolated Transceivers</a:t>
            </a:r>
          </a:p>
        </p:txBody>
      </p:sp>
      <p:grpSp>
        <p:nvGrpSpPr>
          <p:cNvPr id="2" name="Group 438"/>
          <p:cNvGrpSpPr>
            <a:grpSpLocks/>
          </p:cNvGrpSpPr>
          <p:nvPr/>
        </p:nvGrpSpPr>
        <p:grpSpPr bwMode="auto">
          <a:xfrm>
            <a:off x="523875" y="1385888"/>
            <a:ext cx="2298700" cy="2090809"/>
            <a:chOff x="523876" y="1385888"/>
            <a:chExt cx="2298700" cy="2091356"/>
          </a:xfrm>
        </p:grpSpPr>
        <p:sp>
          <p:nvSpPr>
            <p:cNvPr id="19747" name="Rectangle 109"/>
            <p:cNvSpPr>
              <a:spLocks noChangeArrowheads="1"/>
            </p:cNvSpPr>
            <p:nvPr/>
          </p:nvSpPr>
          <p:spPr bwMode="auto">
            <a:xfrm>
              <a:off x="854076" y="1385888"/>
              <a:ext cx="1449388" cy="179546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748" name="Rectangle 110"/>
            <p:cNvSpPr>
              <a:spLocks noChangeArrowheads="1"/>
            </p:cNvSpPr>
            <p:nvPr/>
          </p:nvSpPr>
          <p:spPr bwMode="auto">
            <a:xfrm>
              <a:off x="854076" y="1385888"/>
              <a:ext cx="1449388" cy="179546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749" name="Line 111"/>
            <p:cNvSpPr>
              <a:spLocks noChangeShapeType="1"/>
            </p:cNvSpPr>
            <p:nvPr/>
          </p:nvSpPr>
          <p:spPr bwMode="auto">
            <a:xfrm>
              <a:off x="852488" y="1657350"/>
              <a:ext cx="14509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0" name="Line 112"/>
            <p:cNvSpPr>
              <a:spLocks noChangeShapeType="1"/>
            </p:cNvSpPr>
            <p:nvPr/>
          </p:nvSpPr>
          <p:spPr bwMode="auto">
            <a:xfrm>
              <a:off x="850901" y="2184400"/>
              <a:ext cx="10064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1" name="Line 113"/>
            <p:cNvSpPr>
              <a:spLocks noChangeShapeType="1"/>
            </p:cNvSpPr>
            <p:nvPr/>
          </p:nvSpPr>
          <p:spPr bwMode="auto">
            <a:xfrm>
              <a:off x="850901" y="2620963"/>
              <a:ext cx="10826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2" name="Freeform 114"/>
            <p:cNvSpPr>
              <a:spLocks/>
            </p:cNvSpPr>
            <p:nvPr/>
          </p:nvSpPr>
          <p:spPr bwMode="auto">
            <a:xfrm>
              <a:off x="1030288" y="1514475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3" name="Freeform 115"/>
            <p:cNvSpPr>
              <a:spLocks/>
            </p:cNvSpPr>
            <p:nvPr/>
          </p:nvSpPr>
          <p:spPr bwMode="auto">
            <a:xfrm>
              <a:off x="1030288" y="1514475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4" name="Freeform 116"/>
            <p:cNvSpPr>
              <a:spLocks/>
            </p:cNvSpPr>
            <p:nvPr/>
          </p:nvSpPr>
          <p:spPr bwMode="auto">
            <a:xfrm>
              <a:off x="1855788" y="1514475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5" name="Freeform 117"/>
            <p:cNvSpPr>
              <a:spLocks/>
            </p:cNvSpPr>
            <p:nvPr/>
          </p:nvSpPr>
          <p:spPr bwMode="auto">
            <a:xfrm>
              <a:off x="1855788" y="1514475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</a:path>
              </a:pathLst>
            </a:custGeom>
            <a:solidFill>
              <a:srgbClr val="0046AD"/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6" name="Freeform 118"/>
            <p:cNvSpPr>
              <a:spLocks/>
            </p:cNvSpPr>
            <p:nvPr/>
          </p:nvSpPr>
          <p:spPr bwMode="auto">
            <a:xfrm>
              <a:off x="1030288" y="20415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7" name="Freeform 119"/>
            <p:cNvSpPr>
              <a:spLocks/>
            </p:cNvSpPr>
            <p:nvPr/>
          </p:nvSpPr>
          <p:spPr bwMode="auto">
            <a:xfrm>
              <a:off x="1030288" y="20415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8" name="Freeform 120"/>
            <p:cNvSpPr>
              <a:spLocks/>
            </p:cNvSpPr>
            <p:nvPr/>
          </p:nvSpPr>
          <p:spPr bwMode="auto">
            <a:xfrm>
              <a:off x="1755776" y="20415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59" name="Freeform 121"/>
            <p:cNvSpPr>
              <a:spLocks/>
            </p:cNvSpPr>
            <p:nvPr/>
          </p:nvSpPr>
          <p:spPr bwMode="auto">
            <a:xfrm>
              <a:off x="1755776" y="20415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60" name="Freeform 122"/>
            <p:cNvSpPr>
              <a:spLocks/>
            </p:cNvSpPr>
            <p:nvPr/>
          </p:nvSpPr>
          <p:spPr bwMode="auto">
            <a:xfrm>
              <a:off x="1755776" y="24765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61" name="Freeform 123"/>
            <p:cNvSpPr>
              <a:spLocks/>
            </p:cNvSpPr>
            <p:nvPr/>
          </p:nvSpPr>
          <p:spPr bwMode="auto">
            <a:xfrm>
              <a:off x="1755776" y="24765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62" name="Freeform 124"/>
            <p:cNvSpPr>
              <a:spLocks/>
            </p:cNvSpPr>
            <p:nvPr/>
          </p:nvSpPr>
          <p:spPr bwMode="auto">
            <a:xfrm>
              <a:off x="1030288" y="24765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63" name="Freeform 125"/>
            <p:cNvSpPr>
              <a:spLocks/>
            </p:cNvSpPr>
            <p:nvPr/>
          </p:nvSpPr>
          <p:spPr bwMode="auto">
            <a:xfrm>
              <a:off x="1030288" y="24765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64" name="Rectangle 126"/>
            <p:cNvSpPr>
              <a:spLocks noChangeArrowheads="1"/>
            </p:cNvSpPr>
            <p:nvPr/>
          </p:nvSpPr>
          <p:spPr bwMode="auto">
            <a:xfrm>
              <a:off x="1474788" y="1385888"/>
              <a:ext cx="206375" cy="1795463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B2D4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765" name="Rectangle 127"/>
            <p:cNvSpPr>
              <a:spLocks noChangeArrowheads="1"/>
            </p:cNvSpPr>
            <p:nvPr/>
          </p:nvSpPr>
          <p:spPr bwMode="auto">
            <a:xfrm>
              <a:off x="1474788" y="1385888"/>
              <a:ext cx="206375" cy="179546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766" name="Freeform 128"/>
            <p:cNvSpPr>
              <a:spLocks/>
            </p:cNvSpPr>
            <p:nvPr/>
          </p:nvSpPr>
          <p:spPr bwMode="auto">
            <a:xfrm>
              <a:off x="850901" y="2700338"/>
              <a:ext cx="306388" cy="282575"/>
            </a:xfrm>
            <a:custGeom>
              <a:avLst/>
              <a:gdLst>
                <a:gd name="T0" fmla="*/ 2147483647 w 193"/>
                <a:gd name="T1" fmla="*/ 0 h 178"/>
                <a:gd name="T2" fmla="*/ 2147483647 w 193"/>
                <a:gd name="T3" fmla="*/ 2147483647 h 178"/>
                <a:gd name="T4" fmla="*/ 0 w 193"/>
                <a:gd name="T5" fmla="*/ 2147483647 h 178"/>
                <a:gd name="T6" fmla="*/ 0 60000 65536"/>
                <a:gd name="T7" fmla="*/ 0 60000 65536"/>
                <a:gd name="T8" fmla="*/ 0 60000 65536"/>
                <a:gd name="T9" fmla="*/ 0 w 193"/>
                <a:gd name="T10" fmla="*/ 0 h 178"/>
                <a:gd name="T11" fmla="*/ 193 w 193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3" h="178">
                  <a:moveTo>
                    <a:pt x="193" y="0"/>
                  </a:moveTo>
                  <a:lnTo>
                    <a:pt x="193" y="178"/>
                  </a:lnTo>
                  <a:lnTo>
                    <a:pt x="0" y="17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67" name="Freeform 129"/>
            <p:cNvSpPr>
              <a:spLocks/>
            </p:cNvSpPr>
            <p:nvPr/>
          </p:nvSpPr>
          <p:spPr bwMode="auto">
            <a:xfrm>
              <a:off x="1128713" y="2690813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68" name="Freeform 130"/>
            <p:cNvSpPr>
              <a:spLocks/>
            </p:cNvSpPr>
            <p:nvPr/>
          </p:nvSpPr>
          <p:spPr bwMode="auto">
            <a:xfrm>
              <a:off x="1128713" y="2690813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69" name="Freeform 131"/>
            <p:cNvSpPr>
              <a:spLocks/>
            </p:cNvSpPr>
            <p:nvPr/>
          </p:nvSpPr>
          <p:spPr bwMode="auto">
            <a:xfrm>
              <a:off x="1876426" y="1666875"/>
              <a:ext cx="303213" cy="439738"/>
            </a:xfrm>
            <a:custGeom>
              <a:avLst/>
              <a:gdLst>
                <a:gd name="T0" fmla="*/ 2147483647 w 191"/>
                <a:gd name="T1" fmla="*/ 0 h 277"/>
                <a:gd name="T2" fmla="*/ 2147483647 w 191"/>
                <a:gd name="T3" fmla="*/ 2147483647 h 277"/>
                <a:gd name="T4" fmla="*/ 2147483647 w 191"/>
                <a:gd name="T5" fmla="*/ 2147483647 h 277"/>
                <a:gd name="T6" fmla="*/ 0 w 191"/>
                <a:gd name="T7" fmla="*/ 2147483647 h 277"/>
                <a:gd name="T8" fmla="*/ 2147483647 w 191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277"/>
                <a:gd name="T17" fmla="*/ 191 w 191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277">
                  <a:moveTo>
                    <a:pt x="191" y="0"/>
                  </a:moveTo>
                  <a:lnTo>
                    <a:pt x="191" y="162"/>
                  </a:lnTo>
                  <a:lnTo>
                    <a:pt x="2" y="162"/>
                  </a:lnTo>
                  <a:lnTo>
                    <a:pt x="0" y="277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0" name="Freeform 132"/>
            <p:cNvSpPr>
              <a:spLocks/>
            </p:cNvSpPr>
            <p:nvPr/>
          </p:nvSpPr>
          <p:spPr bwMode="auto">
            <a:xfrm>
              <a:off x="1876426" y="1666875"/>
              <a:ext cx="303213" cy="439738"/>
            </a:xfrm>
            <a:custGeom>
              <a:avLst/>
              <a:gdLst>
                <a:gd name="T0" fmla="*/ 2147483647 w 191"/>
                <a:gd name="T1" fmla="*/ 0 h 277"/>
                <a:gd name="T2" fmla="*/ 2147483647 w 191"/>
                <a:gd name="T3" fmla="*/ 2147483647 h 277"/>
                <a:gd name="T4" fmla="*/ 2147483647 w 191"/>
                <a:gd name="T5" fmla="*/ 2147483647 h 277"/>
                <a:gd name="T6" fmla="*/ 0 w 191"/>
                <a:gd name="T7" fmla="*/ 2147483647 h 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1"/>
                <a:gd name="T13" fmla="*/ 0 h 277"/>
                <a:gd name="T14" fmla="*/ 191 w 191"/>
                <a:gd name="T15" fmla="*/ 277 h 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1" h="277">
                  <a:moveTo>
                    <a:pt x="191" y="0"/>
                  </a:moveTo>
                  <a:lnTo>
                    <a:pt x="191" y="162"/>
                  </a:lnTo>
                  <a:lnTo>
                    <a:pt x="2" y="162"/>
                  </a:lnTo>
                  <a:lnTo>
                    <a:pt x="0" y="277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1" name="Line 133"/>
            <p:cNvSpPr>
              <a:spLocks noChangeShapeType="1"/>
            </p:cNvSpPr>
            <p:nvPr/>
          </p:nvSpPr>
          <p:spPr bwMode="auto">
            <a:xfrm>
              <a:off x="2025651" y="2036763"/>
              <a:ext cx="1588" cy="290513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2" name="Line 134"/>
            <p:cNvSpPr>
              <a:spLocks noChangeShapeType="1"/>
            </p:cNvSpPr>
            <p:nvPr/>
          </p:nvSpPr>
          <p:spPr bwMode="auto">
            <a:xfrm>
              <a:off x="2028826" y="2111375"/>
              <a:ext cx="27622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3" name="Line 135"/>
            <p:cNvSpPr>
              <a:spLocks noChangeShapeType="1"/>
            </p:cNvSpPr>
            <p:nvPr/>
          </p:nvSpPr>
          <p:spPr bwMode="auto">
            <a:xfrm>
              <a:off x="2043113" y="2246313"/>
              <a:ext cx="25400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4" name="Line 136"/>
            <p:cNvSpPr>
              <a:spLocks noChangeShapeType="1"/>
            </p:cNvSpPr>
            <p:nvPr/>
          </p:nvSpPr>
          <p:spPr bwMode="auto">
            <a:xfrm>
              <a:off x="2028826" y="2547938"/>
              <a:ext cx="27305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5" name="Line 137"/>
            <p:cNvSpPr>
              <a:spLocks noChangeShapeType="1"/>
            </p:cNvSpPr>
            <p:nvPr/>
          </p:nvSpPr>
          <p:spPr bwMode="auto">
            <a:xfrm>
              <a:off x="2027238" y="2673350"/>
              <a:ext cx="27305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6" name="Freeform 138"/>
            <p:cNvSpPr>
              <a:spLocks/>
            </p:cNvSpPr>
            <p:nvPr/>
          </p:nvSpPr>
          <p:spPr bwMode="auto">
            <a:xfrm>
              <a:off x="2159001" y="1635125"/>
              <a:ext cx="42863" cy="42863"/>
            </a:xfrm>
            <a:custGeom>
              <a:avLst/>
              <a:gdLst>
                <a:gd name="T0" fmla="*/ 2147483647 w 27"/>
                <a:gd name="T1" fmla="*/ 2147483647 h 27"/>
                <a:gd name="T2" fmla="*/ 2147483647 w 27"/>
                <a:gd name="T3" fmla="*/ 2147483647 h 27"/>
                <a:gd name="T4" fmla="*/ 2147483647 w 27"/>
                <a:gd name="T5" fmla="*/ 2147483647 h 27"/>
                <a:gd name="T6" fmla="*/ 2147483647 w 27"/>
                <a:gd name="T7" fmla="*/ 2147483647 h 27"/>
                <a:gd name="T8" fmla="*/ 2147483647 w 27"/>
                <a:gd name="T9" fmla="*/ 2147483647 h 27"/>
                <a:gd name="T10" fmla="*/ 2147483647 w 27"/>
                <a:gd name="T11" fmla="*/ 2147483647 h 27"/>
                <a:gd name="T12" fmla="*/ 2147483647 w 27"/>
                <a:gd name="T13" fmla="*/ 2147483647 h 27"/>
                <a:gd name="T14" fmla="*/ 2147483647 w 27"/>
                <a:gd name="T15" fmla="*/ 2147483647 h 27"/>
                <a:gd name="T16" fmla="*/ 0 w 27"/>
                <a:gd name="T17" fmla="*/ 2147483647 h 27"/>
                <a:gd name="T18" fmla="*/ 2147483647 w 27"/>
                <a:gd name="T19" fmla="*/ 2147483647 h 27"/>
                <a:gd name="T20" fmla="*/ 2147483647 w 27"/>
                <a:gd name="T21" fmla="*/ 2147483647 h 27"/>
                <a:gd name="T22" fmla="*/ 2147483647 w 27"/>
                <a:gd name="T23" fmla="*/ 2147483647 h 27"/>
                <a:gd name="T24" fmla="*/ 2147483647 w 27"/>
                <a:gd name="T25" fmla="*/ 0 h 27"/>
                <a:gd name="T26" fmla="*/ 2147483647 w 27"/>
                <a:gd name="T27" fmla="*/ 2147483647 h 27"/>
                <a:gd name="T28" fmla="*/ 2147483647 w 27"/>
                <a:gd name="T29" fmla="*/ 2147483647 h 27"/>
                <a:gd name="T30" fmla="*/ 2147483647 w 27"/>
                <a:gd name="T31" fmla="*/ 2147483647 h 27"/>
                <a:gd name="T32" fmla="*/ 2147483647 w 27"/>
                <a:gd name="T33" fmla="*/ 2147483647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27" y="14"/>
                  </a:moveTo>
                  <a:lnTo>
                    <a:pt x="26" y="19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8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7" name="Freeform 139"/>
            <p:cNvSpPr>
              <a:spLocks/>
            </p:cNvSpPr>
            <p:nvPr/>
          </p:nvSpPr>
          <p:spPr bwMode="auto">
            <a:xfrm>
              <a:off x="2025651" y="2646363"/>
              <a:ext cx="57150" cy="58738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2147483647 h 37"/>
                <a:gd name="T30" fmla="*/ 2147483647 w 36"/>
                <a:gd name="T31" fmla="*/ 0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2147483647 w 36"/>
                <a:gd name="T39" fmla="*/ 2147483647 h 37"/>
                <a:gd name="T40" fmla="*/ 2147483647 w 36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7"/>
                <a:gd name="T65" fmla="*/ 36 w 3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7">
                  <a:moveTo>
                    <a:pt x="36" y="19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2" y="36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5" y="1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8" name="Freeform 140"/>
            <p:cNvSpPr>
              <a:spLocks/>
            </p:cNvSpPr>
            <p:nvPr/>
          </p:nvSpPr>
          <p:spPr bwMode="auto">
            <a:xfrm>
              <a:off x="2025651" y="2646363"/>
              <a:ext cx="57150" cy="58738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2147483647 h 37"/>
                <a:gd name="T30" fmla="*/ 2147483647 w 36"/>
                <a:gd name="T31" fmla="*/ 0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2147483647 w 36"/>
                <a:gd name="T39" fmla="*/ 2147483647 h 37"/>
                <a:gd name="T40" fmla="*/ 2147483647 w 36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7"/>
                <a:gd name="T65" fmla="*/ 36 w 3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7">
                  <a:moveTo>
                    <a:pt x="36" y="19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2" y="36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5" y="13"/>
                  </a:lnTo>
                  <a:lnTo>
                    <a:pt x="36" y="19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79" name="Freeform 141"/>
            <p:cNvSpPr>
              <a:spLocks/>
            </p:cNvSpPr>
            <p:nvPr/>
          </p:nvSpPr>
          <p:spPr bwMode="auto">
            <a:xfrm>
              <a:off x="2025651" y="22161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0" name="Freeform 142"/>
            <p:cNvSpPr>
              <a:spLocks/>
            </p:cNvSpPr>
            <p:nvPr/>
          </p:nvSpPr>
          <p:spPr bwMode="auto">
            <a:xfrm>
              <a:off x="2025651" y="22161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1" name="Freeform 143"/>
            <p:cNvSpPr>
              <a:spLocks/>
            </p:cNvSpPr>
            <p:nvPr/>
          </p:nvSpPr>
          <p:spPr bwMode="auto">
            <a:xfrm>
              <a:off x="2428876" y="1612900"/>
              <a:ext cx="38100" cy="90488"/>
            </a:xfrm>
            <a:custGeom>
              <a:avLst/>
              <a:gdLst>
                <a:gd name="T0" fmla="*/ 2147483647 w 24"/>
                <a:gd name="T1" fmla="*/ 2147483647 h 57"/>
                <a:gd name="T2" fmla="*/ 2147483647 w 24"/>
                <a:gd name="T3" fmla="*/ 2147483647 h 57"/>
                <a:gd name="T4" fmla="*/ 2147483647 w 24"/>
                <a:gd name="T5" fmla="*/ 2147483647 h 57"/>
                <a:gd name="T6" fmla="*/ 2147483647 w 24"/>
                <a:gd name="T7" fmla="*/ 2147483647 h 57"/>
                <a:gd name="T8" fmla="*/ 2147483647 w 24"/>
                <a:gd name="T9" fmla="*/ 2147483647 h 57"/>
                <a:gd name="T10" fmla="*/ 2147483647 w 24"/>
                <a:gd name="T11" fmla="*/ 2147483647 h 57"/>
                <a:gd name="T12" fmla="*/ 2147483647 w 24"/>
                <a:gd name="T13" fmla="*/ 0 h 57"/>
                <a:gd name="T14" fmla="*/ 0 w 24"/>
                <a:gd name="T15" fmla="*/ 0 h 57"/>
                <a:gd name="T16" fmla="*/ 0 w 24"/>
                <a:gd name="T17" fmla="*/ 2147483647 h 57"/>
                <a:gd name="T18" fmla="*/ 2147483647 w 24"/>
                <a:gd name="T19" fmla="*/ 2147483647 h 57"/>
                <a:gd name="T20" fmla="*/ 2147483647 w 24"/>
                <a:gd name="T21" fmla="*/ 2147483647 h 57"/>
                <a:gd name="T22" fmla="*/ 2147483647 w 24"/>
                <a:gd name="T23" fmla="*/ 2147483647 h 57"/>
                <a:gd name="T24" fmla="*/ 2147483647 w 24"/>
                <a:gd name="T25" fmla="*/ 2147483647 h 57"/>
                <a:gd name="T26" fmla="*/ 2147483647 w 24"/>
                <a:gd name="T27" fmla="*/ 2147483647 h 57"/>
                <a:gd name="T28" fmla="*/ 2147483647 w 24"/>
                <a:gd name="T29" fmla="*/ 2147483647 h 57"/>
                <a:gd name="T30" fmla="*/ 2147483647 w 24"/>
                <a:gd name="T31" fmla="*/ 2147483647 h 57"/>
                <a:gd name="T32" fmla="*/ 2147483647 w 24"/>
                <a:gd name="T33" fmla="*/ 2147483647 h 57"/>
                <a:gd name="T34" fmla="*/ 0 w 24"/>
                <a:gd name="T35" fmla="*/ 2147483647 h 57"/>
                <a:gd name="T36" fmla="*/ 0 w 24"/>
                <a:gd name="T37" fmla="*/ 2147483647 h 57"/>
                <a:gd name="T38" fmla="*/ 2147483647 w 24"/>
                <a:gd name="T39" fmla="*/ 2147483647 h 57"/>
                <a:gd name="T40" fmla="*/ 2147483647 w 24"/>
                <a:gd name="T41" fmla="*/ 2147483647 h 57"/>
                <a:gd name="T42" fmla="*/ 2147483647 w 24"/>
                <a:gd name="T43" fmla="*/ 2147483647 h 57"/>
                <a:gd name="T44" fmla="*/ 2147483647 w 24"/>
                <a:gd name="T45" fmla="*/ 2147483647 h 57"/>
                <a:gd name="T46" fmla="*/ 2147483647 w 24"/>
                <a:gd name="T47" fmla="*/ 2147483647 h 57"/>
                <a:gd name="T48" fmla="*/ 2147483647 w 24"/>
                <a:gd name="T49" fmla="*/ 2147483647 h 57"/>
                <a:gd name="T50" fmla="*/ 2147483647 w 24"/>
                <a:gd name="T51" fmla="*/ 2147483647 h 57"/>
                <a:gd name="T52" fmla="*/ 2147483647 w 24"/>
                <a:gd name="T53" fmla="*/ 2147483647 h 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"/>
                <a:gd name="T82" fmla="*/ 0 h 57"/>
                <a:gd name="T83" fmla="*/ 24 w 24"/>
                <a:gd name="T84" fmla="*/ 57 h 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" h="57">
                  <a:moveTo>
                    <a:pt x="16" y="11"/>
                  </a:moveTo>
                  <a:lnTo>
                    <a:pt x="16" y="8"/>
                  </a:lnTo>
                  <a:lnTo>
                    <a:pt x="16" y="5"/>
                  </a:lnTo>
                  <a:lnTo>
                    <a:pt x="18" y="3"/>
                  </a:lnTo>
                  <a:lnTo>
                    <a:pt x="20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18" y="55"/>
                  </a:lnTo>
                  <a:lnTo>
                    <a:pt x="17" y="53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2" name="Freeform 144"/>
            <p:cNvSpPr>
              <a:spLocks/>
            </p:cNvSpPr>
            <p:nvPr/>
          </p:nvSpPr>
          <p:spPr bwMode="auto">
            <a:xfrm>
              <a:off x="2479676" y="1611313"/>
              <a:ext cx="60325" cy="95250"/>
            </a:xfrm>
            <a:custGeom>
              <a:avLst/>
              <a:gdLst>
                <a:gd name="T0" fmla="*/ 2147483647 w 38"/>
                <a:gd name="T1" fmla="*/ 0 h 60"/>
                <a:gd name="T2" fmla="*/ 2147483647 w 38"/>
                <a:gd name="T3" fmla="*/ 2147483647 h 60"/>
                <a:gd name="T4" fmla="*/ 2147483647 w 38"/>
                <a:gd name="T5" fmla="*/ 2147483647 h 60"/>
                <a:gd name="T6" fmla="*/ 2147483647 w 38"/>
                <a:gd name="T7" fmla="*/ 2147483647 h 60"/>
                <a:gd name="T8" fmla="*/ 2147483647 w 38"/>
                <a:gd name="T9" fmla="*/ 2147483647 h 60"/>
                <a:gd name="T10" fmla="*/ 2147483647 w 38"/>
                <a:gd name="T11" fmla="*/ 2147483647 h 60"/>
                <a:gd name="T12" fmla="*/ 2147483647 w 38"/>
                <a:gd name="T13" fmla="*/ 2147483647 h 60"/>
                <a:gd name="T14" fmla="*/ 0 w 38"/>
                <a:gd name="T15" fmla="*/ 2147483647 h 60"/>
                <a:gd name="T16" fmla="*/ 2147483647 w 38"/>
                <a:gd name="T17" fmla="*/ 2147483647 h 60"/>
                <a:gd name="T18" fmla="*/ 2147483647 w 38"/>
                <a:gd name="T19" fmla="*/ 2147483647 h 60"/>
                <a:gd name="T20" fmla="*/ 2147483647 w 38"/>
                <a:gd name="T21" fmla="*/ 2147483647 h 60"/>
                <a:gd name="T22" fmla="*/ 2147483647 w 38"/>
                <a:gd name="T23" fmla="*/ 2147483647 h 60"/>
                <a:gd name="T24" fmla="*/ 2147483647 w 38"/>
                <a:gd name="T25" fmla="*/ 2147483647 h 60"/>
                <a:gd name="T26" fmla="*/ 2147483647 w 38"/>
                <a:gd name="T27" fmla="*/ 2147483647 h 60"/>
                <a:gd name="T28" fmla="*/ 2147483647 w 38"/>
                <a:gd name="T29" fmla="*/ 2147483647 h 60"/>
                <a:gd name="T30" fmla="*/ 2147483647 w 38"/>
                <a:gd name="T31" fmla="*/ 2147483647 h 60"/>
                <a:gd name="T32" fmla="*/ 2147483647 w 38"/>
                <a:gd name="T33" fmla="*/ 2147483647 h 60"/>
                <a:gd name="T34" fmla="*/ 2147483647 w 38"/>
                <a:gd name="T35" fmla="*/ 2147483647 h 60"/>
                <a:gd name="T36" fmla="*/ 2147483647 w 38"/>
                <a:gd name="T37" fmla="*/ 2147483647 h 60"/>
                <a:gd name="T38" fmla="*/ 2147483647 w 38"/>
                <a:gd name="T39" fmla="*/ 2147483647 h 60"/>
                <a:gd name="T40" fmla="*/ 2147483647 w 38"/>
                <a:gd name="T41" fmla="*/ 2147483647 h 60"/>
                <a:gd name="T42" fmla="*/ 2147483647 w 38"/>
                <a:gd name="T43" fmla="*/ 2147483647 h 60"/>
                <a:gd name="T44" fmla="*/ 2147483647 w 38"/>
                <a:gd name="T45" fmla="*/ 2147483647 h 60"/>
                <a:gd name="T46" fmla="*/ 2147483647 w 38"/>
                <a:gd name="T47" fmla="*/ 2147483647 h 60"/>
                <a:gd name="T48" fmla="*/ 2147483647 w 38"/>
                <a:gd name="T49" fmla="*/ 2147483647 h 60"/>
                <a:gd name="T50" fmla="*/ 2147483647 w 38"/>
                <a:gd name="T51" fmla="*/ 2147483647 h 60"/>
                <a:gd name="T52" fmla="*/ 2147483647 w 38"/>
                <a:gd name="T53" fmla="*/ 2147483647 h 60"/>
                <a:gd name="T54" fmla="*/ 2147483647 w 38"/>
                <a:gd name="T55" fmla="*/ 2147483647 h 60"/>
                <a:gd name="T56" fmla="*/ 2147483647 w 38"/>
                <a:gd name="T57" fmla="*/ 2147483647 h 60"/>
                <a:gd name="T58" fmla="*/ 2147483647 w 38"/>
                <a:gd name="T59" fmla="*/ 2147483647 h 60"/>
                <a:gd name="T60" fmla="*/ 2147483647 w 38"/>
                <a:gd name="T61" fmla="*/ 2147483647 h 60"/>
                <a:gd name="T62" fmla="*/ 2147483647 w 38"/>
                <a:gd name="T63" fmla="*/ 2147483647 h 60"/>
                <a:gd name="T64" fmla="*/ 2147483647 w 38"/>
                <a:gd name="T65" fmla="*/ 2147483647 h 60"/>
                <a:gd name="T66" fmla="*/ 2147483647 w 38"/>
                <a:gd name="T67" fmla="*/ 2147483647 h 60"/>
                <a:gd name="T68" fmla="*/ 2147483647 w 38"/>
                <a:gd name="T69" fmla="*/ 0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8"/>
                <a:gd name="T106" fmla="*/ 0 h 60"/>
                <a:gd name="T107" fmla="*/ 38 w 38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8" h="60">
                  <a:moveTo>
                    <a:pt x="34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1" y="1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3" y="31"/>
                  </a:lnTo>
                  <a:lnTo>
                    <a:pt x="22" y="37"/>
                  </a:lnTo>
                  <a:lnTo>
                    <a:pt x="26" y="40"/>
                  </a:lnTo>
                  <a:lnTo>
                    <a:pt x="29" y="43"/>
                  </a:lnTo>
                  <a:lnTo>
                    <a:pt x="30" y="47"/>
                  </a:lnTo>
                  <a:lnTo>
                    <a:pt x="29" y="51"/>
                  </a:lnTo>
                  <a:lnTo>
                    <a:pt x="27" y="54"/>
                  </a:lnTo>
                  <a:lnTo>
                    <a:pt x="23" y="56"/>
                  </a:lnTo>
                  <a:lnTo>
                    <a:pt x="19" y="56"/>
                  </a:lnTo>
                  <a:lnTo>
                    <a:pt x="16" y="56"/>
                  </a:lnTo>
                  <a:lnTo>
                    <a:pt x="13" y="55"/>
                  </a:lnTo>
                  <a:lnTo>
                    <a:pt x="9" y="53"/>
                  </a:lnTo>
                  <a:lnTo>
                    <a:pt x="6" y="50"/>
                  </a:lnTo>
                  <a:lnTo>
                    <a:pt x="3" y="46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1" y="60"/>
                  </a:lnTo>
                  <a:lnTo>
                    <a:pt x="2" y="60"/>
                  </a:lnTo>
                  <a:lnTo>
                    <a:pt x="2" y="59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7" y="57"/>
                  </a:lnTo>
                  <a:lnTo>
                    <a:pt x="9" y="57"/>
                  </a:lnTo>
                  <a:lnTo>
                    <a:pt x="11" y="58"/>
                  </a:lnTo>
                  <a:lnTo>
                    <a:pt x="15" y="59"/>
                  </a:lnTo>
                  <a:lnTo>
                    <a:pt x="20" y="60"/>
                  </a:lnTo>
                  <a:lnTo>
                    <a:pt x="26" y="59"/>
                  </a:lnTo>
                  <a:lnTo>
                    <a:pt x="31" y="57"/>
                  </a:lnTo>
                  <a:lnTo>
                    <a:pt x="35" y="53"/>
                  </a:lnTo>
                  <a:lnTo>
                    <a:pt x="37" y="48"/>
                  </a:lnTo>
                  <a:lnTo>
                    <a:pt x="38" y="43"/>
                  </a:lnTo>
                  <a:lnTo>
                    <a:pt x="37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5" y="27"/>
                  </a:lnTo>
                  <a:lnTo>
                    <a:pt x="20" y="25"/>
                  </a:lnTo>
                  <a:lnTo>
                    <a:pt x="15" y="22"/>
                  </a:lnTo>
                  <a:lnTo>
                    <a:pt x="10" y="19"/>
                  </a:lnTo>
                  <a:lnTo>
                    <a:pt x="8" y="16"/>
                  </a:lnTo>
                  <a:lnTo>
                    <a:pt x="7" y="12"/>
                  </a:lnTo>
                  <a:lnTo>
                    <a:pt x="8" y="9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7" y="3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9" y="10"/>
                  </a:lnTo>
                  <a:lnTo>
                    <a:pt x="32" y="14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3" name="Freeform 145"/>
            <p:cNvSpPr>
              <a:spLocks noEditPoints="1"/>
            </p:cNvSpPr>
            <p:nvPr/>
          </p:nvSpPr>
          <p:spPr bwMode="auto">
            <a:xfrm>
              <a:off x="2551113" y="1611313"/>
              <a:ext cx="88900" cy="95250"/>
            </a:xfrm>
            <a:custGeom>
              <a:avLst/>
              <a:gdLst>
                <a:gd name="T0" fmla="*/ 2147483647 w 56"/>
                <a:gd name="T1" fmla="*/ 2147483647 h 60"/>
                <a:gd name="T2" fmla="*/ 2147483647 w 56"/>
                <a:gd name="T3" fmla="*/ 2147483647 h 60"/>
                <a:gd name="T4" fmla="*/ 2147483647 w 56"/>
                <a:gd name="T5" fmla="*/ 2147483647 h 60"/>
                <a:gd name="T6" fmla="*/ 2147483647 w 56"/>
                <a:gd name="T7" fmla="*/ 2147483647 h 60"/>
                <a:gd name="T8" fmla="*/ 2147483647 w 56"/>
                <a:gd name="T9" fmla="*/ 2147483647 h 60"/>
                <a:gd name="T10" fmla="*/ 2147483647 w 56"/>
                <a:gd name="T11" fmla="*/ 2147483647 h 60"/>
                <a:gd name="T12" fmla="*/ 2147483647 w 56"/>
                <a:gd name="T13" fmla="*/ 2147483647 h 60"/>
                <a:gd name="T14" fmla="*/ 2147483647 w 56"/>
                <a:gd name="T15" fmla="*/ 2147483647 h 60"/>
                <a:gd name="T16" fmla="*/ 2147483647 w 56"/>
                <a:gd name="T17" fmla="*/ 2147483647 h 60"/>
                <a:gd name="T18" fmla="*/ 2147483647 w 56"/>
                <a:gd name="T19" fmla="*/ 2147483647 h 60"/>
                <a:gd name="T20" fmla="*/ 2147483647 w 56"/>
                <a:gd name="T21" fmla="*/ 2147483647 h 60"/>
                <a:gd name="T22" fmla="*/ 2147483647 w 56"/>
                <a:gd name="T23" fmla="*/ 2147483647 h 60"/>
                <a:gd name="T24" fmla="*/ 2147483647 w 56"/>
                <a:gd name="T25" fmla="*/ 0 h 60"/>
                <a:gd name="T26" fmla="*/ 2147483647 w 56"/>
                <a:gd name="T27" fmla="*/ 2147483647 h 60"/>
                <a:gd name="T28" fmla="*/ 2147483647 w 56"/>
                <a:gd name="T29" fmla="*/ 2147483647 h 60"/>
                <a:gd name="T30" fmla="*/ 2147483647 w 56"/>
                <a:gd name="T31" fmla="*/ 2147483647 h 60"/>
                <a:gd name="T32" fmla="*/ 2147483647 w 56"/>
                <a:gd name="T33" fmla="*/ 2147483647 h 60"/>
                <a:gd name="T34" fmla="*/ 2147483647 w 56"/>
                <a:gd name="T35" fmla="*/ 2147483647 h 60"/>
                <a:gd name="T36" fmla="*/ 0 w 56"/>
                <a:gd name="T37" fmla="*/ 2147483647 h 60"/>
                <a:gd name="T38" fmla="*/ 2147483647 w 56"/>
                <a:gd name="T39" fmla="*/ 2147483647 h 60"/>
                <a:gd name="T40" fmla="*/ 2147483647 w 56"/>
                <a:gd name="T41" fmla="*/ 2147483647 h 60"/>
                <a:gd name="T42" fmla="*/ 2147483647 w 56"/>
                <a:gd name="T43" fmla="*/ 2147483647 h 60"/>
                <a:gd name="T44" fmla="*/ 2147483647 w 56"/>
                <a:gd name="T45" fmla="*/ 2147483647 h 60"/>
                <a:gd name="T46" fmla="*/ 2147483647 w 56"/>
                <a:gd name="T47" fmla="*/ 2147483647 h 60"/>
                <a:gd name="T48" fmla="*/ 2147483647 w 56"/>
                <a:gd name="T49" fmla="*/ 2147483647 h 60"/>
                <a:gd name="T50" fmla="*/ 2147483647 w 56"/>
                <a:gd name="T51" fmla="*/ 2147483647 h 60"/>
                <a:gd name="T52" fmla="*/ 2147483647 w 56"/>
                <a:gd name="T53" fmla="*/ 2147483647 h 60"/>
                <a:gd name="T54" fmla="*/ 2147483647 w 56"/>
                <a:gd name="T55" fmla="*/ 2147483647 h 60"/>
                <a:gd name="T56" fmla="*/ 2147483647 w 56"/>
                <a:gd name="T57" fmla="*/ 2147483647 h 60"/>
                <a:gd name="T58" fmla="*/ 2147483647 w 56"/>
                <a:gd name="T59" fmla="*/ 2147483647 h 60"/>
                <a:gd name="T60" fmla="*/ 2147483647 w 56"/>
                <a:gd name="T61" fmla="*/ 2147483647 h 60"/>
                <a:gd name="T62" fmla="*/ 2147483647 w 56"/>
                <a:gd name="T63" fmla="*/ 2147483647 h 60"/>
                <a:gd name="T64" fmla="*/ 2147483647 w 56"/>
                <a:gd name="T65" fmla="*/ 2147483647 h 60"/>
                <a:gd name="T66" fmla="*/ 2147483647 w 56"/>
                <a:gd name="T67" fmla="*/ 2147483647 h 60"/>
                <a:gd name="T68" fmla="*/ 2147483647 w 56"/>
                <a:gd name="T69" fmla="*/ 2147483647 h 60"/>
                <a:gd name="T70" fmla="*/ 2147483647 w 56"/>
                <a:gd name="T71" fmla="*/ 2147483647 h 60"/>
                <a:gd name="T72" fmla="*/ 2147483647 w 56"/>
                <a:gd name="T73" fmla="*/ 2147483647 h 60"/>
                <a:gd name="T74" fmla="*/ 2147483647 w 56"/>
                <a:gd name="T75" fmla="*/ 2147483647 h 60"/>
                <a:gd name="T76" fmla="*/ 2147483647 w 56"/>
                <a:gd name="T77" fmla="*/ 2147483647 h 60"/>
                <a:gd name="T78" fmla="*/ 2147483647 w 56"/>
                <a:gd name="T79" fmla="*/ 2147483647 h 60"/>
                <a:gd name="T80" fmla="*/ 2147483647 w 56"/>
                <a:gd name="T81" fmla="*/ 2147483647 h 60"/>
                <a:gd name="T82" fmla="*/ 2147483647 w 56"/>
                <a:gd name="T83" fmla="*/ 2147483647 h 60"/>
                <a:gd name="T84" fmla="*/ 2147483647 w 56"/>
                <a:gd name="T85" fmla="*/ 2147483647 h 60"/>
                <a:gd name="T86" fmla="*/ 2147483647 w 56"/>
                <a:gd name="T87" fmla="*/ 2147483647 h 60"/>
                <a:gd name="T88" fmla="*/ 2147483647 w 56"/>
                <a:gd name="T89" fmla="*/ 2147483647 h 60"/>
                <a:gd name="T90" fmla="*/ 2147483647 w 56"/>
                <a:gd name="T91" fmla="*/ 2147483647 h 60"/>
                <a:gd name="T92" fmla="*/ 2147483647 w 56"/>
                <a:gd name="T93" fmla="*/ 2147483647 h 60"/>
                <a:gd name="T94" fmla="*/ 2147483647 w 56"/>
                <a:gd name="T95" fmla="*/ 2147483647 h 60"/>
                <a:gd name="T96" fmla="*/ 2147483647 w 56"/>
                <a:gd name="T97" fmla="*/ 2147483647 h 60"/>
                <a:gd name="T98" fmla="*/ 2147483647 w 56"/>
                <a:gd name="T99" fmla="*/ 2147483647 h 60"/>
                <a:gd name="T100" fmla="*/ 2147483647 w 56"/>
                <a:gd name="T101" fmla="*/ 2147483647 h 60"/>
                <a:gd name="T102" fmla="*/ 2147483647 w 56"/>
                <a:gd name="T103" fmla="*/ 2147483647 h 60"/>
                <a:gd name="T104" fmla="*/ 2147483647 w 56"/>
                <a:gd name="T105" fmla="*/ 2147483647 h 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"/>
                <a:gd name="T160" fmla="*/ 0 h 60"/>
                <a:gd name="T161" fmla="*/ 56 w 56"/>
                <a:gd name="T162" fmla="*/ 60 h 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" h="60">
                  <a:moveTo>
                    <a:pt x="28" y="60"/>
                  </a:moveTo>
                  <a:lnTo>
                    <a:pt x="36" y="58"/>
                  </a:lnTo>
                  <a:lnTo>
                    <a:pt x="43" y="56"/>
                  </a:lnTo>
                  <a:lnTo>
                    <a:pt x="48" y="51"/>
                  </a:lnTo>
                  <a:lnTo>
                    <a:pt x="52" y="45"/>
                  </a:lnTo>
                  <a:lnTo>
                    <a:pt x="55" y="37"/>
                  </a:lnTo>
                  <a:lnTo>
                    <a:pt x="56" y="30"/>
                  </a:lnTo>
                  <a:lnTo>
                    <a:pt x="55" y="22"/>
                  </a:lnTo>
                  <a:lnTo>
                    <a:pt x="52" y="15"/>
                  </a:lnTo>
                  <a:lnTo>
                    <a:pt x="48" y="9"/>
                  </a:lnTo>
                  <a:lnTo>
                    <a:pt x="43" y="4"/>
                  </a:lnTo>
                  <a:lnTo>
                    <a:pt x="36" y="1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4" y="4"/>
                  </a:lnTo>
                  <a:lnTo>
                    <a:pt x="8" y="9"/>
                  </a:lnTo>
                  <a:lnTo>
                    <a:pt x="4" y="15"/>
                  </a:lnTo>
                  <a:lnTo>
                    <a:pt x="1" y="22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4" y="45"/>
                  </a:lnTo>
                  <a:lnTo>
                    <a:pt x="8" y="51"/>
                  </a:lnTo>
                  <a:lnTo>
                    <a:pt x="14" y="55"/>
                  </a:lnTo>
                  <a:lnTo>
                    <a:pt x="20" y="58"/>
                  </a:lnTo>
                  <a:lnTo>
                    <a:pt x="28" y="60"/>
                  </a:lnTo>
                  <a:close/>
                  <a:moveTo>
                    <a:pt x="28" y="57"/>
                  </a:moveTo>
                  <a:lnTo>
                    <a:pt x="23" y="56"/>
                  </a:lnTo>
                  <a:lnTo>
                    <a:pt x="18" y="53"/>
                  </a:lnTo>
                  <a:lnTo>
                    <a:pt x="15" y="50"/>
                  </a:lnTo>
                  <a:lnTo>
                    <a:pt x="13" y="46"/>
                  </a:lnTo>
                  <a:lnTo>
                    <a:pt x="11" y="41"/>
                  </a:lnTo>
                  <a:lnTo>
                    <a:pt x="10" y="35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11" y="19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8" y="6"/>
                  </a:lnTo>
                  <a:lnTo>
                    <a:pt x="23" y="4"/>
                  </a:lnTo>
                  <a:lnTo>
                    <a:pt x="28" y="3"/>
                  </a:lnTo>
                  <a:lnTo>
                    <a:pt x="33" y="4"/>
                  </a:lnTo>
                  <a:lnTo>
                    <a:pt x="38" y="7"/>
                  </a:lnTo>
                  <a:lnTo>
                    <a:pt x="41" y="10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6" y="24"/>
                  </a:lnTo>
                  <a:lnTo>
                    <a:pt x="46" y="30"/>
                  </a:lnTo>
                  <a:lnTo>
                    <a:pt x="45" y="41"/>
                  </a:lnTo>
                  <a:lnTo>
                    <a:pt x="44" y="46"/>
                  </a:lnTo>
                  <a:lnTo>
                    <a:pt x="41" y="50"/>
                  </a:lnTo>
                  <a:lnTo>
                    <a:pt x="38" y="53"/>
                  </a:lnTo>
                  <a:lnTo>
                    <a:pt x="33" y="56"/>
                  </a:lnTo>
                  <a:lnTo>
                    <a:pt x="2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4" name="Freeform 146"/>
            <p:cNvSpPr>
              <a:spLocks noEditPoints="1"/>
            </p:cNvSpPr>
            <p:nvPr/>
          </p:nvSpPr>
          <p:spPr bwMode="auto">
            <a:xfrm>
              <a:off x="2647951" y="1612900"/>
              <a:ext cx="90488" cy="90488"/>
            </a:xfrm>
            <a:custGeom>
              <a:avLst/>
              <a:gdLst>
                <a:gd name="T0" fmla="*/ 2147483647 w 57"/>
                <a:gd name="T1" fmla="*/ 2147483647 h 57"/>
                <a:gd name="T2" fmla="*/ 2147483647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0 w 57"/>
                <a:gd name="T11" fmla="*/ 2147483647 h 57"/>
                <a:gd name="T12" fmla="*/ 0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0 h 57"/>
                <a:gd name="T44" fmla="*/ 0 w 57"/>
                <a:gd name="T45" fmla="*/ 0 h 57"/>
                <a:gd name="T46" fmla="*/ 0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2147483647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"/>
                <a:gd name="T142" fmla="*/ 0 h 57"/>
                <a:gd name="T143" fmla="*/ 57 w 57"/>
                <a:gd name="T144" fmla="*/ 57 h 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" h="57">
                  <a:moveTo>
                    <a:pt x="8" y="46"/>
                  </a:moveTo>
                  <a:lnTo>
                    <a:pt x="8" y="50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6" y="57"/>
                  </a:lnTo>
                  <a:lnTo>
                    <a:pt x="34" y="56"/>
                  </a:lnTo>
                  <a:lnTo>
                    <a:pt x="41" y="54"/>
                  </a:lnTo>
                  <a:lnTo>
                    <a:pt x="47" y="51"/>
                  </a:lnTo>
                  <a:lnTo>
                    <a:pt x="51" y="46"/>
                  </a:lnTo>
                  <a:lnTo>
                    <a:pt x="54" y="41"/>
                  </a:lnTo>
                  <a:lnTo>
                    <a:pt x="56" y="35"/>
                  </a:lnTo>
                  <a:lnTo>
                    <a:pt x="57" y="29"/>
                  </a:lnTo>
                  <a:lnTo>
                    <a:pt x="56" y="22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5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5"/>
                  </a:moveTo>
                  <a:lnTo>
                    <a:pt x="24" y="3"/>
                  </a:lnTo>
                  <a:lnTo>
                    <a:pt x="31" y="4"/>
                  </a:lnTo>
                  <a:lnTo>
                    <a:pt x="37" y="7"/>
                  </a:lnTo>
                  <a:lnTo>
                    <a:pt x="41" y="11"/>
                  </a:lnTo>
                  <a:lnTo>
                    <a:pt x="44" y="16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47" y="36"/>
                  </a:lnTo>
                  <a:lnTo>
                    <a:pt x="44" y="41"/>
                  </a:lnTo>
                  <a:lnTo>
                    <a:pt x="41" y="47"/>
                  </a:lnTo>
                  <a:lnTo>
                    <a:pt x="37" y="51"/>
                  </a:lnTo>
                  <a:lnTo>
                    <a:pt x="32" y="53"/>
                  </a:lnTo>
                  <a:lnTo>
                    <a:pt x="24" y="54"/>
                  </a:lnTo>
                  <a:lnTo>
                    <a:pt x="20" y="54"/>
                  </a:lnTo>
                  <a:lnTo>
                    <a:pt x="16" y="53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5" name="Freeform 147"/>
            <p:cNvSpPr>
              <a:spLocks/>
            </p:cNvSpPr>
            <p:nvPr/>
          </p:nvSpPr>
          <p:spPr bwMode="auto">
            <a:xfrm>
              <a:off x="2746376" y="1612900"/>
              <a:ext cx="76200" cy="90488"/>
            </a:xfrm>
            <a:custGeom>
              <a:avLst/>
              <a:gdLst>
                <a:gd name="T0" fmla="*/ 2147483647 w 48"/>
                <a:gd name="T1" fmla="*/ 2147483647 h 57"/>
                <a:gd name="T2" fmla="*/ 2147483647 w 48"/>
                <a:gd name="T3" fmla="*/ 2147483647 h 57"/>
                <a:gd name="T4" fmla="*/ 2147483647 w 48"/>
                <a:gd name="T5" fmla="*/ 2147483647 h 57"/>
                <a:gd name="T6" fmla="*/ 2147483647 w 48"/>
                <a:gd name="T7" fmla="*/ 2147483647 h 57"/>
                <a:gd name="T8" fmla="*/ 2147483647 w 48"/>
                <a:gd name="T9" fmla="*/ 2147483647 h 57"/>
                <a:gd name="T10" fmla="*/ 2147483647 w 48"/>
                <a:gd name="T11" fmla="*/ 2147483647 h 57"/>
                <a:gd name="T12" fmla="*/ 2147483647 w 48"/>
                <a:gd name="T13" fmla="*/ 2147483647 h 57"/>
                <a:gd name="T14" fmla="*/ 2147483647 w 48"/>
                <a:gd name="T15" fmla="*/ 0 h 57"/>
                <a:gd name="T16" fmla="*/ 0 w 48"/>
                <a:gd name="T17" fmla="*/ 0 h 57"/>
                <a:gd name="T18" fmla="*/ 0 w 48"/>
                <a:gd name="T19" fmla="*/ 2147483647 h 57"/>
                <a:gd name="T20" fmla="*/ 2147483647 w 48"/>
                <a:gd name="T21" fmla="*/ 2147483647 h 57"/>
                <a:gd name="T22" fmla="*/ 2147483647 w 48"/>
                <a:gd name="T23" fmla="*/ 2147483647 h 57"/>
                <a:gd name="T24" fmla="*/ 2147483647 w 48"/>
                <a:gd name="T25" fmla="*/ 2147483647 h 57"/>
                <a:gd name="T26" fmla="*/ 2147483647 w 48"/>
                <a:gd name="T27" fmla="*/ 2147483647 h 57"/>
                <a:gd name="T28" fmla="*/ 2147483647 w 48"/>
                <a:gd name="T29" fmla="*/ 2147483647 h 57"/>
                <a:gd name="T30" fmla="*/ 2147483647 w 48"/>
                <a:gd name="T31" fmla="*/ 2147483647 h 57"/>
                <a:gd name="T32" fmla="*/ 2147483647 w 48"/>
                <a:gd name="T33" fmla="*/ 2147483647 h 57"/>
                <a:gd name="T34" fmla="*/ 2147483647 w 48"/>
                <a:gd name="T35" fmla="*/ 2147483647 h 57"/>
                <a:gd name="T36" fmla="*/ 0 w 48"/>
                <a:gd name="T37" fmla="*/ 2147483647 h 57"/>
                <a:gd name="T38" fmla="*/ 0 w 48"/>
                <a:gd name="T39" fmla="*/ 2147483647 h 57"/>
                <a:gd name="T40" fmla="*/ 2147483647 w 48"/>
                <a:gd name="T41" fmla="*/ 2147483647 h 57"/>
                <a:gd name="T42" fmla="*/ 2147483647 w 48"/>
                <a:gd name="T43" fmla="*/ 2147483647 h 57"/>
                <a:gd name="T44" fmla="*/ 2147483647 w 48"/>
                <a:gd name="T45" fmla="*/ 2147483647 h 57"/>
                <a:gd name="T46" fmla="*/ 2147483647 w 48"/>
                <a:gd name="T47" fmla="*/ 2147483647 h 57"/>
                <a:gd name="T48" fmla="*/ 2147483647 w 48"/>
                <a:gd name="T49" fmla="*/ 2147483647 h 57"/>
                <a:gd name="T50" fmla="*/ 2147483647 w 48"/>
                <a:gd name="T51" fmla="*/ 2147483647 h 57"/>
                <a:gd name="T52" fmla="*/ 2147483647 w 48"/>
                <a:gd name="T53" fmla="*/ 2147483647 h 57"/>
                <a:gd name="T54" fmla="*/ 2147483647 w 48"/>
                <a:gd name="T55" fmla="*/ 2147483647 h 57"/>
                <a:gd name="T56" fmla="*/ 2147483647 w 48"/>
                <a:gd name="T57" fmla="*/ 2147483647 h 57"/>
                <a:gd name="T58" fmla="*/ 2147483647 w 48"/>
                <a:gd name="T59" fmla="*/ 2147483647 h 57"/>
                <a:gd name="T60" fmla="*/ 2147483647 w 48"/>
                <a:gd name="T61" fmla="*/ 2147483647 h 57"/>
                <a:gd name="T62" fmla="*/ 2147483647 w 48"/>
                <a:gd name="T63" fmla="*/ 2147483647 h 57"/>
                <a:gd name="T64" fmla="*/ 2147483647 w 48"/>
                <a:gd name="T65" fmla="*/ 2147483647 h 57"/>
                <a:gd name="T66" fmla="*/ 2147483647 w 48"/>
                <a:gd name="T67" fmla="*/ 2147483647 h 57"/>
                <a:gd name="T68" fmla="*/ 2147483647 w 48"/>
                <a:gd name="T69" fmla="*/ 2147483647 h 57"/>
                <a:gd name="T70" fmla="*/ 2147483647 w 48"/>
                <a:gd name="T71" fmla="*/ 2147483647 h 57"/>
                <a:gd name="T72" fmla="*/ 2147483647 w 48"/>
                <a:gd name="T73" fmla="*/ 2147483647 h 57"/>
                <a:gd name="T74" fmla="*/ 2147483647 w 48"/>
                <a:gd name="T75" fmla="*/ 2147483647 h 57"/>
                <a:gd name="T76" fmla="*/ 2147483647 w 48"/>
                <a:gd name="T77" fmla="*/ 2147483647 h 57"/>
                <a:gd name="T78" fmla="*/ 2147483647 w 48"/>
                <a:gd name="T79" fmla="*/ 2147483647 h 57"/>
                <a:gd name="T80" fmla="*/ 2147483647 w 48"/>
                <a:gd name="T81" fmla="*/ 2147483647 h 57"/>
                <a:gd name="T82" fmla="*/ 2147483647 w 48"/>
                <a:gd name="T83" fmla="*/ 2147483647 h 57"/>
                <a:gd name="T84" fmla="*/ 2147483647 w 48"/>
                <a:gd name="T85" fmla="*/ 2147483647 h 57"/>
                <a:gd name="T86" fmla="*/ 2147483647 w 48"/>
                <a:gd name="T87" fmla="*/ 2147483647 h 57"/>
                <a:gd name="T88" fmla="*/ 2147483647 w 48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57"/>
                <a:gd name="T137" fmla="*/ 48 w 4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57">
                  <a:moveTo>
                    <a:pt x="15" y="3"/>
                  </a:moveTo>
                  <a:lnTo>
                    <a:pt x="30" y="3"/>
                  </a:lnTo>
                  <a:lnTo>
                    <a:pt x="35" y="4"/>
                  </a:lnTo>
                  <a:lnTo>
                    <a:pt x="38" y="5"/>
                  </a:lnTo>
                  <a:lnTo>
                    <a:pt x="41" y="8"/>
                  </a:lnTo>
                  <a:lnTo>
                    <a:pt x="42" y="13"/>
                  </a:lnTo>
                  <a:lnTo>
                    <a:pt x="44" y="1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7" y="8"/>
                  </a:lnTo>
                  <a:lnTo>
                    <a:pt x="7" y="50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3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3" y="48"/>
                  </a:lnTo>
                  <a:lnTo>
                    <a:pt x="40" y="52"/>
                  </a:lnTo>
                  <a:lnTo>
                    <a:pt x="37" y="54"/>
                  </a:lnTo>
                  <a:lnTo>
                    <a:pt x="32" y="54"/>
                  </a:lnTo>
                  <a:lnTo>
                    <a:pt x="19" y="54"/>
                  </a:lnTo>
                  <a:lnTo>
                    <a:pt x="17" y="54"/>
                  </a:lnTo>
                  <a:lnTo>
                    <a:pt x="16" y="53"/>
                  </a:lnTo>
                  <a:lnTo>
                    <a:pt x="15" y="52"/>
                  </a:lnTo>
                  <a:lnTo>
                    <a:pt x="15" y="29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4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18"/>
                  </a:lnTo>
                  <a:lnTo>
                    <a:pt x="37" y="18"/>
                  </a:lnTo>
                  <a:lnTo>
                    <a:pt x="36" y="22"/>
                  </a:lnTo>
                  <a:lnTo>
                    <a:pt x="34" y="25"/>
                  </a:lnTo>
                  <a:lnTo>
                    <a:pt x="31" y="26"/>
                  </a:lnTo>
                  <a:lnTo>
                    <a:pt x="15" y="26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6" name="Freeform 148"/>
            <p:cNvSpPr>
              <a:spLocks noEditPoints="1"/>
            </p:cNvSpPr>
            <p:nvPr/>
          </p:nvSpPr>
          <p:spPr bwMode="auto">
            <a:xfrm>
              <a:off x="2427288" y="2489200"/>
              <a:ext cx="95250" cy="92075"/>
            </a:xfrm>
            <a:custGeom>
              <a:avLst/>
              <a:gdLst>
                <a:gd name="T0" fmla="*/ 2147483647 w 60"/>
                <a:gd name="T1" fmla="*/ 2147483647 h 58"/>
                <a:gd name="T2" fmla="*/ 2147483647 w 60"/>
                <a:gd name="T3" fmla="*/ 2147483647 h 58"/>
                <a:gd name="T4" fmla="*/ 2147483647 w 60"/>
                <a:gd name="T5" fmla="*/ 2147483647 h 58"/>
                <a:gd name="T6" fmla="*/ 2147483647 w 60"/>
                <a:gd name="T7" fmla="*/ 2147483647 h 58"/>
                <a:gd name="T8" fmla="*/ 2147483647 w 60"/>
                <a:gd name="T9" fmla="*/ 2147483647 h 58"/>
                <a:gd name="T10" fmla="*/ 2147483647 w 60"/>
                <a:gd name="T11" fmla="*/ 2147483647 h 58"/>
                <a:gd name="T12" fmla="*/ 2147483647 w 60"/>
                <a:gd name="T13" fmla="*/ 2147483647 h 58"/>
                <a:gd name="T14" fmla="*/ 2147483647 w 60"/>
                <a:gd name="T15" fmla="*/ 2147483647 h 58"/>
                <a:gd name="T16" fmla="*/ 2147483647 w 60"/>
                <a:gd name="T17" fmla="*/ 2147483647 h 58"/>
                <a:gd name="T18" fmla="*/ 2147483647 w 60"/>
                <a:gd name="T19" fmla="*/ 2147483647 h 58"/>
                <a:gd name="T20" fmla="*/ 2147483647 w 60"/>
                <a:gd name="T21" fmla="*/ 2147483647 h 58"/>
                <a:gd name="T22" fmla="*/ 2147483647 w 60"/>
                <a:gd name="T23" fmla="*/ 2147483647 h 58"/>
                <a:gd name="T24" fmla="*/ 2147483647 w 60"/>
                <a:gd name="T25" fmla="*/ 2147483647 h 58"/>
                <a:gd name="T26" fmla="*/ 2147483647 w 60"/>
                <a:gd name="T27" fmla="*/ 2147483647 h 58"/>
                <a:gd name="T28" fmla="*/ 2147483647 w 60"/>
                <a:gd name="T29" fmla="*/ 2147483647 h 58"/>
                <a:gd name="T30" fmla="*/ 2147483647 w 60"/>
                <a:gd name="T31" fmla="*/ 2147483647 h 58"/>
                <a:gd name="T32" fmla="*/ 2147483647 w 60"/>
                <a:gd name="T33" fmla="*/ 2147483647 h 58"/>
                <a:gd name="T34" fmla="*/ 2147483647 w 60"/>
                <a:gd name="T35" fmla="*/ 2147483647 h 58"/>
                <a:gd name="T36" fmla="*/ 2147483647 w 60"/>
                <a:gd name="T37" fmla="*/ 2147483647 h 58"/>
                <a:gd name="T38" fmla="*/ 2147483647 w 60"/>
                <a:gd name="T39" fmla="*/ 0 h 58"/>
                <a:gd name="T40" fmla="*/ 2147483647 w 60"/>
                <a:gd name="T41" fmla="*/ 0 h 58"/>
                <a:gd name="T42" fmla="*/ 2147483647 w 60"/>
                <a:gd name="T43" fmla="*/ 2147483647 h 58"/>
                <a:gd name="T44" fmla="*/ 2147483647 w 60"/>
                <a:gd name="T45" fmla="*/ 2147483647 h 58"/>
                <a:gd name="T46" fmla="*/ 2147483647 w 60"/>
                <a:gd name="T47" fmla="*/ 2147483647 h 58"/>
                <a:gd name="T48" fmla="*/ 0 w 60"/>
                <a:gd name="T49" fmla="*/ 2147483647 h 58"/>
                <a:gd name="T50" fmla="*/ 0 w 60"/>
                <a:gd name="T51" fmla="*/ 2147483647 h 58"/>
                <a:gd name="T52" fmla="*/ 2147483647 w 60"/>
                <a:gd name="T53" fmla="*/ 2147483647 h 58"/>
                <a:gd name="T54" fmla="*/ 2147483647 w 60"/>
                <a:gd name="T55" fmla="*/ 2147483647 h 58"/>
                <a:gd name="T56" fmla="*/ 2147483647 w 60"/>
                <a:gd name="T57" fmla="*/ 2147483647 h 58"/>
                <a:gd name="T58" fmla="*/ 2147483647 w 60"/>
                <a:gd name="T59" fmla="*/ 2147483647 h 58"/>
                <a:gd name="T60" fmla="*/ 2147483647 w 60"/>
                <a:gd name="T61" fmla="*/ 2147483647 h 58"/>
                <a:gd name="T62" fmla="*/ 2147483647 w 60"/>
                <a:gd name="T63" fmla="*/ 2147483647 h 58"/>
                <a:gd name="T64" fmla="*/ 2147483647 w 60"/>
                <a:gd name="T65" fmla="*/ 2147483647 h 58"/>
                <a:gd name="T66" fmla="*/ 2147483647 w 60"/>
                <a:gd name="T67" fmla="*/ 2147483647 h 58"/>
                <a:gd name="T68" fmla="*/ 2147483647 w 60"/>
                <a:gd name="T69" fmla="*/ 2147483647 h 58"/>
                <a:gd name="T70" fmla="*/ 2147483647 w 60"/>
                <a:gd name="T71" fmla="*/ 2147483647 h 58"/>
                <a:gd name="T72" fmla="*/ 2147483647 w 60"/>
                <a:gd name="T73" fmla="*/ 2147483647 h 58"/>
                <a:gd name="T74" fmla="*/ 2147483647 w 60"/>
                <a:gd name="T75" fmla="*/ 2147483647 h 58"/>
                <a:gd name="T76" fmla="*/ 2147483647 w 60"/>
                <a:gd name="T77" fmla="*/ 2147483647 h 58"/>
                <a:gd name="T78" fmla="*/ 2147483647 w 60"/>
                <a:gd name="T79" fmla="*/ 2147483647 h 58"/>
                <a:gd name="T80" fmla="*/ 2147483647 w 60"/>
                <a:gd name="T81" fmla="*/ 2147483647 h 58"/>
                <a:gd name="T82" fmla="*/ 2147483647 w 60"/>
                <a:gd name="T83" fmla="*/ 2147483647 h 58"/>
                <a:gd name="T84" fmla="*/ 2147483647 w 60"/>
                <a:gd name="T85" fmla="*/ 2147483647 h 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"/>
                <a:gd name="T130" fmla="*/ 0 h 58"/>
                <a:gd name="T131" fmla="*/ 60 w 60"/>
                <a:gd name="T132" fmla="*/ 58 h 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" h="58">
                  <a:moveTo>
                    <a:pt x="38" y="39"/>
                  </a:moveTo>
                  <a:lnTo>
                    <a:pt x="41" y="46"/>
                  </a:lnTo>
                  <a:lnTo>
                    <a:pt x="42" y="49"/>
                  </a:lnTo>
                  <a:lnTo>
                    <a:pt x="43" y="50"/>
                  </a:lnTo>
                  <a:lnTo>
                    <a:pt x="43" y="51"/>
                  </a:lnTo>
                  <a:lnTo>
                    <a:pt x="43" y="53"/>
                  </a:lnTo>
                  <a:lnTo>
                    <a:pt x="43" y="54"/>
                  </a:lnTo>
                  <a:lnTo>
                    <a:pt x="43" y="55"/>
                  </a:lnTo>
                  <a:lnTo>
                    <a:pt x="42" y="56"/>
                  </a:lnTo>
                  <a:lnTo>
                    <a:pt x="41" y="56"/>
                  </a:lnTo>
                  <a:lnTo>
                    <a:pt x="39" y="56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60" y="58"/>
                  </a:lnTo>
                  <a:lnTo>
                    <a:pt x="60" y="57"/>
                  </a:lnTo>
                  <a:lnTo>
                    <a:pt x="56" y="55"/>
                  </a:lnTo>
                  <a:lnTo>
                    <a:pt x="53" y="53"/>
                  </a:lnTo>
                  <a:lnTo>
                    <a:pt x="51" y="50"/>
                  </a:lnTo>
                  <a:lnTo>
                    <a:pt x="50" y="46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9" y="48"/>
                  </a:lnTo>
                  <a:lnTo>
                    <a:pt x="6" y="53"/>
                  </a:lnTo>
                  <a:lnTo>
                    <a:pt x="3" y="55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6" y="57"/>
                  </a:lnTo>
                  <a:lnTo>
                    <a:pt x="13" y="56"/>
                  </a:lnTo>
                  <a:lnTo>
                    <a:pt x="12" y="55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1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6" y="39"/>
                  </a:lnTo>
                  <a:lnTo>
                    <a:pt x="38" y="39"/>
                  </a:lnTo>
                  <a:close/>
                  <a:moveTo>
                    <a:pt x="37" y="36"/>
                  </a:moveTo>
                  <a:lnTo>
                    <a:pt x="17" y="36"/>
                  </a:lnTo>
                  <a:lnTo>
                    <a:pt x="28" y="13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7" name="Freeform 149"/>
            <p:cNvSpPr>
              <a:spLocks noEditPoints="1"/>
            </p:cNvSpPr>
            <p:nvPr/>
          </p:nvSpPr>
          <p:spPr bwMode="auto">
            <a:xfrm>
              <a:off x="2428876" y="2652713"/>
              <a:ext cx="79375" cy="90488"/>
            </a:xfrm>
            <a:custGeom>
              <a:avLst/>
              <a:gdLst>
                <a:gd name="T0" fmla="*/ 2147483647 w 50"/>
                <a:gd name="T1" fmla="*/ 2147483647 h 57"/>
                <a:gd name="T2" fmla="*/ 2147483647 w 50"/>
                <a:gd name="T3" fmla="*/ 2147483647 h 57"/>
                <a:gd name="T4" fmla="*/ 0 w 50"/>
                <a:gd name="T5" fmla="*/ 2147483647 h 57"/>
                <a:gd name="T6" fmla="*/ 2147483647 w 50"/>
                <a:gd name="T7" fmla="*/ 2147483647 h 57"/>
                <a:gd name="T8" fmla="*/ 2147483647 w 50"/>
                <a:gd name="T9" fmla="*/ 2147483647 h 57"/>
                <a:gd name="T10" fmla="*/ 2147483647 w 50"/>
                <a:gd name="T11" fmla="*/ 2147483647 h 57"/>
                <a:gd name="T12" fmla="*/ 2147483647 w 50"/>
                <a:gd name="T13" fmla="*/ 2147483647 h 57"/>
                <a:gd name="T14" fmla="*/ 2147483647 w 50"/>
                <a:gd name="T15" fmla="*/ 2147483647 h 57"/>
                <a:gd name="T16" fmla="*/ 2147483647 w 50"/>
                <a:gd name="T17" fmla="*/ 2147483647 h 57"/>
                <a:gd name="T18" fmla="*/ 2147483647 w 50"/>
                <a:gd name="T19" fmla="*/ 2147483647 h 57"/>
                <a:gd name="T20" fmla="*/ 2147483647 w 50"/>
                <a:gd name="T21" fmla="*/ 2147483647 h 57"/>
                <a:gd name="T22" fmla="*/ 2147483647 w 50"/>
                <a:gd name="T23" fmla="*/ 2147483647 h 57"/>
                <a:gd name="T24" fmla="*/ 2147483647 w 50"/>
                <a:gd name="T25" fmla="*/ 2147483647 h 57"/>
                <a:gd name="T26" fmla="*/ 2147483647 w 50"/>
                <a:gd name="T27" fmla="*/ 2147483647 h 57"/>
                <a:gd name="T28" fmla="*/ 2147483647 w 50"/>
                <a:gd name="T29" fmla="*/ 0 h 57"/>
                <a:gd name="T30" fmla="*/ 0 w 50"/>
                <a:gd name="T31" fmla="*/ 2147483647 h 57"/>
                <a:gd name="T32" fmla="*/ 2147483647 w 50"/>
                <a:gd name="T33" fmla="*/ 2147483647 h 57"/>
                <a:gd name="T34" fmla="*/ 2147483647 w 50"/>
                <a:gd name="T35" fmla="*/ 2147483647 h 57"/>
                <a:gd name="T36" fmla="*/ 2147483647 w 50"/>
                <a:gd name="T37" fmla="*/ 2147483647 h 57"/>
                <a:gd name="T38" fmla="*/ 2147483647 w 50"/>
                <a:gd name="T39" fmla="*/ 2147483647 h 57"/>
                <a:gd name="T40" fmla="*/ 2147483647 w 50"/>
                <a:gd name="T41" fmla="*/ 2147483647 h 57"/>
                <a:gd name="T42" fmla="*/ 2147483647 w 50"/>
                <a:gd name="T43" fmla="*/ 2147483647 h 57"/>
                <a:gd name="T44" fmla="*/ 2147483647 w 50"/>
                <a:gd name="T45" fmla="*/ 2147483647 h 57"/>
                <a:gd name="T46" fmla="*/ 2147483647 w 50"/>
                <a:gd name="T47" fmla="*/ 2147483647 h 57"/>
                <a:gd name="T48" fmla="*/ 2147483647 w 50"/>
                <a:gd name="T49" fmla="*/ 2147483647 h 57"/>
                <a:gd name="T50" fmla="*/ 2147483647 w 50"/>
                <a:gd name="T51" fmla="*/ 2147483647 h 57"/>
                <a:gd name="T52" fmla="*/ 2147483647 w 50"/>
                <a:gd name="T53" fmla="*/ 2147483647 h 57"/>
                <a:gd name="T54" fmla="*/ 2147483647 w 50"/>
                <a:gd name="T55" fmla="*/ 2147483647 h 57"/>
                <a:gd name="T56" fmla="*/ 2147483647 w 50"/>
                <a:gd name="T57" fmla="*/ 2147483647 h 57"/>
                <a:gd name="T58" fmla="*/ 2147483647 w 50"/>
                <a:gd name="T59" fmla="*/ 2147483647 h 57"/>
                <a:gd name="T60" fmla="*/ 2147483647 w 50"/>
                <a:gd name="T61" fmla="*/ 2147483647 h 57"/>
                <a:gd name="T62" fmla="*/ 2147483647 w 50"/>
                <a:gd name="T63" fmla="*/ 2147483647 h 57"/>
                <a:gd name="T64" fmla="*/ 2147483647 w 50"/>
                <a:gd name="T65" fmla="*/ 2147483647 h 57"/>
                <a:gd name="T66" fmla="*/ 2147483647 w 50"/>
                <a:gd name="T67" fmla="*/ 2147483647 h 57"/>
                <a:gd name="T68" fmla="*/ 2147483647 w 50"/>
                <a:gd name="T69" fmla="*/ 214748364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57"/>
                <a:gd name="T107" fmla="*/ 50 w 50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57">
                  <a:moveTo>
                    <a:pt x="8" y="46"/>
                  </a:moveTo>
                  <a:lnTo>
                    <a:pt x="8" y="50"/>
                  </a:lnTo>
                  <a:lnTo>
                    <a:pt x="7" y="53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8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48" y="50"/>
                  </a:lnTo>
                  <a:lnTo>
                    <a:pt x="49" y="46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49" y="36"/>
                  </a:lnTo>
                  <a:lnTo>
                    <a:pt x="46" y="32"/>
                  </a:lnTo>
                  <a:lnTo>
                    <a:pt x="42" y="30"/>
                  </a:lnTo>
                  <a:lnTo>
                    <a:pt x="38" y="28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7" y="20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3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5" y="4"/>
                  </a:moveTo>
                  <a:lnTo>
                    <a:pt x="23" y="3"/>
                  </a:lnTo>
                  <a:lnTo>
                    <a:pt x="27" y="4"/>
                  </a:lnTo>
                  <a:lnTo>
                    <a:pt x="32" y="5"/>
                  </a:lnTo>
                  <a:lnTo>
                    <a:pt x="35" y="7"/>
                  </a:lnTo>
                  <a:lnTo>
                    <a:pt x="38" y="11"/>
                  </a:lnTo>
                  <a:lnTo>
                    <a:pt x="39" y="15"/>
                  </a:lnTo>
                  <a:lnTo>
                    <a:pt x="39" y="17"/>
                  </a:lnTo>
                  <a:lnTo>
                    <a:pt x="38" y="19"/>
                  </a:lnTo>
                  <a:lnTo>
                    <a:pt x="37" y="22"/>
                  </a:lnTo>
                  <a:lnTo>
                    <a:pt x="34" y="24"/>
                  </a:lnTo>
                  <a:lnTo>
                    <a:pt x="30" y="26"/>
                  </a:lnTo>
                  <a:lnTo>
                    <a:pt x="25" y="27"/>
                  </a:lnTo>
                  <a:lnTo>
                    <a:pt x="20" y="26"/>
                  </a:lnTo>
                  <a:lnTo>
                    <a:pt x="15" y="26"/>
                  </a:lnTo>
                  <a:lnTo>
                    <a:pt x="15" y="4"/>
                  </a:lnTo>
                  <a:close/>
                  <a:moveTo>
                    <a:pt x="15" y="30"/>
                  </a:moveTo>
                  <a:lnTo>
                    <a:pt x="23" y="29"/>
                  </a:lnTo>
                  <a:lnTo>
                    <a:pt x="27" y="30"/>
                  </a:lnTo>
                  <a:lnTo>
                    <a:pt x="31" y="31"/>
                  </a:lnTo>
                  <a:lnTo>
                    <a:pt x="35" y="32"/>
                  </a:lnTo>
                  <a:lnTo>
                    <a:pt x="38" y="35"/>
                  </a:lnTo>
                  <a:lnTo>
                    <a:pt x="40" y="38"/>
                  </a:lnTo>
                  <a:lnTo>
                    <a:pt x="41" y="42"/>
                  </a:lnTo>
                  <a:lnTo>
                    <a:pt x="40" y="46"/>
                  </a:lnTo>
                  <a:lnTo>
                    <a:pt x="38" y="50"/>
                  </a:lnTo>
                  <a:lnTo>
                    <a:pt x="34" y="52"/>
                  </a:lnTo>
                  <a:lnTo>
                    <a:pt x="30" y="54"/>
                  </a:lnTo>
                  <a:lnTo>
                    <a:pt x="25" y="54"/>
                  </a:lnTo>
                  <a:lnTo>
                    <a:pt x="20" y="54"/>
                  </a:lnTo>
                  <a:lnTo>
                    <a:pt x="15" y="53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8" name="Freeform 150"/>
            <p:cNvSpPr>
              <a:spLocks/>
            </p:cNvSpPr>
            <p:nvPr/>
          </p:nvSpPr>
          <p:spPr bwMode="auto">
            <a:xfrm>
              <a:off x="2427288" y="2271713"/>
              <a:ext cx="77788" cy="90488"/>
            </a:xfrm>
            <a:custGeom>
              <a:avLst/>
              <a:gdLst>
                <a:gd name="T0" fmla="*/ 2147483647 w 49"/>
                <a:gd name="T1" fmla="*/ 2147483647 h 57"/>
                <a:gd name="T2" fmla="*/ 2147483647 w 49"/>
                <a:gd name="T3" fmla="*/ 0 h 57"/>
                <a:gd name="T4" fmla="*/ 2147483647 w 49"/>
                <a:gd name="T5" fmla="*/ 0 h 57"/>
                <a:gd name="T6" fmla="*/ 2147483647 w 49"/>
                <a:gd name="T7" fmla="*/ 2147483647 h 57"/>
                <a:gd name="T8" fmla="*/ 2147483647 w 49"/>
                <a:gd name="T9" fmla="*/ 2147483647 h 57"/>
                <a:gd name="T10" fmla="*/ 2147483647 w 49"/>
                <a:gd name="T11" fmla="*/ 2147483647 h 57"/>
                <a:gd name="T12" fmla="*/ 2147483647 w 49"/>
                <a:gd name="T13" fmla="*/ 2147483647 h 57"/>
                <a:gd name="T14" fmla="*/ 2147483647 w 49"/>
                <a:gd name="T15" fmla="*/ 2147483647 h 57"/>
                <a:gd name="T16" fmla="*/ 2147483647 w 49"/>
                <a:gd name="T17" fmla="*/ 2147483647 h 57"/>
                <a:gd name="T18" fmla="*/ 2147483647 w 49"/>
                <a:gd name="T19" fmla="*/ 2147483647 h 57"/>
                <a:gd name="T20" fmla="*/ 0 w 49"/>
                <a:gd name="T21" fmla="*/ 2147483647 h 57"/>
                <a:gd name="T22" fmla="*/ 0 w 49"/>
                <a:gd name="T23" fmla="*/ 2147483647 h 57"/>
                <a:gd name="T24" fmla="*/ 2147483647 w 49"/>
                <a:gd name="T25" fmla="*/ 2147483647 h 57"/>
                <a:gd name="T26" fmla="*/ 2147483647 w 49"/>
                <a:gd name="T27" fmla="*/ 2147483647 h 57"/>
                <a:gd name="T28" fmla="*/ 2147483647 w 49"/>
                <a:gd name="T29" fmla="*/ 2147483647 h 57"/>
                <a:gd name="T30" fmla="*/ 2147483647 w 49"/>
                <a:gd name="T31" fmla="*/ 2147483647 h 57"/>
                <a:gd name="T32" fmla="*/ 2147483647 w 49"/>
                <a:gd name="T33" fmla="*/ 2147483647 h 57"/>
                <a:gd name="T34" fmla="*/ 2147483647 w 49"/>
                <a:gd name="T35" fmla="*/ 2147483647 h 57"/>
                <a:gd name="T36" fmla="*/ 2147483647 w 49"/>
                <a:gd name="T37" fmla="*/ 2147483647 h 57"/>
                <a:gd name="T38" fmla="*/ 2147483647 w 49"/>
                <a:gd name="T39" fmla="*/ 2147483647 h 57"/>
                <a:gd name="T40" fmla="*/ 2147483647 w 49"/>
                <a:gd name="T41" fmla="*/ 2147483647 h 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57"/>
                <a:gd name="T65" fmla="*/ 49 w 49"/>
                <a:gd name="T66" fmla="*/ 57 h 5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57">
                  <a:moveTo>
                    <a:pt x="11" y="54"/>
                  </a:moveTo>
                  <a:lnTo>
                    <a:pt x="48" y="0"/>
                  </a:lnTo>
                  <a:lnTo>
                    <a:pt x="6" y="0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8" y="9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9" y="4"/>
                  </a:lnTo>
                  <a:lnTo>
                    <a:pt x="36" y="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46" y="57"/>
                  </a:lnTo>
                  <a:lnTo>
                    <a:pt x="49" y="42"/>
                  </a:lnTo>
                  <a:lnTo>
                    <a:pt x="47" y="42"/>
                  </a:lnTo>
                  <a:lnTo>
                    <a:pt x="45" y="47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8" y="53"/>
                  </a:lnTo>
                  <a:lnTo>
                    <a:pt x="34" y="54"/>
                  </a:lnTo>
                  <a:lnTo>
                    <a:pt x="11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89" name="Freeform 151"/>
            <p:cNvSpPr>
              <a:spLocks noEditPoints="1"/>
            </p:cNvSpPr>
            <p:nvPr/>
          </p:nvSpPr>
          <p:spPr bwMode="auto">
            <a:xfrm>
              <a:off x="523876" y="1612900"/>
              <a:ext cx="90488" cy="90488"/>
            </a:xfrm>
            <a:custGeom>
              <a:avLst/>
              <a:gdLst>
                <a:gd name="T0" fmla="*/ 2147483647 w 57"/>
                <a:gd name="T1" fmla="*/ 2147483647 h 57"/>
                <a:gd name="T2" fmla="*/ 2147483647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0 w 57"/>
                <a:gd name="T11" fmla="*/ 2147483647 h 57"/>
                <a:gd name="T12" fmla="*/ 0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0 h 57"/>
                <a:gd name="T44" fmla="*/ 0 w 57"/>
                <a:gd name="T45" fmla="*/ 0 h 57"/>
                <a:gd name="T46" fmla="*/ 0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2147483647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"/>
                <a:gd name="T142" fmla="*/ 0 h 57"/>
                <a:gd name="T143" fmla="*/ 57 w 57"/>
                <a:gd name="T144" fmla="*/ 57 h 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" h="57">
                  <a:moveTo>
                    <a:pt x="8" y="46"/>
                  </a:moveTo>
                  <a:lnTo>
                    <a:pt x="8" y="50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6" y="57"/>
                  </a:lnTo>
                  <a:lnTo>
                    <a:pt x="34" y="56"/>
                  </a:lnTo>
                  <a:lnTo>
                    <a:pt x="41" y="54"/>
                  </a:lnTo>
                  <a:lnTo>
                    <a:pt x="47" y="51"/>
                  </a:lnTo>
                  <a:lnTo>
                    <a:pt x="51" y="46"/>
                  </a:lnTo>
                  <a:lnTo>
                    <a:pt x="54" y="41"/>
                  </a:lnTo>
                  <a:lnTo>
                    <a:pt x="56" y="35"/>
                  </a:lnTo>
                  <a:lnTo>
                    <a:pt x="57" y="29"/>
                  </a:lnTo>
                  <a:lnTo>
                    <a:pt x="56" y="22"/>
                  </a:lnTo>
                  <a:lnTo>
                    <a:pt x="54" y="15"/>
                  </a:lnTo>
                  <a:lnTo>
                    <a:pt x="51" y="10"/>
                  </a:lnTo>
                  <a:lnTo>
                    <a:pt x="45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5"/>
                  </a:moveTo>
                  <a:lnTo>
                    <a:pt x="25" y="3"/>
                  </a:lnTo>
                  <a:lnTo>
                    <a:pt x="31" y="4"/>
                  </a:lnTo>
                  <a:lnTo>
                    <a:pt x="37" y="7"/>
                  </a:lnTo>
                  <a:lnTo>
                    <a:pt x="41" y="11"/>
                  </a:lnTo>
                  <a:lnTo>
                    <a:pt x="44" y="16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47" y="36"/>
                  </a:lnTo>
                  <a:lnTo>
                    <a:pt x="44" y="41"/>
                  </a:lnTo>
                  <a:lnTo>
                    <a:pt x="41" y="47"/>
                  </a:lnTo>
                  <a:lnTo>
                    <a:pt x="37" y="51"/>
                  </a:lnTo>
                  <a:lnTo>
                    <a:pt x="32" y="53"/>
                  </a:lnTo>
                  <a:lnTo>
                    <a:pt x="25" y="54"/>
                  </a:lnTo>
                  <a:lnTo>
                    <a:pt x="20" y="54"/>
                  </a:lnTo>
                  <a:lnTo>
                    <a:pt x="16" y="53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90" name="Freeform 152"/>
            <p:cNvSpPr>
              <a:spLocks/>
            </p:cNvSpPr>
            <p:nvPr/>
          </p:nvSpPr>
          <p:spPr bwMode="auto">
            <a:xfrm>
              <a:off x="622301" y="1612900"/>
              <a:ext cx="76200" cy="90488"/>
            </a:xfrm>
            <a:custGeom>
              <a:avLst/>
              <a:gdLst>
                <a:gd name="T0" fmla="*/ 2147483647 w 48"/>
                <a:gd name="T1" fmla="*/ 2147483647 h 57"/>
                <a:gd name="T2" fmla="*/ 2147483647 w 48"/>
                <a:gd name="T3" fmla="*/ 2147483647 h 57"/>
                <a:gd name="T4" fmla="*/ 2147483647 w 48"/>
                <a:gd name="T5" fmla="*/ 2147483647 h 57"/>
                <a:gd name="T6" fmla="*/ 2147483647 w 48"/>
                <a:gd name="T7" fmla="*/ 2147483647 h 57"/>
                <a:gd name="T8" fmla="*/ 2147483647 w 48"/>
                <a:gd name="T9" fmla="*/ 2147483647 h 57"/>
                <a:gd name="T10" fmla="*/ 2147483647 w 48"/>
                <a:gd name="T11" fmla="*/ 2147483647 h 57"/>
                <a:gd name="T12" fmla="*/ 2147483647 w 48"/>
                <a:gd name="T13" fmla="*/ 2147483647 h 57"/>
                <a:gd name="T14" fmla="*/ 2147483647 w 48"/>
                <a:gd name="T15" fmla="*/ 0 h 57"/>
                <a:gd name="T16" fmla="*/ 0 w 48"/>
                <a:gd name="T17" fmla="*/ 0 h 57"/>
                <a:gd name="T18" fmla="*/ 0 w 48"/>
                <a:gd name="T19" fmla="*/ 2147483647 h 57"/>
                <a:gd name="T20" fmla="*/ 2147483647 w 48"/>
                <a:gd name="T21" fmla="*/ 2147483647 h 57"/>
                <a:gd name="T22" fmla="*/ 2147483647 w 48"/>
                <a:gd name="T23" fmla="*/ 2147483647 h 57"/>
                <a:gd name="T24" fmla="*/ 2147483647 w 48"/>
                <a:gd name="T25" fmla="*/ 2147483647 h 57"/>
                <a:gd name="T26" fmla="*/ 2147483647 w 48"/>
                <a:gd name="T27" fmla="*/ 2147483647 h 57"/>
                <a:gd name="T28" fmla="*/ 2147483647 w 48"/>
                <a:gd name="T29" fmla="*/ 2147483647 h 57"/>
                <a:gd name="T30" fmla="*/ 2147483647 w 48"/>
                <a:gd name="T31" fmla="*/ 2147483647 h 57"/>
                <a:gd name="T32" fmla="*/ 2147483647 w 48"/>
                <a:gd name="T33" fmla="*/ 2147483647 h 57"/>
                <a:gd name="T34" fmla="*/ 2147483647 w 48"/>
                <a:gd name="T35" fmla="*/ 2147483647 h 57"/>
                <a:gd name="T36" fmla="*/ 0 w 48"/>
                <a:gd name="T37" fmla="*/ 2147483647 h 57"/>
                <a:gd name="T38" fmla="*/ 0 w 48"/>
                <a:gd name="T39" fmla="*/ 2147483647 h 57"/>
                <a:gd name="T40" fmla="*/ 2147483647 w 48"/>
                <a:gd name="T41" fmla="*/ 2147483647 h 57"/>
                <a:gd name="T42" fmla="*/ 2147483647 w 48"/>
                <a:gd name="T43" fmla="*/ 2147483647 h 57"/>
                <a:gd name="T44" fmla="*/ 2147483647 w 48"/>
                <a:gd name="T45" fmla="*/ 2147483647 h 57"/>
                <a:gd name="T46" fmla="*/ 2147483647 w 48"/>
                <a:gd name="T47" fmla="*/ 2147483647 h 57"/>
                <a:gd name="T48" fmla="*/ 2147483647 w 48"/>
                <a:gd name="T49" fmla="*/ 2147483647 h 57"/>
                <a:gd name="T50" fmla="*/ 2147483647 w 48"/>
                <a:gd name="T51" fmla="*/ 2147483647 h 57"/>
                <a:gd name="T52" fmla="*/ 2147483647 w 48"/>
                <a:gd name="T53" fmla="*/ 2147483647 h 57"/>
                <a:gd name="T54" fmla="*/ 2147483647 w 48"/>
                <a:gd name="T55" fmla="*/ 2147483647 h 57"/>
                <a:gd name="T56" fmla="*/ 2147483647 w 48"/>
                <a:gd name="T57" fmla="*/ 2147483647 h 57"/>
                <a:gd name="T58" fmla="*/ 2147483647 w 48"/>
                <a:gd name="T59" fmla="*/ 2147483647 h 57"/>
                <a:gd name="T60" fmla="*/ 2147483647 w 48"/>
                <a:gd name="T61" fmla="*/ 2147483647 h 57"/>
                <a:gd name="T62" fmla="*/ 2147483647 w 48"/>
                <a:gd name="T63" fmla="*/ 2147483647 h 57"/>
                <a:gd name="T64" fmla="*/ 2147483647 w 48"/>
                <a:gd name="T65" fmla="*/ 2147483647 h 57"/>
                <a:gd name="T66" fmla="*/ 2147483647 w 48"/>
                <a:gd name="T67" fmla="*/ 2147483647 h 57"/>
                <a:gd name="T68" fmla="*/ 2147483647 w 48"/>
                <a:gd name="T69" fmla="*/ 2147483647 h 57"/>
                <a:gd name="T70" fmla="*/ 2147483647 w 48"/>
                <a:gd name="T71" fmla="*/ 2147483647 h 57"/>
                <a:gd name="T72" fmla="*/ 2147483647 w 48"/>
                <a:gd name="T73" fmla="*/ 2147483647 h 57"/>
                <a:gd name="T74" fmla="*/ 2147483647 w 48"/>
                <a:gd name="T75" fmla="*/ 2147483647 h 57"/>
                <a:gd name="T76" fmla="*/ 2147483647 w 48"/>
                <a:gd name="T77" fmla="*/ 2147483647 h 57"/>
                <a:gd name="T78" fmla="*/ 2147483647 w 48"/>
                <a:gd name="T79" fmla="*/ 2147483647 h 57"/>
                <a:gd name="T80" fmla="*/ 2147483647 w 48"/>
                <a:gd name="T81" fmla="*/ 2147483647 h 57"/>
                <a:gd name="T82" fmla="*/ 2147483647 w 48"/>
                <a:gd name="T83" fmla="*/ 2147483647 h 57"/>
                <a:gd name="T84" fmla="*/ 2147483647 w 48"/>
                <a:gd name="T85" fmla="*/ 2147483647 h 57"/>
                <a:gd name="T86" fmla="*/ 2147483647 w 48"/>
                <a:gd name="T87" fmla="*/ 2147483647 h 57"/>
                <a:gd name="T88" fmla="*/ 2147483647 w 48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57"/>
                <a:gd name="T137" fmla="*/ 48 w 4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57">
                  <a:moveTo>
                    <a:pt x="16" y="3"/>
                  </a:moveTo>
                  <a:lnTo>
                    <a:pt x="30" y="3"/>
                  </a:lnTo>
                  <a:lnTo>
                    <a:pt x="35" y="4"/>
                  </a:lnTo>
                  <a:lnTo>
                    <a:pt x="39" y="5"/>
                  </a:lnTo>
                  <a:lnTo>
                    <a:pt x="41" y="8"/>
                  </a:lnTo>
                  <a:lnTo>
                    <a:pt x="42" y="13"/>
                  </a:lnTo>
                  <a:lnTo>
                    <a:pt x="44" y="1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8"/>
                  </a:lnTo>
                  <a:lnTo>
                    <a:pt x="8" y="50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3" y="48"/>
                  </a:lnTo>
                  <a:lnTo>
                    <a:pt x="40" y="52"/>
                  </a:lnTo>
                  <a:lnTo>
                    <a:pt x="37" y="54"/>
                  </a:lnTo>
                  <a:lnTo>
                    <a:pt x="32" y="54"/>
                  </a:lnTo>
                  <a:lnTo>
                    <a:pt x="19" y="54"/>
                  </a:lnTo>
                  <a:lnTo>
                    <a:pt x="17" y="54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6" y="29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5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18"/>
                  </a:lnTo>
                  <a:lnTo>
                    <a:pt x="37" y="18"/>
                  </a:lnTo>
                  <a:lnTo>
                    <a:pt x="36" y="22"/>
                  </a:lnTo>
                  <a:lnTo>
                    <a:pt x="35" y="25"/>
                  </a:lnTo>
                  <a:lnTo>
                    <a:pt x="31" y="26"/>
                  </a:lnTo>
                  <a:lnTo>
                    <a:pt x="16" y="26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91" name="Freeform 153"/>
            <p:cNvSpPr>
              <a:spLocks noEditPoints="1"/>
            </p:cNvSpPr>
            <p:nvPr/>
          </p:nvSpPr>
          <p:spPr bwMode="auto">
            <a:xfrm>
              <a:off x="606426" y="2106613"/>
              <a:ext cx="90488" cy="90488"/>
            </a:xfrm>
            <a:custGeom>
              <a:avLst/>
              <a:gdLst>
                <a:gd name="T0" fmla="*/ 2147483647 w 57"/>
                <a:gd name="T1" fmla="*/ 2147483647 h 57"/>
                <a:gd name="T2" fmla="*/ 2147483647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0 w 57"/>
                <a:gd name="T11" fmla="*/ 2147483647 h 57"/>
                <a:gd name="T12" fmla="*/ 0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0 h 57"/>
                <a:gd name="T44" fmla="*/ 0 w 57"/>
                <a:gd name="T45" fmla="*/ 0 h 57"/>
                <a:gd name="T46" fmla="*/ 0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2147483647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"/>
                <a:gd name="T142" fmla="*/ 0 h 57"/>
                <a:gd name="T143" fmla="*/ 57 w 57"/>
                <a:gd name="T144" fmla="*/ 57 h 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" h="57">
                  <a:moveTo>
                    <a:pt x="8" y="46"/>
                  </a:moveTo>
                  <a:lnTo>
                    <a:pt x="8" y="50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6" y="57"/>
                  </a:lnTo>
                  <a:lnTo>
                    <a:pt x="35" y="56"/>
                  </a:lnTo>
                  <a:lnTo>
                    <a:pt x="41" y="54"/>
                  </a:lnTo>
                  <a:lnTo>
                    <a:pt x="47" y="51"/>
                  </a:lnTo>
                  <a:lnTo>
                    <a:pt x="52" y="46"/>
                  </a:lnTo>
                  <a:lnTo>
                    <a:pt x="55" y="41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6" y="22"/>
                  </a:lnTo>
                  <a:lnTo>
                    <a:pt x="55" y="15"/>
                  </a:lnTo>
                  <a:lnTo>
                    <a:pt x="51" y="10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4" y="1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5"/>
                  </a:moveTo>
                  <a:lnTo>
                    <a:pt x="25" y="3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2" y="11"/>
                  </a:lnTo>
                  <a:lnTo>
                    <a:pt x="45" y="16"/>
                  </a:lnTo>
                  <a:lnTo>
                    <a:pt x="47" y="22"/>
                  </a:lnTo>
                  <a:lnTo>
                    <a:pt x="48" y="29"/>
                  </a:lnTo>
                  <a:lnTo>
                    <a:pt x="47" y="36"/>
                  </a:lnTo>
                  <a:lnTo>
                    <a:pt x="45" y="41"/>
                  </a:lnTo>
                  <a:lnTo>
                    <a:pt x="42" y="47"/>
                  </a:lnTo>
                  <a:lnTo>
                    <a:pt x="37" y="51"/>
                  </a:lnTo>
                  <a:lnTo>
                    <a:pt x="32" y="53"/>
                  </a:lnTo>
                  <a:lnTo>
                    <a:pt x="25" y="54"/>
                  </a:lnTo>
                  <a:lnTo>
                    <a:pt x="21" y="54"/>
                  </a:lnTo>
                  <a:lnTo>
                    <a:pt x="16" y="53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92" name="Freeform 154"/>
            <p:cNvSpPr>
              <a:spLocks noEditPoints="1"/>
            </p:cNvSpPr>
            <p:nvPr/>
          </p:nvSpPr>
          <p:spPr bwMode="auto">
            <a:xfrm>
              <a:off x="614363" y="2560638"/>
              <a:ext cx="88900" cy="90488"/>
            </a:xfrm>
            <a:custGeom>
              <a:avLst/>
              <a:gdLst>
                <a:gd name="T0" fmla="*/ 2147483647 w 56"/>
                <a:gd name="T1" fmla="*/ 2147483647 h 57"/>
                <a:gd name="T2" fmla="*/ 2147483647 w 56"/>
                <a:gd name="T3" fmla="*/ 2147483647 h 57"/>
                <a:gd name="T4" fmla="*/ 2147483647 w 56"/>
                <a:gd name="T5" fmla="*/ 2147483647 h 57"/>
                <a:gd name="T6" fmla="*/ 2147483647 w 56"/>
                <a:gd name="T7" fmla="*/ 2147483647 h 57"/>
                <a:gd name="T8" fmla="*/ 2147483647 w 56"/>
                <a:gd name="T9" fmla="*/ 2147483647 h 57"/>
                <a:gd name="T10" fmla="*/ 2147483647 w 56"/>
                <a:gd name="T11" fmla="*/ 2147483647 h 57"/>
                <a:gd name="T12" fmla="*/ 2147483647 w 56"/>
                <a:gd name="T13" fmla="*/ 2147483647 h 57"/>
                <a:gd name="T14" fmla="*/ 2147483647 w 56"/>
                <a:gd name="T15" fmla="*/ 2147483647 h 57"/>
                <a:gd name="T16" fmla="*/ 2147483647 w 56"/>
                <a:gd name="T17" fmla="*/ 2147483647 h 57"/>
                <a:gd name="T18" fmla="*/ 2147483647 w 56"/>
                <a:gd name="T19" fmla="*/ 2147483647 h 57"/>
                <a:gd name="T20" fmla="*/ 2147483647 w 56"/>
                <a:gd name="T21" fmla="*/ 2147483647 h 57"/>
                <a:gd name="T22" fmla="*/ 2147483647 w 56"/>
                <a:gd name="T23" fmla="*/ 2147483647 h 57"/>
                <a:gd name="T24" fmla="*/ 2147483647 w 56"/>
                <a:gd name="T25" fmla="*/ 2147483647 h 57"/>
                <a:gd name="T26" fmla="*/ 2147483647 w 56"/>
                <a:gd name="T27" fmla="*/ 2147483647 h 57"/>
                <a:gd name="T28" fmla="*/ 2147483647 w 56"/>
                <a:gd name="T29" fmla="*/ 2147483647 h 57"/>
                <a:gd name="T30" fmla="*/ 2147483647 w 56"/>
                <a:gd name="T31" fmla="*/ 2147483647 h 57"/>
                <a:gd name="T32" fmla="*/ 2147483647 w 56"/>
                <a:gd name="T33" fmla="*/ 2147483647 h 57"/>
                <a:gd name="T34" fmla="*/ 2147483647 w 56"/>
                <a:gd name="T35" fmla="*/ 2147483647 h 57"/>
                <a:gd name="T36" fmla="*/ 2147483647 w 56"/>
                <a:gd name="T37" fmla="*/ 0 h 57"/>
                <a:gd name="T38" fmla="*/ 0 w 56"/>
                <a:gd name="T39" fmla="*/ 0 h 57"/>
                <a:gd name="T40" fmla="*/ 0 w 56"/>
                <a:gd name="T41" fmla="*/ 2147483647 h 57"/>
                <a:gd name="T42" fmla="*/ 2147483647 w 56"/>
                <a:gd name="T43" fmla="*/ 2147483647 h 57"/>
                <a:gd name="T44" fmla="*/ 2147483647 w 56"/>
                <a:gd name="T45" fmla="*/ 2147483647 h 57"/>
                <a:gd name="T46" fmla="*/ 2147483647 w 56"/>
                <a:gd name="T47" fmla="*/ 2147483647 h 57"/>
                <a:gd name="T48" fmla="*/ 2147483647 w 56"/>
                <a:gd name="T49" fmla="*/ 2147483647 h 57"/>
                <a:gd name="T50" fmla="*/ 2147483647 w 56"/>
                <a:gd name="T51" fmla="*/ 2147483647 h 57"/>
                <a:gd name="T52" fmla="*/ 2147483647 w 56"/>
                <a:gd name="T53" fmla="*/ 2147483647 h 57"/>
                <a:gd name="T54" fmla="*/ 2147483647 w 56"/>
                <a:gd name="T55" fmla="*/ 2147483647 h 57"/>
                <a:gd name="T56" fmla="*/ 2147483647 w 56"/>
                <a:gd name="T57" fmla="*/ 2147483647 h 57"/>
                <a:gd name="T58" fmla="*/ 0 w 56"/>
                <a:gd name="T59" fmla="*/ 2147483647 h 57"/>
                <a:gd name="T60" fmla="*/ 0 w 56"/>
                <a:gd name="T61" fmla="*/ 2147483647 h 57"/>
                <a:gd name="T62" fmla="*/ 2147483647 w 56"/>
                <a:gd name="T63" fmla="*/ 2147483647 h 57"/>
                <a:gd name="T64" fmla="*/ 2147483647 w 56"/>
                <a:gd name="T65" fmla="*/ 2147483647 h 57"/>
                <a:gd name="T66" fmla="*/ 2147483647 w 56"/>
                <a:gd name="T67" fmla="*/ 2147483647 h 57"/>
                <a:gd name="T68" fmla="*/ 2147483647 w 56"/>
                <a:gd name="T69" fmla="*/ 2147483647 h 57"/>
                <a:gd name="T70" fmla="*/ 2147483647 w 56"/>
                <a:gd name="T71" fmla="*/ 2147483647 h 57"/>
                <a:gd name="T72" fmla="*/ 2147483647 w 56"/>
                <a:gd name="T73" fmla="*/ 2147483647 h 57"/>
                <a:gd name="T74" fmla="*/ 2147483647 w 56"/>
                <a:gd name="T75" fmla="*/ 2147483647 h 57"/>
                <a:gd name="T76" fmla="*/ 2147483647 w 56"/>
                <a:gd name="T77" fmla="*/ 2147483647 h 57"/>
                <a:gd name="T78" fmla="*/ 2147483647 w 56"/>
                <a:gd name="T79" fmla="*/ 2147483647 h 57"/>
                <a:gd name="T80" fmla="*/ 2147483647 w 56"/>
                <a:gd name="T81" fmla="*/ 2147483647 h 57"/>
                <a:gd name="T82" fmla="*/ 2147483647 w 56"/>
                <a:gd name="T83" fmla="*/ 2147483647 h 57"/>
                <a:gd name="T84" fmla="*/ 2147483647 w 56"/>
                <a:gd name="T85" fmla="*/ 2147483647 h 57"/>
                <a:gd name="T86" fmla="*/ 2147483647 w 56"/>
                <a:gd name="T87" fmla="*/ 2147483647 h 57"/>
                <a:gd name="T88" fmla="*/ 2147483647 w 56"/>
                <a:gd name="T89" fmla="*/ 2147483647 h 57"/>
                <a:gd name="T90" fmla="*/ 2147483647 w 56"/>
                <a:gd name="T91" fmla="*/ 2147483647 h 57"/>
                <a:gd name="T92" fmla="*/ 2147483647 w 56"/>
                <a:gd name="T93" fmla="*/ 2147483647 h 57"/>
                <a:gd name="T94" fmla="*/ 2147483647 w 56"/>
                <a:gd name="T95" fmla="*/ 2147483647 h 57"/>
                <a:gd name="T96" fmla="*/ 2147483647 w 56"/>
                <a:gd name="T97" fmla="*/ 2147483647 h 57"/>
                <a:gd name="T98" fmla="*/ 2147483647 w 56"/>
                <a:gd name="T99" fmla="*/ 2147483647 h 57"/>
                <a:gd name="T100" fmla="*/ 2147483647 w 56"/>
                <a:gd name="T101" fmla="*/ 2147483647 h 57"/>
                <a:gd name="T102" fmla="*/ 2147483647 w 56"/>
                <a:gd name="T103" fmla="*/ 2147483647 h 57"/>
                <a:gd name="T104" fmla="*/ 2147483647 w 56"/>
                <a:gd name="T105" fmla="*/ 2147483647 h 57"/>
                <a:gd name="T106" fmla="*/ 2147483647 w 56"/>
                <a:gd name="T107" fmla="*/ 2147483647 h 57"/>
                <a:gd name="T108" fmla="*/ 2147483647 w 56"/>
                <a:gd name="T109" fmla="*/ 2147483647 h 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"/>
                <a:gd name="T166" fmla="*/ 0 h 57"/>
                <a:gd name="T167" fmla="*/ 56 w 56"/>
                <a:gd name="T168" fmla="*/ 57 h 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" h="57">
                  <a:moveTo>
                    <a:pt x="56" y="57"/>
                  </a:moveTo>
                  <a:lnTo>
                    <a:pt x="56" y="56"/>
                  </a:lnTo>
                  <a:lnTo>
                    <a:pt x="51" y="54"/>
                  </a:lnTo>
                  <a:lnTo>
                    <a:pt x="47" y="52"/>
                  </a:lnTo>
                  <a:lnTo>
                    <a:pt x="44" y="49"/>
                  </a:lnTo>
                  <a:lnTo>
                    <a:pt x="41" y="45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39" y="26"/>
                  </a:lnTo>
                  <a:lnTo>
                    <a:pt x="42" y="23"/>
                  </a:lnTo>
                  <a:lnTo>
                    <a:pt x="44" y="20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5"/>
                  </a:lnTo>
                  <a:lnTo>
                    <a:pt x="18" y="54"/>
                  </a:lnTo>
                  <a:lnTo>
                    <a:pt x="17" y="53"/>
                  </a:lnTo>
                  <a:lnTo>
                    <a:pt x="16" y="50"/>
                  </a:lnTo>
                  <a:lnTo>
                    <a:pt x="16" y="31"/>
                  </a:lnTo>
                  <a:lnTo>
                    <a:pt x="22" y="31"/>
                  </a:lnTo>
                  <a:lnTo>
                    <a:pt x="41" y="57"/>
                  </a:lnTo>
                  <a:lnTo>
                    <a:pt x="56" y="57"/>
                  </a:lnTo>
                  <a:close/>
                  <a:moveTo>
                    <a:pt x="16" y="4"/>
                  </a:moveTo>
                  <a:lnTo>
                    <a:pt x="23" y="3"/>
                  </a:lnTo>
                  <a:lnTo>
                    <a:pt x="28" y="4"/>
                  </a:lnTo>
                  <a:lnTo>
                    <a:pt x="32" y="7"/>
                  </a:lnTo>
                  <a:lnTo>
                    <a:pt x="34" y="11"/>
                  </a:lnTo>
                  <a:lnTo>
                    <a:pt x="35" y="16"/>
                  </a:lnTo>
                  <a:lnTo>
                    <a:pt x="34" y="20"/>
                  </a:lnTo>
                  <a:lnTo>
                    <a:pt x="32" y="23"/>
                  </a:lnTo>
                  <a:lnTo>
                    <a:pt x="29" y="25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93" name="Freeform 155"/>
            <p:cNvSpPr>
              <a:spLocks noEditPoints="1"/>
            </p:cNvSpPr>
            <p:nvPr/>
          </p:nvSpPr>
          <p:spPr bwMode="auto">
            <a:xfrm>
              <a:off x="531813" y="2924175"/>
              <a:ext cx="88900" cy="90488"/>
            </a:xfrm>
            <a:custGeom>
              <a:avLst/>
              <a:gdLst>
                <a:gd name="T0" fmla="*/ 2147483647 w 56"/>
                <a:gd name="T1" fmla="*/ 2147483647 h 57"/>
                <a:gd name="T2" fmla="*/ 2147483647 w 56"/>
                <a:gd name="T3" fmla="*/ 2147483647 h 57"/>
                <a:gd name="T4" fmla="*/ 2147483647 w 56"/>
                <a:gd name="T5" fmla="*/ 2147483647 h 57"/>
                <a:gd name="T6" fmla="*/ 2147483647 w 56"/>
                <a:gd name="T7" fmla="*/ 2147483647 h 57"/>
                <a:gd name="T8" fmla="*/ 2147483647 w 56"/>
                <a:gd name="T9" fmla="*/ 2147483647 h 57"/>
                <a:gd name="T10" fmla="*/ 2147483647 w 56"/>
                <a:gd name="T11" fmla="*/ 2147483647 h 57"/>
                <a:gd name="T12" fmla="*/ 2147483647 w 56"/>
                <a:gd name="T13" fmla="*/ 2147483647 h 57"/>
                <a:gd name="T14" fmla="*/ 2147483647 w 56"/>
                <a:gd name="T15" fmla="*/ 2147483647 h 57"/>
                <a:gd name="T16" fmla="*/ 2147483647 w 56"/>
                <a:gd name="T17" fmla="*/ 2147483647 h 57"/>
                <a:gd name="T18" fmla="*/ 2147483647 w 56"/>
                <a:gd name="T19" fmla="*/ 2147483647 h 57"/>
                <a:gd name="T20" fmla="*/ 2147483647 w 56"/>
                <a:gd name="T21" fmla="*/ 2147483647 h 57"/>
                <a:gd name="T22" fmla="*/ 2147483647 w 56"/>
                <a:gd name="T23" fmla="*/ 2147483647 h 57"/>
                <a:gd name="T24" fmla="*/ 2147483647 w 56"/>
                <a:gd name="T25" fmla="*/ 2147483647 h 57"/>
                <a:gd name="T26" fmla="*/ 2147483647 w 56"/>
                <a:gd name="T27" fmla="*/ 2147483647 h 57"/>
                <a:gd name="T28" fmla="*/ 2147483647 w 56"/>
                <a:gd name="T29" fmla="*/ 2147483647 h 57"/>
                <a:gd name="T30" fmla="*/ 2147483647 w 56"/>
                <a:gd name="T31" fmla="*/ 2147483647 h 57"/>
                <a:gd name="T32" fmla="*/ 2147483647 w 56"/>
                <a:gd name="T33" fmla="*/ 2147483647 h 57"/>
                <a:gd name="T34" fmla="*/ 2147483647 w 56"/>
                <a:gd name="T35" fmla="*/ 2147483647 h 57"/>
                <a:gd name="T36" fmla="*/ 2147483647 w 56"/>
                <a:gd name="T37" fmla="*/ 0 h 57"/>
                <a:gd name="T38" fmla="*/ 0 w 56"/>
                <a:gd name="T39" fmla="*/ 0 h 57"/>
                <a:gd name="T40" fmla="*/ 0 w 56"/>
                <a:gd name="T41" fmla="*/ 2147483647 h 57"/>
                <a:gd name="T42" fmla="*/ 2147483647 w 56"/>
                <a:gd name="T43" fmla="*/ 2147483647 h 57"/>
                <a:gd name="T44" fmla="*/ 2147483647 w 56"/>
                <a:gd name="T45" fmla="*/ 2147483647 h 57"/>
                <a:gd name="T46" fmla="*/ 2147483647 w 56"/>
                <a:gd name="T47" fmla="*/ 2147483647 h 57"/>
                <a:gd name="T48" fmla="*/ 2147483647 w 56"/>
                <a:gd name="T49" fmla="*/ 2147483647 h 57"/>
                <a:gd name="T50" fmla="*/ 2147483647 w 56"/>
                <a:gd name="T51" fmla="*/ 2147483647 h 57"/>
                <a:gd name="T52" fmla="*/ 2147483647 w 56"/>
                <a:gd name="T53" fmla="*/ 2147483647 h 57"/>
                <a:gd name="T54" fmla="*/ 2147483647 w 56"/>
                <a:gd name="T55" fmla="*/ 2147483647 h 57"/>
                <a:gd name="T56" fmla="*/ 2147483647 w 56"/>
                <a:gd name="T57" fmla="*/ 2147483647 h 57"/>
                <a:gd name="T58" fmla="*/ 0 w 56"/>
                <a:gd name="T59" fmla="*/ 2147483647 h 57"/>
                <a:gd name="T60" fmla="*/ 0 w 56"/>
                <a:gd name="T61" fmla="*/ 2147483647 h 57"/>
                <a:gd name="T62" fmla="*/ 2147483647 w 56"/>
                <a:gd name="T63" fmla="*/ 2147483647 h 57"/>
                <a:gd name="T64" fmla="*/ 2147483647 w 56"/>
                <a:gd name="T65" fmla="*/ 2147483647 h 57"/>
                <a:gd name="T66" fmla="*/ 2147483647 w 56"/>
                <a:gd name="T67" fmla="*/ 2147483647 h 57"/>
                <a:gd name="T68" fmla="*/ 2147483647 w 56"/>
                <a:gd name="T69" fmla="*/ 2147483647 h 57"/>
                <a:gd name="T70" fmla="*/ 2147483647 w 56"/>
                <a:gd name="T71" fmla="*/ 2147483647 h 57"/>
                <a:gd name="T72" fmla="*/ 2147483647 w 56"/>
                <a:gd name="T73" fmla="*/ 2147483647 h 57"/>
                <a:gd name="T74" fmla="*/ 2147483647 w 56"/>
                <a:gd name="T75" fmla="*/ 2147483647 h 57"/>
                <a:gd name="T76" fmla="*/ 2147483647 w 56"/>
                <a:gd name="T77" fmla="*/ 2147483647 h 57"/>
                <a:gd name="T78" fmla="*/ 2147483647 w 56"/>
                <a:gd name="T79" fmla="*/ 2147483647 h 57"/>
                <a:gd name="T80" fmla="*/ 2147483647 w 56"/>
                <a:gd name="T81" fmla="*/ 2147483647 h 57"/>
                <a:gd name="T82" fmla="*/ 2147483647 w 56"/>
                <a:gd name="T83" fmla="*/ 2147483647 h 57"/>
                <a:gd name="T84" fmla="*/ 2147483647 w 56"/>
                <a:gd name="T85" fmla="*/ 2147483647 h 57"/>
                <a:gd name="T86" fmla="*/ 2147483647 w 56"/>
                <a:gd name="T87" fmla="*/ 2147483647 h 57"/>
                <a:gd name="T88" fmla="*/ 2147483647 w 56"/>
                <a:gd name="T89" fmla="*/ 2147483647 h 57"/>
                <a:gd name="T90" fmla="*/ 2147483647 w 56"/>
                <a:gd name="T91" fmla="*/ 2147483647 h 57"/>
                <a:gd name="T92" fmla="*/ 2147483647 w 56"/>
                <a:gd name="T93" fmla="*/ 2147483647 h 57"/>
                <a:gd name="T94" fmla="*/ 2147483647 w 56"/>
                <a:gd name="T95" fmla="*/ 2147483647 h 57"/>
                <a:gd name="T96" fmla="*/ 2147483647 w 56"/>
                <a:gd name="T97" fmla="*/ 2147483647 h 57"/>
                <a:gd name="T98" fmla="*/ 2147483647 w 56"/>
                <a:gd name="T99" fmla="*/ 2147483647 h 57"/>
                <a:gd name="T100" fmla="*/ 2147483647 w 56"/>
                <a:gd name="T101" fmla="*/ 2147483647 h 57"/>
                <a:gd name="T102" fmla="*/ 2147483647 w 56"/>
                <a:gd name="T103" fmla="*/ 2147483647 h 57"/>
                <a:gd name="T104" fmla="*/ 2147483647 w 56"/>
                <a:gd name="T105" fmla="*/ 2147483647 h 57"/>
                <a:gd name="T106" fmla="*/ 2147483647 w 56"/>
                <a:gd name="T107" fmla="*/ 2147483647 h 57"/>
                <a:gd name="T108" fmla="*/ 2147483647 w 56"/>
                <a:gd name="T109" fmla="*/ 2147483647 h 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"/>
                <a:gd name="T166" fmla="*/ 0 h 57"/>
                <a:gd name="T167" fmla="*/ 56 w 56"/>
                <a:gd name="T168" fmla="*/ 57 h 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" h="57">
                  <a:moveTo>
                    <a:pt x="56" y="57"/>
                  </a:moveTo>
                  <a:lnTo>
                    <a:pt x="56" y="56"/>
                  </a:lnTo>
                  <a:lnTo>
                    <a:pt x="51" y="54"/>
                  </a:lnTo>
                  <a:lnTo>
                    <a:pt x="47" y="52"/>
                  </a:lnTo>
                  <a:lnTo>
                    <a:pt x="44" y="49"/>
                  </a:lnTo>
                  <a:lnTo>
                    <a:pt x="41" y="44"/>
                  </a:lnTo>
                  <a:lnTo>
                    <a:pt x="30" y="29"/>
                  </a:lnTo>
                  <a:lnTo>
                    <a:pt x="34" y="28"/>
                  </a:lnTo>
                  <a:lnTo>
                    <a:pt x="38" y="26"/>
                  </a:lnTo>
                  <a:lnTo>
                    <a:pt x="41" y="23"/>
                  </a:lnTo>
                  <a:lnTo>
                    <a:pt x="43" y="19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3" y="10"/>
                  </a:lnTo>
                  <a:lnTo>
                    <a:pt x="41" y="7"/>
                  </a:lnTo>
                  <a:lnTo>
                    <a:pt x="39" y="4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5"/>
                  </a:lnTo>
                  <a:lnTo>
                    <a:pt x="17" y="54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41" y="57"/>
                  </a:lnTo>
                  <a:lnTo>
                    <a:pt x="56" y="57"/>
                  </a:lnTo>
                  <a:close/>
                  <a:moveTo>
                    <a:pt x="16" y="4"/>
                  </a:moveTo>
                  <a:lnTo>
                    <a:pt x="23" y="3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3" y="10"/>
                  </a:lnTo>
                  <a:lnTo>
                    <a:pt x="34" y="15"/>
                  </a:lnTo>
                  <a:lnTo>
                    <a:pt x="34" y="19"/>
                  </a:lnTo>
                  <a:lnTo>
                    <a:pt x="32" y="23"/>
                  </a:lnTo>
                  <a:lnTo>
                    <a:pt x="29" y="25"/>
                  </a:lnTo>
                  <a:lnTo>
                    <a:pt x="25" y="26"/>
                  </a:lnTo>
                  <a:lnTo>
                    <a:pt x="22" y="27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94" name="Freeform 156"/>
            <p:cNvSpPr>
              <a:spLocks/>
            </p:cNvSpPr>
            <p:nvPr/>
          </p:nvSpPr>
          <p:spPr bwMode="auto">
            <a:xfrm>
              <a:off x="622301" y="2924175"/>
              <a:ext cx="76200" cy="90488"/>
            </a:xfrm>
            <a:custGeom>
              <a:avLst/>
              <a:gdLst>
                <a:gd name="T0" fmla="*/ 2147483647 w 48"/>
                <a:gd name="T1" fmla="*/ 2147483647 h 57"/>
                <a:gd name="T2" fmla="*/ 2147483647 w 48"/>
                <a:gd name="T3" fmla="*/ 2147483647 h 57"/>
                <a:gd name="T4" fmla="*/ 2147483647 w 48"/>
                <a:gd name="T5" fmla="*/ 2147483647 h 57"/>
                <a:gd name="T6" fmla="*/ 2147483647 w 48"/>
                <a:gd name="T7" fmla="*/ 2147483647 h 57"/>
                <a:gd name="T8" fmla="*/ 2147483647 w 48"/>
                <a:gd name="T9" fmla="*/ 2147483647 h 57"/>
                <a:gd name="T10" fmla="*/ 2147483647 w 48"/>
                <a:gd name="T11" fmla="*/ 2147483647 h 57"/>
                <a:gd name="T12" fmla="*/ 2147483647 w 48"/>
                <a:gd name="T13" fmla="*/ 2147483647 h 57"/>
                <a:gd name="T14" fmla="*/ 2147483647 w 48"/>
                <a:gd name="T15" fmla="*/ 0 h 57"/>
                <a:gd name="T16" fmla="*/ 0 w 48"/>
                <a:gd name="T17" fmla="*/ 0 h 57"/>
                <a:gd name="T18" fmla="*/ 0 w 48"/>
                <a:gd name="T19" fmla="*/ 2147483647 h 57"/>
                <a:gd name="T20" fmla="*/ 2147483647 w 48"/>
                <a:gd name="T21" fmla="*/ 2147483647 h 57"/>
                <a:gd name="T22" fmla="*/ 2147483647 w 48"/>
                <a:gd name="T23" fmla="*/ 2147483647 h 57"/>
                <a:gd name="T24" fmla="*/ 2147483647 w 48"/>
                <a:gd name="T25" fmla="*/ 2147483647 h 57"/>
                <a:gd name="T26" fmla="*/ 2147483647 w 48"/>
                <a:gd name="T27" fmla="*/ 2147483647 h 57"/>
                <a:gd name="T28" fmla="*/ 2147483647 w 48"/>
                <a:gd name="T29" fmla="*/ 2147483647 h 57"/>
                <a:gd name="T30" fmla="*/ 2147483647 w 48"/>
                <a:gd name="T31" fmla="*/ 2147483647 h 57"/>
                <a:gd name="T32" fmla="*/ 2147483647 w 48"/>
                <a:gd name="T33" fmla="*/ 2147483647 h 57"/>
                <a:gd name="T34" fmla="*/ 2147483647 w 48"/>
                <a:gd name="T35" fmla="*/ 2147483647 h 57"/>
                <a:gd name="T36" fmla="*/ 0 w 48"/>
                <a:gd name="T37" fmla="*/ 2147483647 h 57"/>
                <a:gd name="T38" fmla="*/ 0 w 48"/>
                <a:gd name="T39" fmla="*/ 2147483647 h 57"/>
                <a:gd name="T40" fmla="*/ 2147483647 w 48"/>
                <a:gd name="T41" fmla="*/ 2147483647 h 57"/>
                <a:gd name="T42" fmla="*/ 2147483647 w 48"/>
                <a:gd name="T43" fmla="*/ 2147483647 h 57"/>
                <a:gd name="T44" fmla="*/ 2147483647 w 48"/>
                <a:gd name="T45" fmla="*/ 2147483647 h 57"/>
                <a:gd name="T46" fmla="*/ 2147483647 w 48"/>
                <a:gd name="T47" fmla="*/ 2147483647 h 57"/>
                <a:gd name="T48" fmla="*/ 2147483647 w 48"/>
                <a:gd name="T49" fmla="*/ 2147483647 h 57"/>
                <a:gd name="T50" fmla="*/ 2147483647 w 48"/>
                <a:gd name="T51" fmla="*/ 2147483647 h 57"/>
                <a:gd name="T52" fmla="*/ 2147483647 w 48"/>
                <a:gd name="T53" fmla="*/ 2147483647 h 57"/>
                <a:gd name="T54" fmla="*/ 2147483647 w 48"/>
                <a:gd name="T55" fmla="*/ 2147483647 h 57"/>
                <a:gd name="T56" fmla="*/ 2147483647 w 48"/>
                <a:gd name="T57" fmla="*/ 2147483647 h 57"/>
                <a:gd name="T58" fmla="*/ 2147483647 w 48"/>
                <a:gd name="T59" fmla="*/ 2147483647 h 57"/>
                <a:gd name="T60" fmla="*/ 2147483647 w 48"/>
                <a:gd name="T61" fmla="*/ 2147483647 h 57"/>
                <a:gd name="T62" fmla="*/ 2147483647 w 48"/>
                <a:gd name="T63" fmla="*/ 2147483647 h 57"/>
                <a:gd name="T64" fmla="*/ 2147483647 w 48"/>
                <a:gd name="T65" fmla="*/ 2147483647 h 57"/>
                <a:gd name="T66" fmla="*/ 2147483647 w 48"/>
                <a:gd name="T67" fmla="*/ 2147483647 h 57"/>
                <a:gd name="T68" fmla="*/ 2147483647 w 48"/>
                <a:gd name="T69" fmla="*/ 2147483647 h 57"/>
                <a:gd name="T70" fmla="*/ 2147483647 w 48"/>
                <a:gd name="T71" fmla="*/ 2147483647 h 57"/>
                <a:gd name="T72" fmla="*/ 2147483647 w 48"/>
                <a:gd name="T73" fmla="*/ 2147483647 h 57"/>
                <a:gd name="T74" fmla="*/ 2147483647 w 48"/>
                <a:gd name="T75" fmla="*/ 2147483647 h 57"/>
                <a:gd name="T76" fmla="*/ 2147483647 w 48"/>
                <a:gd name="T77" fmla="*/ 2147483647 h 57"/>
                <a:gd name="T78" fmla="*/ 2147483647 w 48"/>
                <a:gd name="T79" fmla="*/ 2147483647 h 57"/>
                <a:gd name="T80" fmla="*/ 2147483647 w 48"/>
                <a:gd name="T81" fmla="*/ 2147483647 h 57"/>
                <a:gd name="T82" fmla="*/ 2147483647 w 48"/>
                <a:gd name="T83" fmla="*/ 2147483647 h 57"/>
                <a:gd name="T84" fmla="*/ 2147483647 w 48"/>
                <a:gd name="T85" fmla="*/ 2147483647 h 57"/>
                <a:gd name="T86" fmla="*/ 2147483647 w 48"/>
                <a:gd name="T87" fmla="*/ 2147483647 h 57"/>
                <a:gd name="T88" fmla="*/ 2147483647 w 48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57"/>
                <a:gd name="T137" fmla="*/ 48 w 4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57">
                  <a:moveTo>
                    <a:pt x="16" y="3"/>
                  </a:moveTo>
                  <a:lnTo>
                    <a:pt x="30" y="3"/>
                  </a:lnTo>
                  <a:lnTo>
                    <a:pt x="35" y="3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2" y="13"/>
                  </a:lnTo>
                  <a:lnTo>
                    <a:pt x="44" y="1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3" y="48"/>
                  </a:lnTo>
                  <a:lnTo>
                    <a:pt x="40" y="51"/>
                  </a:lnTo>
                  <a:lnTo>
                    <a:pt x="37" y="53"/>
                  </a:lnTo>
                  <a:lnTo>
                    <a:pt x="32" y="54"/>
                  </a:lnTo>
                  <a:lnTo>
                    <a:pt x="19" y="54"/>
                  </a:lnTo>
                  <a:lnTo>
                    <a:pt x="17" y="53"/>
                  </a:lnTo>
                  <a:lnTo>
                    <a:pt x="16" y="53"/>
                  </a:lnTo>
                  <a:lnTo>
                    <a:pt x="16" y="51"/>
                  </a:lnTo>
                  <a:lnTo>
                    <a:pt x="16" y="29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5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17"/>
                  </a:lnTo>
                  <a:lnTo>
                    <a:pt x="37" y="17"/>
                  </a:lnTo>
                  <a:lnTo>
                    <a:pt x="36" y="22"/>
                  </a:lnTo>
                  <a:lnTo>
                    <a:pt x="35" y="24"/>
                  </a:lnTo>
                  <a:lnTo>
                    <a:pt x="31" y="25"/>
                  </a:lnTo>
                  <a:lnTo>
                    <a:pt x="16" y="25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95" name="Line 157"/>
            <p:cNvSpPr>
              <a:spLocks noChangeShapeType="1"/>
            </p:cNvSpPr>
            <p:nvPr/>
          </p:nvSpPr>
          <p:spPr bwMode="auto">
            <a:xfrm>
              <a:off x="533401" y="2889250"/>
              <a:ext cx="1682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96" name="Freeform 158"/>
            <p:cNvSpPr>
              <a:spLocks/>
            </p:cNvSpPr>
            <p:nvPr/>
          </p:nvSpPr>
          <p:spPr bwMode="auto">
            <a:xfrm>
              <a:off x="2427288" y="2084388"/>
              <a:ext cx="95250" cy="90488"/>
            </a:xfrm>
            <a:custGeom>
              <a:avLst/>
              <a:gdLst>
                <a:gd name="T0" fmla="*/ 2147483647 w 60"/>
                <a:gd name="T1" fmla="*/ 2147483647 h 57"/>
                <a:gd name="T2" fmla="*/ 2147483647 w 60"/>
                <a:gd name="T3" fmla="*/ 2147483647 h 57"/>
                <a:gd name="T4" fmla="*/ 2147483647 w 60"/>
                <a:gd name="T5" fmla="*/ 2147483647 h 57"/>
                <a:gd name="T6" fmla="*/ 2147483647 w 60"/>
                <a:gd name="T7" fmla="*/ 2147483647 h 57"/>
                <a:gd name="T8" fmla="*/ 2147483647 w 60"/>
                <a:gd name="T9" fmla="*/ 2147483647 h 57"/>
                <a:gd name="T10" fmla="*/ 2147483647 w 60"/>
                <a:gd name="T11" fmla="*/ 2147483647 h 57"/>
                <a:gd name="T12" fmla="*/ 2147483647 w 60"/>
                <a:gd name="T13" fmla="*/ 2147483647 h 57"/>
                <a:gd name="T14" fmla="*/ 2147483647 w 60"/>
                <a:gd name="T15" fmla="*/ 2147483647 h 57"/>
                <a:gd name="T16" fmla="*/ 2147483647 w 60"/>
                <a:gd name="T17" fmla="*/ 2147483647 h 57"/>
                <a:gd name="T18" fmla="*/ 2147483647 w 60"/>
                <a:gd name="T19" fmla="*/ 2147483647 h 57"/>
                <a:gd name="T20" fmla="*/ 2147483647 w 60"/>
                <a:gd name="T21" fmla="*/ 2147483647 h 57"/>
                <a:gd name="T22" fmla="*/ 2147483647 w 60"/>
                <a:gd name="T23" fmla="*/ 0 h 57"/>
                <a:gd name="T24" fmla="*/ 0 w 60"/>
                <a:gd name="T25" fmla="*/ 0 h 57"/>
                <a:gd name="T26" fmla="*/ 0 w 60"/>
                <a:gd name="T27" fmla="*/ 2147483647 h 57"/>
                <a:gd name="T28" fmla="*/ 2147483647 w 60"/>
                <a:gd name="T29" fmla="*/ 2147483647 h 57"/>
                <a:gd name="T30" fmla="*/ 2147483647 w 60"/>
                <a:gd name="T31" fmla="*/ 2147483647 h 57"/>
                <a:gd name="T32" fmla="*/ 2147483647 w 60"/>
                <a:gd name="T33" fmla="*/ 2147483647 h 57"/>
                <a:gd name="T34" fmla="*/ 2147483647 w 60"/>
                <a:gd name="T35" fmla="*/ 2147483647 h 57"/>
                <a:gd name="T36" fmla="*/ 2147483647 w 60"/>
                <a:gd name="T37" fmla="*/ 2147483647 h 57"/>
                <a:gd name="T38" fmla="*/ 2147483647 w 60"/>
                <a:gd name="T39" fmla="*/ 2147483647 h 57"/>
                <a:gd name="T40" fmla="*/ 2147483647 w 60"/>
                <a:gd name="T41" fmla="*/ 2147483647 h 57"/>
                <a:gd name="T42" fmla="*/ 2147483647 w 60"/>
                <a:gd name="T43" fmla="*/ 2147483647 h 57"/>
                <a:gd name="T44" fmla="*/ 2147483647 w 60"/>
                <a:gd name="T45" fmla="*/ 2147483647 h 57"/>
                <a:gd name="T46" fmla="*/ 2147483647 w 60"/>
                <a:gd name="T47" fmla="*/ 2147483647 h 57"/>
                <a:gd name="T48" fmla="*/ 2147483647 w 60"/>
                <a:gd name="T49" fmla="*/ 2147483647 h 57"/>
                <a:gd name="T50" fmla="*/ 2147483647 w 60"/>
                <a:gd name="T51" fmla="*/ 2147483647 h 57"/>
                <a:gd name="T52" fmla="*/ 2147483647 w 60"/>
                <a:gd name="T53" fmla="*/ 2147483647 h 57"/>
                <a:gd name="T54" fmla="*/ 2147483647 w 60"/>
                <a:gd name="T55" fmla="*/ 2147483647 h 57"/>
                <a:gd name="T56" fmla="*/ 2147483647 w 60"/>
                <a:gd name="T57" fmla="*/ 2147483647 h 57"/>
                <a:gd name="T58" fmla="*/ 2147483647 w 60"/>
                <a:gd name="T59" fmla="*/ 2147483647 h 57"/>
                <a:gd name="T60" fmla="*/ 2147483647 w 60"/>
                <a:gd name="T61" fmla="*/ 2147483647 h 57"/>
                <a:gd name="T62" fmla="*/ 2147483647 w 60"/>
                <a:gd name="T63" fmla="*/ 2147483647 h 57"/>
                <a:gd name="T64" fmla="*/ 2147483647 w 60"/>
                <a:gd name="T65" fmla="*/ 2147483647 h 57"/>
                <a:gd name="T66" fmla="*/ 2147483647 w 60"/>
                <a:gd name="T67" fmla="*/ 2147483647 h 57"/>
                <a:gd name="T68" fmla="*/ 2147483647 w 60"/>
                <a:gd name="T69" fmla="*/ 2147483647 h 57"/>
                <a:gd name="T70" fmla="*/ 2147483647 w 60"/>
                <a:gd name="T71" fmla="*/ 2147483647 h 57"/>
                <a:gd name="T72" fmla="*/ 2147483647 w 60"/>
                <a:gd name="T73" fmla="*/ 0 h 57"/>
                <a:gd name="T74" fmla="*/ 2147483647 w 60"/>
                <a:gd name="T75" fmla="*/ 0 h 57"/>
                <a:gd name="T76" fmla="*/ 2147483647 w 60"/>
                <a:gd name="T77" fmla="*/ 2147483647 h 57"/>
                <a:gd name="T78" fmla="*/ 2147483647 w 60"/>
                <a:gd name="T79" fmla="*/ 2147483647 h 57"/>
                <a:gd name="T80" fmla="*/ 2147483647 w 60"/>
                <a:gd name="T81" fmla="*/ 2147483647 h 57"/>
                <a:gd name="T82" fmla="*/ 2147483647 w 60"/>
                <a:gd name="T83" fmla="*/ 2147483647 h 57"/>
                <a:gd name="T84" fmla="*/ 2147483647 w 60"/>
                <a:gd name="T85" fmla="*/ 2147483647 h 57"/>
                <a:gd name="T86" fmla="*/ 2147483647 w 60"/>
                <a:gd name="T87" fmla="*/ 2147483647 h 57"/>
                <a:gd name="T88" fmla="*/ 2147483647 w 60"/>
                <a:gd name="T89" fmla="*/ 2147483647 h 57"/>
                <a:gd name="T90" fmla="*/ 2147483647 w 60"/>
                <a:gd name="T91" fmla="*/ 2147483647 h 57"/>
                <a:gd name="T92" fmla="*/ 2147483647 w 60"/>
                <a:gd name="T93" fmla="*/ 2147483647 h 57"/>
                <a:gd name="T94" fmla="*/ 2147483647 w 60"/>
                <a:gd name="T95" fmla="*/ 2147483647 h 57"/>
                <a:gd name="T96" fmla="*/ 2147483647 w 60"/>
                <a:gd name="T97" fmla="*/ 2147483647 h 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0"/>
                <a:gd name="T148" fmla="*/ 0 h 57"/>
                <a:gd name="T149" fmla="*/ 60 w 60"/>
                <a:gd name="T150" fmla="*/ 57 h 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0" h="57">
                  <a:moveTo>
                    <a:pt x="32" y="29"/>
                  </a:moveTo>
                  <a:lnTo>
                    <a:pt x="20" y="10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4"/>
                  </a:lnTo>
                  <a:lnTo>
                    <a:pt x="8" y="7"/>
                  </a:lnTo>
                  <a:lnTo>
                    <a:pt x="26" y="34"/>
                  </a:lnTo>
                  <a:lnTo>
                    <a:pt x="26" y="50"/>
                  </a:lnTo>
                  <a:lnTo>
                    <a:pt x="25" y="53"/>
                  </a:lnTo>
                  <a:lnTo>
                    <a:pt x="24" y="55"/>
                  </a:lnTo>
                  <a:lnTo>
                    <a:pt x="22" y="55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42" y="57"/>
                  </a:lnTo>
                  <a:lnTo>
                    <a:pt x="42" y="56"/>
                  </a:lnTo>
                  <a:lnTo>
                    <a:pt x="38" y="55"/>
                  </a:lnTo>
                  <a:lnTo>
                    <a:pt x="35" y="55"/>
                  </a:lnTo>
                  <a:lnTo>
                    <a:pt x="34" y="53"/>
                  </a:lnTo>
                  <a:lnTo>
                    <a:pt x="34" y="50"/>
                  </a:lnTo>
                  <a:lnTo>
                    <a:pt x="34" y="33"/>
                  </a:lnTo>
                  <a:lnTo>
                    <a:pt x="48" y="10"/>
                  </a:lnTo>
                  <a:lnTo>
                    <a:pt x="50" y="7"/>
                  </a:lnTo>
                  <a:lnTo>
                    <a:pt x="53" y="5"/>
                  </a:lnTo>
                  <a:lnTo>
                    <a:pt x="56" y="2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3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5" y="8"/>
                  </a:lnTo>
                  <a:lnTo>
                    <a:pt x="44" y="10"/>
                  </a:lnTo>
                  <a:lnTo>
                    <a:pt x="43" y="12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97" name="TextBox 432"/>
            <p:cNvSpPr txBox="1">
              <a:spLocks noChangeArrowheads="1"/>
            </p:cNvSpPr>
            <p:nvPr/>
          </p:nvSpPr>
          <p:spPr bwMode="auto">
            <a:xfrm>
              <a:off x="718033" y="3200173"/>
              <a:ext cx="1099981" cy="277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smtClean="0"/>
                <a:t>IL422 / IL485</a:t>
              </a:r>
              <a:endParaRPr lang="en-US" sz="1200" dirty="0"/>
            </a:p>
          </p:txBody>
        </p:sp>
      </p:grpSp>
      <p:grpSp>
        <p:nvGrpSpPr>
          <p:cNvPr id="3" name="Group 439"/>
          <p:cNvGrpSpPr>
            <a:grpSpLocks/>
          </p:cNvGrpSpPr>
          <p:nvPr/>
        </p:nvGrpSpPr>
        <p:grpSpPr bwMode="auto">
          <a:xfrm>
            <a:off x="3494088" y="1371600"/>
            <a:ext cx="2311400" cy="2103425"/>
            <a:chOff x="3494088" y="1371600"/>
            <a:chExt cx="2311400" cy="2102598"/>
          </a:xfrm>
        </p:grpSpPr>
        <p:sp>
          <p:nvSpPr>
            <p:cNvPr id="19696" name="AutoShape 306"/>
            <p:cNvSpPr>
              <a:spLocks noChangeAspect="1" noChangeArrowheads="1" noTextEdit="1"/>
            </p:cNvSpPr>
            <p:nvPr/>
          </p:nvSpPr>
          <p:spPr bwMode="auto">
            <a:xfrm>
              <a:off x="3494088" y="1371600"/>
              <a:ext cx="2311400" cy="209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97" name="Rectangle 310"/>
            <p:cNvSpPr>
              <a:spLocks noChangeArrowheads="1"/>
            </p:cNvSpPr>
            <p:nvPr/>
          </p:nvSpPr>
          <p:spPr bwMode="auto">
            <a:xfrm>
              <a:off x="3832226" y="1385888"/>
              <a:ext cx="1449388" cy="179546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698" name="Line 311"/>
            <p:cNvSpPr>
              <a:spLocks noChangeShapeType="1"/>
            </p:cNvSpPr>
            <p:nvPr/>
          </p:nvSpPr>
          <p:spPr bwMode="auto">
            <a:xfrm>
              <a:off x="3830638" y="1657350"/>
              <a:ext cx="14509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99" name="Line 312"/>
            <p:cNvSpPr>
              <a:spLocks noChangeShapeType="1"/>
            </p:cNvSpPr>
            <p:nvPr/>
          </p:nvSpPr>
          <p:spPr bwMode="auto">
            <a:xfrm>
              <a:off x="3829051" y="2184400"/>
              <a:ext cx="10064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0" name="Line 313"/>
            <p:cNvSpPr>
              <a:spLocks noChangeShapeType="1"/>
            </p:cNvSpPr>
            <p:nvPr/>
          </p:nvSpPr>
          <p:spPr bwMode="auto">
            <a:xfrm>
              <a:off x="3829051" y="2620963"/>
              <a:ext cx="10826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1" name="Freeform 314"/>
            <p:cNvSpPr>
              <a:spLocks/>
            </p:cNvSpPr>
            <p:nvPr/>
          </p:nvSpPr>
          <p:spPr bwMode="auto">
            <a:xfrm>
              <a:off x="4008438" y="1514475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2" name="Freeform 315"/>
            <p:cNvSpPr>
              <a:spLocks/>
            </p:cNvSpPr>
            <p:nvPr/>
          </p:nvSpPr>
          <p:spPr bwMode="auto">
            <a:xfrm>
              <a:off x="4008438" y="1514475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3" name="Freeform 316"/>
            <p:cNvSpPr>
              <a:spLocks/>
            </p:cNvSpPr>
            <p:nvPr/>
          </p:nvSpPr>
          <p:spPr bwMode="auto">
            <a:xfrm>
              <a:off x="4833938" y="1514475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4" name="Freeform 317"/>
            <p:cNvSpPr>
              <a:spLocks/>
            </p:cNvSpPr>
            <p:nvPr/>
          </p:nvSpPr>
          <p:spPr bwMode="auto">
            <a:xfrm>
              <a:off x="4833938" y="1514475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5" name="Freeform 318"/>
            <p:cNvSpPr>
              <a:spLocks/>
            </p:cNvSpPr>
            <p:nvPr/>
          </p:nvSpPr>
          <p:spPr bwMode="auto">
            <a:xfrm>
              <a:off x="4008438" y="20415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6" name="Freeform 319"/>
            <p:cNvSpPr>
              <a:spLocks/>
            </p:cNvSpPr>
            <p:nvPr/>
          </p:nvSpPr>
          <p:spPr bwMode="auto">
            <a:xfrm>
              <a:off x="4008438" y="20415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7" name="Freeform 320"/>
            <p:cNvSpPr>
              <a:spLocks/>
            </p:cNvSpPr>
            <p:nvPr/>
          </p:nvSpPr>
          <p:spPr bwMode="auto">
            <a:xfrm>
              <a:off x="4733926" y="20415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8" name="Freeform 321"/>
            <p:cNvSpPr>
              <a:spLocks/>
            </p:cNvSpPr>
            <p:nvPr/>
          </p:nvSpPr>
          <p:spPr bwMode="auto">
            <a:xfrm>
              <a:off x="4733926" y="20415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solidFill>
              <a:srgbClr val="0046AD"/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09" name="Freeform 322"/>
            <p:cNvSpPr>
              <a:spLocks/>
            </p:cNvSpPr>
            <p:nvPr/>
          </p:nvSpPr>
          <p:spPr bwMode="auto">
            <a:xfrm>
              <a:off x="4733926" y="24765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10" name="Freeform 323"/>
            <p:cNvSpPr>
              <a:spLocks/>
            </p:cNvSpPr>
            <p:nvPr/>
          </p:nvSpPr>
          <p:spPr bwMode="auto">
            <a:xfrm>
              <a:off x="4733926" y="24765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11" name="Freeform 324"/>
            <p:cNvSpPr>
              <a:spLocks/>
            </p:cNvSpPr>
            <p:nvPr/>
          </p:nvSpPr>
          <p:spPr bwMode="auto">
            <a:xfrm>
              <a:off x="4008438" y="24765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12" name="Freeform 325"/>
            <p:cNvSpPr>
              <a:spLocks/>
            </p:cNvSpPr>
            <p:nvPr/>
          </p:nvSpPr>
          <p:spPr bwMode="auto">
            <a:xfrm>
              <a:off x="4008438" y="24765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13" name="Rectangle 326"/>
            <p:cNvSpPr>
              <a:spLocks noChangeArrowheads="1"/>
            </p:cNvSpPr>
            <p:nvPr/>
          </p:nvSpPr>
          <p:spPr bwMode="auto">
            <a:xfrm>
              <a:off x="4452938" y="1385888"/>
              <a:ext cx="206375" cy="1795463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B2D4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714" name="Rectangle 327"/>
            <p:cNvSpPr>
              <a:spLocks noChangeArrowheads="1"/>
            </p:cNvSpPr>
            <p:nvPr/>
          </p:nvSpPr>
          <p:spPr bwMode="auto">
            <a:xfrm>
              <a:off x="4452938" y="1385888"/>
              <a:ext cx="206375" cy="179546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715" name="Freeform 328"/>
            <p:cNvSpPr>
              <a:spLocks/>
            </p:cNvSpPr>
            <p:nvPr/>
          </p:nvSpPr>
          <p:spPr bwMode="auto">
            <a:xfrm>
              <a:off x="3825876" y="2700338"/>
              <a:ext cx="309563" cy="282575"/>
            </a:xfrm>
            <a:custGeom>
              <a:avLst/>
              <a:gdLst>
                <a:gd name="T0" fmla="*/ 2147483647 w 195"/>
                <a:gd name="T1" fmla="*/ 0 h 178"/>
                <a:gd name="T2" fmla="*/ 2147483647 w 195"/>
                <a:gd name="T3" fmla="*/ 2147483647 h 178"/>
                <a:gd name="T4" fmla="*/ 0 w 195"/>
                <a:gd name="T5" fmla="*/ 2147483647 h 178"/>
                <a:gd name="T6" fmla="*/ 0 60000 65536"/>
                <a:gd name="T7" fmla="*/ 0 60000 65536"/>
                <a:gd name="T8" fmla="*/ 0 60000 65536"/>
                <a:gd name="T9" fmla="*/ 0 w 195"/>
                <a:gd name="T10" fmla="*/ 0 h 178"/>
                <a:gd name="T11" fmla="*/ 195 w 195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" h="178">
                  <a:moveTo>
                    <a:pt x="195" y="0"/>
                  </a:moveTo>
                  <a:lnTo>
                    <a:pt x="195" y="178"/>
                  </a:lnTo>
                  <a:lnTo>
                    <a:pt x="0" y="17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16" name="Freeform 329"/>
            <p:cNvSpPr>
              <a:spLocks/>
            </p:cNvSpPr>
            <p:nvPr/>
          </p:nvSpPr>
          <p:spPr bwMode="auto">
            <a:xfrm>
              <a:off x="4106863" y="2690813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17" name="Freeform 330"/>
            <p:cNvSpPr>
              <a:spLocks/>
            </p:cNvSpPr>
            <p:nvPr/>
          </p:nvSpPr>
          <p:spPr bwMode="auto">
            <a:xfrm>
              <a:off x="4106863" y="2690813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18" name="Freeform 331"/>
            <p:cNvSpPr>
              <a:spLocks/>
            </p:cNvSpPr>
            <p:nvPr/>
          </p:nvSpPr>
          <p:spPr bwMode="auto">
            <a:xfrm>
              <a:off x="4854576" y="1666875"/>
              <a:ext cx="303213" cy="439738"/>
            </a:xfrm>
            <a:custGeom>
              <a:avLst/>
              <a:gdLst>
                <a:gd name="T0" fmla="*/ 2147483647 w 191"/>
                <a:gd name="T1" fmla="*/ 0 h 277"/>
                <a:gd name="T2" fmla="*/ 2147483647 w 191"/>
                <a:gd name="T3" fmla="*/ 2147483647 h 277"/>
                <a:gd name="T4" fmla="*/ 2147483647 w 191"/>
                <a:gd name="T5" fmla="*/ 2147483647 h 277"/>
                <a:gd name="T6" fmla="*/ 0 w 191"/>
                <a:gd name="T7" fmla="*/ 2147483647 h 277"/>
                <a:gd name="T8" fmla="*/ 2147483647 w 191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277"/>
                <a:gd name="T17" fmla="*/ 191 w 191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277">
                  <a:moveTo>
                    <a:pt x="191" y="0"/>
                  </a:moveTo>
                  <a:lnTo>
                    <a:pt x="191" y="162"/>
                  </a:lnTo>
                  <a:lnTo>
                    <a:pt x="2" y="162"/>
                  </a:lnTo>
                  <a:lnTo>
                    <a:pt x="0" y="277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19" name="Freeform 332"/>
            <p:cNvSpPr>
              <a:spLocks/>
            </p:cNvSpPr>
            <p:nvPr/>
          </p:nvSpPr>
          <p:spPr bwMode="auto">
            <a:xfrm>
              <a:off x="4854576" y="1666875"/>
              <a:ext cx="303213" cy="439738"/>
            </a:xfrm>
            <a:custGeom>
              <a:avLst/>
              <a:gdLst>
                <a:gd name="T0" fmla="*/ 2147483647 w 191"/>
                <a:gd name="T1" fmla="*/ 0 h 277"/>
                <a:gd name="T2" fmla="*/ 2147483647 w 191"/>
                <a:gd name="T3" fmla="*/ 2147483647 h 277"/>
                <a:gd name="T4" fmla="*/ 2147483647 w 191"/>
                <a:gd name="T5" fmla="*/ 2147483647 h 277"/>
                <a:gd name="T6" fmla="*/ 0 w 191"/>
                <a:gd name="T7" fmla="*/ 2147483647 h 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1"/>
                <a:gd name="T13" fmla="*/ 0 h 277"/>
                <a:gd name="T14" fmla="*/ 191 w 191"/>
                <a:gd name="T15" fmla="*/ 277 h 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1" h="277">
                  <a:moveTo>
                    <a:pt x="191" y="0"/>
                  </a:moveTo>
                  <a:lnTo>
                    <a:pt x="191" y="162"/>
                  </a:lnTo>
                  <a:lnTo>
                    <a:pt x="2" y="162"/>
                  </a:lnTo>
                  <a:lnTo>
                    <a:pt x="0" y="277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0" name="Line 333"/>
            <p:cNvSpPr>
              <a:spLocks noChangeShapeType="1"/>
            </p:cNvSpPr>
            <p:nvPr/>
          </p:nvSpPr>
          <p:spPr bwMode="auto">
            <a:xfrm>
              <a:off x="5003801" y="2036763"/>
              <a:ext cx="1588" cy="290513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1" name="Line 334"/>
            <p:cNvSpPr>
              <a:spLocks noChangeShapeType="1"/>
            </p:cNvSpPr>
            <p:nvPr/>
          </p:nvSpPr>
          <p:spPr bwMode="auto">
            <a:xfrm>
              <a:off x="5006976" y="2111375"/>
              <a:ext cx="27622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2" name="Line 335"/>
            <p:cNvSpPr>
              <a:spLocks noChangeShapeType="1"/>
            </p:cNvSpPr>
            <p:nvPr/>
          </p:nvSpPr>
          <p:spPr bwMode="auto">
            <a:xfrm>
              <a:off x="5021263" y="2246313"/>
              <a:ext cx="25400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3" name="Line 336"/>
            <p:cNvSpPr>
              <a:spLocks noChangeShapeType="1"/>
            </p:cNvSpPr>
            <p:nvPr/>
          </p:nvSpPr>
          <p:spPr bwMode="auto">
            <a:xfrm>
              <a:off x="5006976" y="2547938"/>
              <a:ext cx="27305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4" name="Line 337"/>
            <p:cNvSpPr>
              <a:spLocks noChangeShapeType="1"/>
            </p:cNvSpPr>
            <p:nvPr/>
          </p:nvSpPr>
          <p:spPr bwMode="auto">
            <a:xfrm>
              <a:off x="5005388" y="2673350"/>
              <a:ext cx="27622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5" name="Freeform 338"/>
            <p:cNvSpPr>
              <a:spLocks/>
            </p:cNvSpPr>
            <p:nvPr/>
          </p:nvSpPr>
          <p:spPr bwMode="auto">
            <a:xfrm>
              <a:off x="5137151" y="1635125"/>
              <a:ext cx="42863" cy="42863"/>
            </a:xfrm>
            <a:custGeom>
              <a:avLst/>
              <a:gdLst>
                <a:gd name="T0" fmla="*/ 2147483647 w 27"/>
                <a:gd name="T1" fmla="*/ 2147483647 h 27"/>
                <a:gd name="T2" fmla="*/ 2147483647 w 27"/>
                <a:gd name="T3" fmla="*/ 2147483647 h 27"/>
                <a:gd name="T4" fmla="*/ 2147483647 w 27"/>
                <a:gd name="T5" fmla="*/ 2147483647 h 27"/>
                <a:gd name="T6" fmla="*/ 2147483647 w 27"/>
                <a:gd name="T7" fmla="*/ 2147483647 h 27"/>
                <a:gd name="T8" fmla="*/ 2147483647 w 27"/>
                <a:gd name="T9" fmla="*/ 2147483647 h 27"/>
                <a:gd name="T10" fmla="*/ 2147483647 w 27"/>
                <a:gd name="T11" fmla="*/ 2147483647 h 27"/>
                <a:gd name="T12" fmla="*/ 2147483647 w 27"/>
                <a:gd name="T13" fmla="*/ 2147483647 h 27"/>
                <a:gd name="T14" fmla="*/ 2147483647 w 27"/>
                <a:gd name="T15" fmla="*/ 2147483647 h 27"/>
                <a:gd name="T16" fmla="*/ 0 w 27"/>
                <a:gd name="T17" fmla="*/ 2147483647 h 27"/>
                <a:gd name="T18" fmla="*/ 2147483647 w 27"/>
                <a:gd name="T19" fmla="*/ 2147483647 h 27"/>
                <a:gd name="T20" fmla="*/ 2147483647 w 27"/>
                <a:gd name="T21" fmla="*/ 2147483647 h 27"/>
                <a:gd name="T22" fmla="*/ 2147483647 w 27"/>
                <a:gd name="T23" fmla="*/ 2147483647 h 27"/>
                <a:gd name="T24" fmla="*/ 2147483647 w 27"/>
                <a:gd name="T25" fmla="*/ 0 h 27"/>
                <a:gd name="T26" fmla="*/ 2147483647 w 27"/>
                <a:gd name="T27" fmla="*/ 2147483647 h 27"/>
                <a:gd name="T28" fmla="*/ 2147483647 w 27"/>
                <a:gd name="T29" fmla="*/ 2147483647 h 27"/>
                <a:gd name="T30" fmla="*/ 2147483647 w 27"/>
                <a:gd name="T31" fmla="*/ 2147483647 h 27"/>
                <a:gd name="T32" fmla="*/ 2147483647 w 27"/>
                <a:gd name="T33" fmla="*/ 2147483647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27" y="14"/>
                  </a:moveTo>
                  <a:lnTo>
                    <a:pt x="26" y="19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8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6" name="Freeform 339"/>
            <p:cNvSpPr>
              <a:spLocks/>
            </p:cNvSpPr>
            <p:nvPr/>
          </p:nvSpPr>
          <p:spPr bwMode="auto">
            <a:xfrm>
              <a:off x="5003801" y="2646363"/>
              <a:ext cx="57150" cy="58738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2147483647 h 37"/>
                <a:gd name="T30" fmla="*/ 2147483647 w 36"/>
                <a:gd name="T31" fmla="*/ 0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2147483647 w 36"/>
                <a:gd name="T39" fmla="*/ 2147483647 h 37"/>
                <a:gd name="T40" fmla="*/ 2147483647 w 36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7"/>
                <a:gd name="T65" fmla="*/ 36 w 3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7">
                  <a:moveTo>
                    <a:pt x="36" y="19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2" y="36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5" y="1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7" name="Freeform 340"/>
            <p:cNvSpPr>
              <a:spLocks/>
            </p:cNvSpPr>
            <p:nvPr/>
          </p:nvSpPr>
          <p:spPr bwMode="auto">
            <a:xfrm>
              <a:off x="5003801" y="2646363"/>
              <a:ext cx="57150" cy="58738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2147483647 h 37"/>
                <a:gd name="T30" fmla="*/ 2147483647 w 36"/>
                <a:gd name="T31" fmla="*/ 0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2147483647 w 36"/>
                <a:gd name="T39" fmla="*/ 2147483647 h 37"/>
                <a:gd name="T40" fmla="*/ 2147483647 w 36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7"/>
                <a:gd name="T65" fmla="*/ 36 w 3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7">
                  <a:moveTo>
                    <a:pt x="36" y="19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2" y="36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5" y="13"/>
                  </a:lnTo>
                  <a:lnTo>
                    <a:pt x="36" y="19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8" name="Freeform 341"/>
            <p:cNvSpPr>
              <a:spLocks/>
            </p:cNvSpPr>
            <p:nvPr/>
          </p:nvSpPr>
          <p:spPr bwMode="auto">
            <a:xfrm>
              <a:off x="5003801" y="22161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29" name="Freeform 342"/>
            <p:cNvSpPr>
              <a:spLocks/>
            </p:cNvSpPr>
            <p:nvPr/>
          </p:nvSpPr>
          <p:spPr bwMode="auto">
            <a:xfrm>
              <a:off x="5003801" y="22161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0" name="Freeform 343"/>
            <p:cNvSpPr>
              <a:spLocks/>
            </p:cNvSpPr>
            <p:nvPr/>
          </p:nvSpPr>
          <p:spPr bwMode="auto">
            <a:xfrm>
              <a:off x="5407026" y="1612900"/>
              <a:ext cx="38100" cy="90488"/>
            </a:xfrm>
            <a:custGeom>
              <a:avLst/>
              <a:gdLst>
                <a:gd name="T0" fmla="*/ 2147483647 w 24"/>
                <a:gd name="T1" fmla="*/ 2147483647 h 57"/>
                <a:gd name="T2" fmla="*/ 2147483647 w 24"/>
                <a:gd name="T3" fmla="*/ 2147483647 h 57"/>
                <a:gd name="T4" fmla="*/ 2147483647 w 24"/>
                <a:gd name="T5" fmla="*/ 2147483647 h 57"/>
                <a:gd name="T6" fmla="*/ 2147483647 w 24"/>
                <a:gd name="T7" fmla="*/ 2147483647 h 57"/>
                <a:gd name="T8" fmla="*/ 2147483647 w 24"/>
                <a:gd name="T9" fmla="*/ 2147483647 h 57"/>
                <a:gd name="T10" fmla="*/ 2147483647 w 24"/>
                <a:gd name="T11" fmla="*/ 2147483647 h 57"/>
                <a:gd name="T12" fmla="*/ 2147483647 w 24"/>
                <a:gd name="T13" fmla="*/ 0 h 57"/>
                <a:gd name="T14" fmla="*/ 0 w 24"/>
                <a:gd name="T15" fmla="*/ 0 h 57"/>
                <a:gd name="T16" fmla="*/ 0 w 24"/>
                <a:gd name="T17" fmla="*/ 2147483647 h 57"/>
                <a:gd name="T18" fmla="*/ 2147483647 w 24"/>
                <a:gd name="T19" fmla="*/ 2147483647 h 57"/>
                <a:gd name="T20" fmla="*/ 2147483647 w 24"/>
                <a:gd name="T21" fmla="*/ 2147483647 h 57"/>
                <a:gd name="T22" fmla="*/ 2147483647 w 24"/>
                <a:gd name="T23" fmla="*/ 2147483647 h 57"/>
                <a:gd name="T24" fmla="*/ 2147483647 w 24"/>
                <a:gd name="T25" fmla="*/ 2147483647 h 57"/>
                <a:gd name="T26" fmla="*/ 2147483647 w 24"/>
                <a:gd name="T27" fmla="*/ 2147483647 h 57"/>
                <a:gd name="T28" fmla="*/ 2147483647 w 24"/>
                <a:gd name="T29" fmla="*/ 2147483647 h 57"/>
                <a:gd name="T30" fmla="*/ 2147483647 w 24"/>
                <a:gd name="T31" fmla="*/ 2147483647 h 57"/>
                <a:gd name="T32" fmla="*/ 2147483647 w 24"/>
                <a:gd name="T33" fmla="*/ 2147483647 h 57"/>
                <a:gd name="T34" fmla="*/ 0 w 24"/>
                <a:gd name="T35" fmla="*/ 2147483647 h 57"/>
                <a:gd name="T36" fmla="*/ 0 w 24"/>
                <a:gd name="T37" fmla="*/ 2147483647 h 57"/>
                <a:gd name="T38" fmla="*/ 2147483647 w 24"/>
                <a:gd name="T39" fmla="*/ 2147483647 h 57"/>
                <a:gd name="T40" fmla="*/ 2147483647 w 24"/>
                <a:gd name="T41" fmla="*/ 2147483647 h 57"/>
                <a:gd name="T42" fmla="*/ 2147483647 w 24"/>
                <a:gd name="T43" fmla="*/ 2147483647 h 57"/>
                <a:gd name="T44" fmla="*/ 2147483647 w 24"/>
                <a:gd name="T45" fmla="*/ 2147483647 h 57"/>
                <a:gd name="T46" fmla="*/ 2147483647 w 24"/>
                <a:gd name="T47" fmla="*/ 2147483647 h 57"/>
                <a:gd name="T48" fmla="*/ 2147483647 w 24"/>
                <a:gd name="T49" fmla="*/ 2147483647 h 57"/>
                <a:gd name="T50" fmla="*/ 2147483647 w 24"/>
                <a:gd name="T51" fmla="*/ 2147483647 h 57"/>
                <a:gd name="T52" fmla="*/ 2147483647 w 24"/>
                <a:gd name="T53" fmla="*/ 2147483647 h 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"/>
                <a:gd name="T82" fmla="*/ 0 h 57"/>
                <a:gd name="T83" fmla="*/ 24 w 24"/>
                <a:gd name="T84" fmla="*/ 57 h 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" h="57">
                  <a:moveTo>
                    <a:pt x="16" y="11"/>
                  </a:moveTo>
                  <a:lnTo>
                    <a:pt x="16" y="8"/>
                  </a:lnTo>
                  <a:lnTo>
                    <a:pt x="16" y="5"/>
                  </a:lnTo>
                  <a:lnTo>
                    <a:pt x="18" y="3"/>
                  </a:lnTo>
                  <a:lnTo>
                    <a:pt x="20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18" y="55"/>
                  </a:lnTo>
                  <a:lnTo>
                    <a:pt x="17" y="53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1" name="Freeform 344"/>
            <p:cNvSpPr>
              <a:spLocks/>
            </p:cNvSpPr>
            <p:nvPr/>
          </p:nvSpPr>
          <p:spPr bwMode="auto">
            <a:xfrm>
              <a:off x="5457826" y="1611313"/>
              <a:ext cx="60325" cy="95250"/>
            </a:xfrm>
            <a:custGeom>
              <a:avLst/>
              <a:gdLst>
                <a:gd name="T0" fmla="*/ 2147483647 w 38"/>
                <a:gd name="T1" fmla="*/ 0 h 60"/>
                <a:gd name="T2" fmla="*/ 2147483647 w 38"/>
                <a:gd name="T3" fmla="*/ 2147483647 h 60"/>
                <a:gd name="T4" fmla="*/ 2147483647 w 38"/>
                <a:gd name="T5" fmla="*/ 2147483647 h 60"/>
                <a:gd name="T6" fmla="*/ 2147483647 w 38"/>
                <a:gd name="T7" fmla="*/ 2147483647 h 60"/>
                <a:gd name="T8" fmla="*/ 2147483647 w 38"/>
                <a:gd name="T9" fmla="*/ 2147483647 h 60"/>
                <a:gd name="T10" fmla="*/ 2147483647 w 38"/>
                <a:gd name="T11" fmla="*/ 2147483647 h 60"/>
                <a:gd name="T12" fmla="*/ 2147483647 w 38"/>
                <a:gd name="T13" fmla="*/ 2147483647 h 60"/>
                <a:gd name="T14" fmla="*/ 0 w 38"/>
                <a:gd name="T15" fmla="*/ 2147483647 h 60"/>
                <a:gd name="T16" fmla="*/ 2147483647 w 38"/>
                <a:gd name="T17" fmla="*/ 2147483647 h 60"/>
                <a:gd name="T18" fmla="*/ 2147483647 w 38"/>
                <a:gd name="T19" fmla="*/ 2147483647 h 60"/>
                <a:gd name="T20" fmla="*/ 2147483647 w 38"/>
                <a:gd name="T21" fmla="*/ 2147483647 h 60"/>
                <a:gd name="T22" fmla="*/ 2147483647 w 38"/>
                <a:gd name="T23" fmla="*/ 2147483647 h 60"/>
                <a:gd name="T24" fmla="*/ 2147483647 w 38"/>
                <a:gd name="T25" fmla="*/ 2147483647 h 60"/>
                <a:gd name="T26" fmla="*/ 2147483647 w 38"/>
                <a:gd name="T27" fmla="*/ 2147483647 h 60"/>
                <a:gd name="T28" fmla="*/ 2147483647 w 38"/>
                <a:gd name="T29" fmla="*/ 2147483647 h 60"/>
                <a:gd name="T30" fmla="*/ 2147483647 w 38"/>
                <a:gd name="T31" fmla="*/ 2147483647 h 60"/>
                <a:gd name="T32" fmla="*/ 2147483647 w 38"/>
                <a:gd name="T33" fmla="*/ 2147483647 h 60"/>
                <a:gd name="T34" fmla="*/ 2147483647 w 38"/>
                <a:gd name="T35" fmla="*/ 2147483647 h 60"/>
                <a:gd name="T36" fmla="*/ 2147483647 w 38"/>
                <a:gd name="T37" fmla="*/ 2147483647 h 60"/>
                <a:gd name="T38" fmla="*/ 2147483647 w 38"/>
                <a:gd name="T39" fmla="*/ 2147483647 h 60"/>
                <a:gd name="T40" fmla="*/ 2147483647 w 38"/>
                <a:gd name="T41" fmla="*/ 2147483647 h 60"/>
                <a:gd name="T42" fmla="*/ 2147483647 w 38"/>
                <a:gd name="T43" fmla="*/ 2147483647 h 60"/>
                <a:gd name="T44" fmla="*/ 2147483647 w 38"/>
                <a:gd name="T45" fmla="*/ 2147483647 h 60"/>
                <a:gd name="T46" fmla="*/ 2147483647 w 38"/>
                <a:gd name="T47" fmla="*/ 2147483647 h 60"/>
                <a:gd name="T48" fmla="*/ 2147483647 w 38"/>
                <a:gd name="T49" fmla="*/ 2147483647 h 60"/>
                <a:gd name="T50" fmla="*/ 2147483647 w 38"/>
                <a:gd name="T51" fmla="*/ 2147483647 h 60"/>
                <a:gd name="T52" fmla="*/ 2147483647 w 38"/>
                <a:gd name="T53" fmla="*/ 2147483647 h 60"/>
                <a:gd name="T54" fmla="*/ 2147483647 w 38"/>
                <a:gd name="T55" fmla="*/ 2147483647 h 60"/>
                <a:gd name="T56" fmla="*/ 2147483647 w 38"/>
                <a:gd name="T57" fmla="*/ 2147483647 h 60"/>
                <a:gd name="T58" fmla="*/ 2147483647 w 38"/>
                <a:gd name="T59" fmla="*/ 2147483647 h 60"/>
                <a:gd name="T60" fmla="*/ 2147483647 w 38"/>
                <a:gd name="T61" fmla="*/ 2147483647 h 60"/>
                <a:gd name="T62" fmla="*/ 2147483647 w 38"/>
                <a:gd name="T63" fmla="*/ 2147483647 h 60"/>
                <a:gd name="T64" fmla="*/ 2147483647 w 38"/>
                <a:gd name="T65" fmla="*/ 2147483647 h 60"/>
                <a:gd name="T66" fmla="*/ 2147483647 w 38"/>
                <a:gd name="T67" fmla="*/ 2147483647 h 60"/>
                <a:gd name="T68" fmla="*/ 2147483647 w 38"/>
                <a:gd name="T69" fmla="*/ 0 h 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8"/>
                <a:gd name="T106" fmla="*/ 0 h 60"/>
                <a:gd name="T107" fmla="*/ 38 w 38"/>
                <a:gd name="T108" fmla="*/ 60 h 6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8" h="60">
                  <a:moveTo>
                    <a:pt x="34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28" y="3"/>
                  </a:lnTo>
                  <a:lnTo>
                    <a:pt x="26" y="3"/>
                  </a:lnTo>
                  <a:lnTo>
                    <a:pt x="25" y="2"/>
                  </a:lnTo>
                  <a:lnTo>
                    <a:pt x="21" y="1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7" y="3"/>
                  </a:lnTo>
                  <a:lnTo>
                    <a:pt x="3" y="6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3" y="31"/>
                  </a:lnTo>
                  <a:lnTo>
                    <a:pt x="22" y="37"/>
                  </a:lnTo>
                  <a:lnTo>
                    <a:pt x="26" y="40"/>
                  </a:lnTo>
                  <a:lnTo>
                    <a:pt x="29" y="43"/>
                  </a:lnTo>
                  <a:lnTo>
                    <a:pt x="30" y="47"/>
                  </a:lnTo>
                  <a:lnTo>
                    <a:pt x="29" y="51"/>
                  </a:lnTo>
                  <a:lnTo>
                    <a:pt x="27" y="54"/>
                  </a:lnTo>
                  <a:lnTo>
                    <a:pt x="23" y="56"/>
                  </a:lnTo>
                  <a:lnTo>
                    <a:pt x="19" y="56"/>
                  </a:lnTo>
                  <a:lnTo>
                    <a:pt x="16" y="56"/>
                  </a:lnTo>
                  <a:lnTo>
                    <a:pt x="13" y="55"/>
                  </a:lnTo>
                  <a:lnTo>
                    <a:pt x="9" y="53"/>
                  </a:lnTo>
                  <a:lnTo>
                    <a:pt x="6" y="50"/>
                  </a:lnTo>
                  <a:lnTo>
                    <a:pt x="3" y="46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1" y="60"/>
                  </a:lnTo>
                  <a:lnTo>
                    <a:pt x="2" y="60"/>
                  </a:lnTo>
                  <a:lnTo>
                    <a:pt x="2" y="59"/>
                  </a:lnTo>
                  <a:lnTo>
                    <a:pt x="3" y="57"/>
                  </a:lnTo>
                  <a:lnTo>
                    <a:pt x="4" y="57"/>
                  </a:lnTo>
                  <a:lnTo>
                    <a:pt x="7" y="57"/>
                  </a:lnTo>
                  <a:lnTo>
                    <a:pt x="9" y="57"/>
                  </a:lnTo>
                  <a:lnTo>
                    <a:pt x="11" y="58"/>
                  </a:lnTo>
                  <a:lnTo>
                    <a:pt x="15" y="59"/>
                  </a:lnTo>
                  <a:lnTo>
                    <a:pt x="20" y="60"/>
                  </a:lnTo>
                  <a:lnTo>
                    <a:pt x="26" y="59"/>
                  </a:lnTo>
                  <a:lnTo>
                    <a:pt x="31" y="57"/>
                  </a:lnTo>
                  <a:lnTo>
                    <a:pt x="35" y="53"/>
                  </a:lnTo>
                  <a:lnTo>
                    <a:pt x="37" y="48"/>
                  </a:lnTo>
                  <a:lnTo>
                    <a:pt x="38" y="43"/>
                  </a:lnTo>
                  <a:lnTo>
                    <a:pt x="37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5" y="27"/>
                  </a:lnTo>
                  <a:lnTo>
                    <a:pt x="20" y="25"/>
                  </a:lnTo>
                  <a:lnTo>
                    <a:pt x="15" y="22"/>
                  </a:lnTo>
                  <a:lnTo>
                    <a:pt x="10" y="19"/>
                  </a:lnTo>
                  <a:lnTo>
                    <a:pt x="8" y="16"/>
                  </a:lnTo>
                  <a:lnTo>
                    <a:pt x="7" y="12"/>
                  </a:lnTo>
                  <a:lnTo>
                    <a:pt x="8" y="9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7" y="3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9" y="10"/>
                  </a:lnTo>
                  <a:lnTo>
                    <a:pt x="32" y="14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2" name="Freeform 345"/>
            <p:cNvSpPr>
              <a:spLocks noEditPoints="1"/>
            </p:cNvSpPr>
            <p:nvPr/>
          </p:nvSpPr>
          <p:spPr bwMode="auto">
            <a:xfrm>
              <a:off x="5529263" y="1611313"/>
              <a:ext cx="88900" cy="95250"/>
            </a:xfrm>
            <a:custGeom>
              <a:avLst/>
              <a:gdLst>
                <a:gd name="T0" fmla="*/ 2147483647 w 56"/>
                <a:gd name="T1" fmla="*/ 2147483647 h 60"/>
                <a:gd name="T2" fmla="*/ 2147483647 w 56"/>
                <a:gd name="T3" fmla="*/ 2147483647 h 60"/>
                <a:gd name="T4" fmla="*/ 2147483647 w 56"/>
                <a:gd name="T5" fmla="*/ 2147483647 h 60"/>
                <a:gd name="T6" fmla="*/ 2147483647 w 56"/>
                <a:gd name="T7" fmla="*/ 2147483647 h 60"/>
                <a:gd name="T8" fmla="*/ 2147483647 w 56"/>
                <a:gd name="T9" fmla="*/ 2147483647 h 60"/>
                <a:gd name="T10" fmla="*/ 2147483647 w 56"/>
                <a:gd name="T11" fmla="*/ 2147483647 h 60"/>
                <a:gd name="T12" fmla="*/ 2147483647 w 56"/>
                <a:gd name="T13" fmla="*/ 2147483647 h 60"/>
                <a:gd name="T14" fmla="*/ 2147483647 w 56"/>
                <a:gd name="T15" fmla="*/ 2147483647 h 60"/>
                <a:gd name="T16" fmla="*/ 2147483647 w 56"/>
                <a:gd name="T17" fmla="*/ 2147483647 h 60"/>
                <a:gd name="T18" fmla="*/ 2147483647 w 56"/>
                <a:gd name="T19" fmla="*/ 2147483647 h 60"/>
                <a:gd name="T20" fmla="*/ 2147483647 w 56"/>
                <a:gd name="T21" fmla="*/ 2147483647 h 60"/>
                <a:gd name="T22" fmla="*/ 2147483647 w 56"/>
                <a:gd name="T23" fmla="*/ 2147483647 h 60"/>
                <a:gd name="T24" fmla="*/ 2147483647 w 56"/>
                <a:gd name="T25" fmla="*/ 0 h 60"/>
                <a:gd name="T26" fmla="*/ 2147483647 w 56"/>
                <a:gd name="T27" fmla="*/ 2147483647 h 60"/>
                <a:gd name="T28" fmla="*/ 2147483647 w 56"/>
                <a:gd name="T29" fmla="*/ 2147483647 h 60"/>
                <a:gd name="T30" fmla="*/ 2147483647 w 56"/>
                <a:gd name="T31" fmla="*/ 2147483647 h 60"/>
                <a:gd name="T32" fmla="*/ 2147483647 w 56"/>
                <a:gd name="T33" fmla="*/ 2147483647 h 60"/>
                <a:gd name="T34" fmla="*/ 2147483647 w 56"/>
                <a:gd name="T35" fmla="*/ 2147483647 h 60"/>
                <a:gd name="T36" fmla="*/ 0 w 56"/>
                <a:gd name="T37" fmla="*/ 2147483647 h 60"/>
                <a:gd name="T38" fmla="*/ 2147483647 w 56"/>
                <a:gd name="T39" fmla="*/ 2147483647 h 60"/>
                <a:gd name="T40" fmla="*/ 2147483647 w 56"/>
                <a:gd name="T41" fmla="*/ 2147483647 h 60"/>
                <a:gd name="T42" fmla="*/ 2147483647 w 56"/>
                <a:gd name="T43" fmla="*/ 2147483647 h 60"/>
                <a:gd name="T44" fmla="*/ 2147483647 w 56"/>
                <a:gd name="T45" fmla="*/ 2147483647 h 60"/>
                <a:gd name="T46" fmla="*/ 2147483647 w 56"/>
                <a:gd name="T47" fmla="*/ 2147483647 h 60"/>
                <a:gd name="T48" fmla="*/ 2147483647 w 56"/>
                <a:gd name="T49" fmla="*/ 2147483647 h 60"/>
                <a:gd name="T50" fmla="*/ 2147483647 w 56"/>
                <a:gd name="T51" fmla="*/ 2147483647 h 60"/>
                <a:gd name="T52" fmla="*/ 2147483647 w 56"/>
                <a:gd name="T53" fmla="*/ 2147483647 h 60"/>
                <a:gd name="T54" fmla="*/ 2147483647 w 56"/>
                <a:gd name="T55" fmla="*/ 2147483647 h 60"/>
                <a:gd name="T56" fmla="*/ 2147483647 w 56"/>
                <a:gd name="T57" fmla="*/ 2147483647 h 60"/>
                <a:gd name="T58" fmla="*/ 2147483647 w 56"/>
                <a:gd name="T59" fmla="*/ 2147483647 h 60"/>
                <a:gd name="T60" fmla="*/ 2147483647 w 56"/>
                <a:gd name="T61" fmla="*/ 2147483647 h 60"/>
                <a:gd name="T62" fmla="*/ 2147483647 w 56"/>
                <a:gd name="T63" fmla="*/ 2147483647 h 60"/>
                <a:gd name="T64" fmla="*/ 2147483647 w 56"/>
                <a:gd name="T65" fmla="*/ 2147483647 h 60"/>
                <a:gd name="T66" fmla="*/ 2147483647 w 56"/>
                <a:gd name="T67" fmla="*/ 2147483647 h 60"/>
                <a:gd name="T68" fmla="*/ 2147483647 w 56"/>
                <a:gd name="T69" fmla="*/ 2147483647 h 60"/>
                <a:gd name="T70" fmla="*/ 2147483647 w 56"/>
                <a:gd name="T71" fmla="*/ 2147483647 h 60"/>
                <a:gd name="T72" fmla="*/ 2147483647 w 56"/>
                <a:gd name="T73" fmla="*/ 2147483647 h 60"/>
                <a:gd name="T74" fmla="*/ 2147483647 w 56"/>
                <a:gd name="T75" fmla="*/ 2147483647 h 60"/>
                <a:gd name="T76" fmla="*/ 2147483647 w 56"/>
                <a:gd name="T77" fmla="*/ 2147483647 h 60"/>
                <a:gd name="T78" fmla="*/ 2147483647 w 56"/>
                <a:gd name="T79" fmla="*/ 2147483647 h 60"/>
                <a:gd name="T80" fmla="*/ 2147483647 w 56"/>
                <a:gd name="T81" fmla="*/ 2147483647 h 60"/>
                <a:gd name="T82" fmla="*/ 2147483647 w 56"/>
                <a:gd name="T83" fmla="*/ 2147483647 h 60"/>
                <a:gd name="T84" fmla="*/ 2147483647 w 56"/>
                <a:gd name="T85" fmla="*/ 2147483647 h 60"/>
                <a:gd name="T86" fmla="*/ 2147483647 w 56"/>
                <a:gd name="T87" fmla="*/ 2147483647 h 60"/>
                <a:gd name="T88" fmla="*/ 2147483647 w 56"/>
                <a:gd name="T89" fmla="*/ 2147483647 h 60"/>
                <a:gd name="T90" fmla="*/ 2147483647 w 56"/>
                <a:gd name="T91" fmla="*/ 2147483647 h 60"/>
                <a:gd name="T92" fmla="*/ 2147483647 w 56"/>
                <a:gd name="T93" fmla="*/ 2147483647 h 60"/>
                <a:gd name="T94" fmla="*/ 2147483647 w 56"/>
                <a:gd name="T95" fmla="*/ 2147483647 h 60"/>
                <a:gd name="T96" fmla="*/ 2147483647 w 56"/>
                <a:gd name="T97" fmla="*/ 2147483647 h 60"/>
                <a:gd name="T98" fmla="*/ 2147483647 w 56"/>
                <a:gd name="T99" fmla="*/ 2147483647 h 60"/>
                <a:gd name="T100" fmla="*/ 2147483647 w 56"/>
                <a:gd name="T101" fmla="*/ 2147483647 h 60"/>
                <a:gd name="T102" fmla="*/ 2147483647 w 56"/>
                <a:gd name="T103" fmla="*/ 2147483647 h 60"/>
                <a:gd name="T104" fmla="*/ 2147483647 w 56"/>
                <a:gd name="T105" fmla="*/ 2147483647 h 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"/>
                <a:gd name="T160" fmla="*/ 0 h 60"/>
                <a:gd name="T161" fmla="*/ 56 w 56"/>
                <a:gd name="T162" fmla="*/ 60 h 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" h="60">
                  <a:moveTo>
                    <a:pt x="28" y="60"/>
                  </a:moveTo>
                  <a:lnTo>
                    <a:pt x="36" y="58"/>
                  </a:lnTo>
                  <a:lnTo>
                    <a:pt x="43" y="56"/>
                  </a:lnTo>
                  <a:lnTo>
                    <a:pt x="48" y="51"/>
                  </a:lnTo>
                  <a:lnTo>
                    <a:pt x="52" y="45"/>
                  </a:lnTo>
                  <a:lnTo>
                    <a:pt x="55" y="37"/>
                  </a:lnTo>
                  <a:lnTo>
                    <a:pt x="56" y="30"/>
                  </a:lnTo>
                  <a:lnTo>
                    <a:pt x="55" y="22"/>
                  </a:lnTo>
                  <a:lnTo>
                    <a:pt x="52" y="15"/>
                  </a:lnTo>
                  <a:lnTo>
                    <a:pt x="48" y="9"/>
                  </a:lnTo>
                  <a:lnTo>
                    <a:pt x="43" y="4"/>
                  </a:lnTo>
                  <a:lnTo>
                    <a:pt x="36" y="1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4" y="4"/>
                  </a:lnTo>
                  <a:lnTo>
                    <a:pt x="8" y="9"/>
                  </a:lnTo>
                  <a:lnTo>
                    <a:pt x="4" y="15"/>
                  </a:lnTo>
                  <a:lnTo>
                    <a:pt x="1" y="22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4" y="45"/>
                  </a:lnTo>
                  <a:lnTo>
                    <a:pt x="8" y="51"/>
                  </a:lnTo>
                  <a:lnTo>
                    <a:pt x="14" y="55"/>
                  </a:lnTo>
                  <a:lnTo>
                    <a:pt x="20" y="58"/>
                  </a:lnTo>
                  <a:lnTo>
                    <a:pt x="28" y="60"/>
                  </a:lnTo>
                  <a:close/>
                  <a:moveTo>
                    <a:pt x="28" y="57"/>
                  </a:moveTo>
                  <a:lnTo>
                    <a:pt x="23" y="56"/>
                  </a:lnTo>
                  <a:lnTo>
                    <a:pt x="18" y="53"/>
                  </a:lnTo>
                  <a:lnTo>
                    <a:pt x="15" y="50"/>
                  </a:lnTo>
                  <a:lnTo>
                    <a:pt x="13" y="46"/>
                  </a:lnTo>
                  <a:lnTo>
                    <a:pt x="11" y="41"/>
                  </a:lnTo>
                  <a:lnTo>
                    <a:pt x="10" y="35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11" y="19"/>
                  </a:lnTo>
                  <a:lnTo>
                    <a:pt x="13" y="14"/>
                  </a:lnTo>
                  <a:lnTo>
                    <a:pt x="15" y="10"/>
                  </a:lnTo>
                  <a:lnTo>
                    <a:pt x="18" y="6"/>
                  </a:lnTo>
                  <a:lnTo>
                    <a:pt x="23" y="4"/>
                  </a:lnTo>
                  <a:lnTo>
                    <a:pt x="28" y="3"/>
                  </a:lnTo>
                  <a:lnTo>
                    <a:pt x="33" y="4"/>
                  </a:lnTo>
                  <a:lnTo>
                    <a:pt x="38" y="7"/>
                  </a:lnTo>
                  <a:lnTo>
                    <a:pt x="41" y="10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6" y="24"/>
                  </a:lnTo>
                  <a:lnTo>
                    <a:pt x="46" y="30"/>
                  </a:lnTo>
                  <a:lnTo>
                    <a:pt x="45" y="41"/>
                  </a:lnTo>
                  <a:lnTo>
                    <a:pt x="44" y="46"/>
                  </a:lnTo>
                  <a:lnTo>
                    <a:pt x="41" y="50"/>
                  </a:lnTo>
                  <a:lnTo>
                    <a:pt x="38" y="53"/>
                  </a:lnTo>
                  <a:lnTo>
                    <a:pt x="33" y="56"/>
                  </a:lnTo>
                  <a:lnTo>
                    <a:pt x="28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3" name="Freeform 346"/>
            <p:cNvSpPr>
              <a:spLocks noEditPoints="1"/>
            </p:cNvSpPr>
            <p:nvPr/>
          </p:nvSpPr>
          <p:spPr bwMode="auto">
            <a:xfrm>
              <a:off x="5626101" y="1612900"/>
              <a:ext cx="90488" cy="90488"/>
            </a:xfrm>
            <a:custGeom>
              <a:avLst/>
              <a:gdLst>
                <a:gd name="T0" fmla="*/ 2147483647 w 57"/>
                <a:gd name="T1" fmla="*/ 2147483647 h 57"/>
                <a:gd name="T2" fmla="*/ 2147483647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0 w 57"/>
                <a:gd name="T11" fmla="*/ 2147483647 h 57"/>
                <a:gd name="T12" fmla="*/ 0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0 h 57"/>
                <a:gd name="T44" fmla="*/ 0 w 57"/>
                <a:gd name="T45" fmla="*/ 0 h 57"/>
                <a:gd name="T46" fmla="*/ 0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2147483647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"/>
                <a:gd name="T142" fmla="*/ 0 h 57"/>
                <a:gd name="T143" fmla="*/ 57 w 57"/>
                <a:gd name="T144" fmla="*/ 57 h 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" h="57">
                  <a:moveTo>
                    <a:pt x="8" y="46"/>
                  </a:moveTo>
                  <a:lnTo>
                    <a:pt x="8" y="50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6" y="57"/>
                  </a:lnTo>
                  <a:lnTo>
                    <a:pt x="34" y="56"/>
                  </a:lnTo>
                  <a:lnTo>
                    <a:pt x="41" y="54"/>
                  </a:lnTo>
                  <a:lnTo>
                    <a:pt x="47" y="51"/>
                  </a:lnTo>
                  <a:lnTo>
                    <a:pt x="51" y="46"/>
                  </a:lnTo>
                  <a:lnTo>
                    <a:pt x="54" y="41"/>
                  </a:lnTo>
                  <a:lnTo>
                    <a:pt x="56" y="35"/>
                  </a:lnTo>
                  <a:lnTo>
                    <a:pt x="57" y="29"/>
                  </a:lnTo>
                  <a:lnTo>
                    <a:pt x="56" y="22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5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5"/>
                  </a:moveTo>
                  <a:lnTo>
                    <a:pt x="24" y="3"/>
                  </a:lnTo>
                  <a:lnTo>
                    <a:pt x="31" y="4"/>
                  </a:lnTo>
                  <a:lnTo>
                    <a:pt x="37" y="7"/>
                  </a:lnTo>
                  <a:lnTo>
                    <a:pt x="41" y="11"/>
                  </a:lnTo>
                  <a:lnTo>
                    <a:pt x="44" y="16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47" y="36"/>
                  </a:lnTo>
                  <a:lnTo>
                    <a:pt x="44" y="41"/>
                  </a:lnTo>
                  <a:lnTo>
                    <a:pt x="41" y="47"/>
                  </a:lnTo>
                  <a:lnTo>
                    <a:pt x="37" y="51"/>
                  </a:lnTo>
                  <a:lnTo>
                    <a:pt x="32" y="53"/>
                  </a:lnTo>
                  <a:lnTo>
                    <a:pt x="24" y="54"/>
                  </a:lnTo>
                  <a:lnTo>
                    <a:pt x="20" y="54"/>
                  </a:lnTo>
                  <a:lnTo>
                    <a:pt x="16" y="53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4" name="Freeform 347"/>
            <p:cNvSpPr>
              <a:spLocks/>
            </p:cNvSpPr>
            <p:nvPr/>
          </p:nvSpPr>
          <p:spPr bwMode="auto">
            <a:xfrm>
              <a:off x="5724526" y="1612900"/>
              <a:ext cx="76200" cy="90488"/>
            </a:xfrm>
            <a:custGeom>
              <a:avLst/>
              <a:gdLst>
                <a:gd name="T0" fmla="*/ 2147483647 w 48"/>
                <a:gd name="T1" fmla="*/ 2147483647 h 57"/>
                <a:gd name="T2" fmla="*/ 2147483647 w 48"/>
                <a:gd name="T3" fmla="*/ 2147483647 h 57"/>
                <a:gd name="T4" fmla="*/ 2147483647 w 48"/>
                <a:gd name="T5" fmla="*/ 2147483647 h 57"/>
                <a:gd name="T6" fmla="*/ 2147483647 w 48"/>
                <a:gd name="T7" fmla="*/ 2147483647 h 57"/>
                <a:gd name="T8" fmla="*/ 2147483647 w 48"/>
                <a:gd name="T9" fmla="*/ 2147483647 h 57"/>
                <a:gd name="T10" fmla="*/ 2147483647 w 48"/>
                <a:gd name="T11" fmla="*/ 2147483647 h 57"/>
                <a:gd name="T12" fmla="*/ 2147483647 w 48"/>
                <a:gd name="T13" fmla="*/ 2147483647 h 57"/>
                <a:gd name="T14" fmla="*/ 2147483647 w 48"/>
                <a:gd name="T15" fmla="*/ 0 h 57"/>
                <a:gd name="T16" fmla="*/ 0 w 48"/>
                <a:gd name="T17" fmla="*/ 0 h 57"/>
                <a:gd name="T18" fmla="*/ 0 w 48"/>
                <a:gd name="T19" fmla="*/ 2147483647 h 57"/>
                <a:gd name="T20" fmla="*/ 2147483647 w 48"/>
                <a:gd name="T21" fmla="*/ 2147483647 h 57"/>
                <a:gd name="T22" fmla="*/ 2147483647 w 48"/>
                <a:gd name="T23" fmla="*/ 2147483647 h 57"/>
                <a:gd name="T24" fmla="*/ 2147483647 w 48"/>
                <a:gd name="T25" fmla="*/ 2147483647 h 57"/>
                <a:gd name="T26" fmla="*/ 2147483647 w 48"/>
                <a:gd name="T27" fmla="*/ 2147483647 h 57"/>
                <a:gd name="T28" fmla="*/ 2147483647 w 48"/>
                <a:gd name="T29" fmla="*/ 2147483647 h 57"/>
                <a:gd name="T30" fmla="*/ 2147483647 w 48"/>
                <a:gd name="T31" fmla="*/ 2147483647 h 57"/>
                <a:gd name="T32" fmla="*/ 2147483647 w 48"/>
                <a:gd name="T33" fmla="*/ 2147483647 h 57"/>
                <a:gd name="T34" fmla="*/ 2147483647 w 48"/>
                <a:gd name="T35" fmla="*/ 2147483647 h 57"/>
                <a:gd name="T36" fmla="*/ 0 w 48"/>
                <a:gd name="T37" fmla="*/ 2147483647 h 57"/>
                <a:gd name="T38" fmla="*/ 0 w 48"/>
                <a:gd name="T39" fmla="*/ 2147483647 h 57"/>
                <a:gd name="T40" fmla="*/ 2147483647 w 48"/>
                <a:gd name="T41" fmla="*/ 2147483647 h 57"/>
                <a:gd name="T42" fmla="*/ 2147483647 w 48"/>
                <a:gd name="T43" fmla="*/ 2147483647 h 57"/>
                <a:gd name="T44" fmla="*/ 2147483647 w 48"/>
                <a:gd name="T45" fmla="*/ 2147483647 h 57"/>
                <a:gd name="T46" fmla="*/ 2147483647 w 48"/>
                <a:gd name="T47" fmla="*/ 2147483647 h 57"/>
                <a:gd name="T48" fmla="*/ 2147483647 w 48"/>
                <a:gd name="T49" fmla="*/ 2147483647 h 57"/>
                <a:gd name="T50" fmla="*/ 2147483647 w 48"/>
                <a:gd name="T51" fmla="*/ 2147483647 h 57"/>
                <a:gd name="T52" fmla="*/ 2147483647 w 48"/>
                <a:gd name="T53" fmla="*/ 2147483647 h 57"/>
                <a:gd name="T54" fmla="*/ 2147483647 w 48"/>
                <a:gd name="T55" fmla="*/ 2147483647 h 57"/>
                <a:gd name="T56" fmla="*/ 2147483647 w 48"/>
                <a:gd name="T57" fmla="*/ 2147483647 h 57"/>
                <a:gd name="T58" fmla="*/ 2147483647 w 48"/>
                <a:gd name="T59" fmla="*/ 2147483647 h 57"/>
                <a:gd name="T60" fmla="*/ 2147483647 w 48"/>
                <a:gd name="T61" fmla="*/ 2147483647 h 57"/>
                <a:gd name="T62" fmla="*/ 2147483647 w 48"/>
                <a:gd name="T63" fmla="*/ 2147483647 h 57"/>
                <a:gd name="T64" fmla="*/ 2147483647 w 48"/>
                <a:gd name="T65" fmla="*/ 2147483647 h 57"/>
                <a:gd name="T66" fmla="*/ 2147483647 w 48"/>
                <a:gd name="T67" fmla="*/ 2147483647 h 57"/>
                <a:gd name="T68" fmla="*/ 2147483647 w 48"/>
                <a:gd name="T69" fmla="*/ 2147483647 h 57"/>
                <a:gd name="T70" fmla="*/ 2147483647 w 48"/>
                <a:gd name="T71" fmla="*/ 2147483647 h 57"/>
                <a:gd name="T72" fmla="*/ 2147483647 w 48"/>
                <a:gd name="T73" fmla="*/ 2147483647 h 57"/>
                <a:gd name="T74" fmla="*/ 2147483647 w 48"/>
                <a:gd name="T75" fmla="*/ 2147483647 h 57"/>
                <a:gd name="T76" fmla="*/ 2147483647 w 48"/>
                <a:gd name="T77" fmla="*/ 2147483647 h 57"/>
                <a:gd name="T78" fmla="*/ 2147483647 w 48"/>
                <a:gd name="T79" fmla="*/ 2147483647 h 57"/>
                <a:gd name="T80" fmla="*/ 2147483647 w 48"/>
                <a:gd name="T81" fmla="*/ 2147483647 h 57"/>
                <a:gd name="T82" fmla="*/ 2147483647 w 48"/>
                <a:gd name="T83" fmla="*/ 2147483647 h 57"/>
                <a:gd name="T84" fmla="*/ 2147483647 w 48"/>
                <a:gd name="T85" fmla="*/ 2147483647 h 57"/>
                <a:gd name="T86" fmla="*/ 2147483647 w 48"/>
                <a:gd name="T87" fmla="*/ 2147483647 h 57"/>
                <a:gd name="T88" fmla="*/ 2147483647 w 48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57"/>
                <a:gd name="T137" fmla="*/ 48 w 4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57">
                  <a:moveTo>
                    <a:pt x="15" y="3"/>
                  </a:moveTo>
                  <a:lnTo>
                    <a:pt x="30" y="3"/>
                  </a:lnTo>
                  <a:lnTo>
                    <a:pt x="35" y="4"/>
                  </a:lnTo>
                  <a:lnTo>
                    <a:pt x="38" y="5"/>
                  </a:lnTo>
                  <a:lnTo>
                    <a:pt x="41" y="8"/>
                  </a:lnTo>
                  <a:lnTo>
                    <a:pt x="42" y="13"/>
                  </a:lnTo>
                  <a:lnTo>
                    <a:pt x="44" y="1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7" y="8"/>
                  </a:lnTo>
                  <a:lnTo>
                    <a:pt x="7" y="50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3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3" y="48"/>
                  </a:lnTo>
                  <a:lnTo>
                    <a:pt x="40" y="52"/>
                  </a:lnTo>
                  <a:lnTo>
                    <a:pt x="37" y="54"/>
                  </a:lnTo>
                  <a:lnTo>
                    <a:pt x="32" y="54"/>
                  </a:lnTo>
                  <a:lnTo>
                    <a:pt x="19" y="54"/>
                  </a:lnTo>
                  <a:lnTo>
                    <a:pt x="17" y="54"/>
                  </a:lnTo>
                  <a:lnTo>
                    <a:pt x="16" y="53"/>
                  </a:lnTo>
                  <a:lnTo>
                    <a:pt x="15" y="52"/>
                  </a:lnTo>
                  <a:lnTo>
                    <a:pt x="15" y="29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4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8" y="37"/>
                  </a:lnTo>
                  <a:lnTo>
                    <a:pt x="38" y="18"/>
                  </a:lnTo>
                  <a:lnTo>
                    <a:pt x="37" y="18"/>
                  </a:lnTo>
                  <a:lnTo>
                    <a:pt x="36" y="22"/>
                  </a:lnTo>
                  <a:lnTo>
                    <a:pt x="34" y="25"/>
                  </a:lnTo>
                  <a:lnTo>
                    <a:pt x="31" y="26"/>
                  </a:lnTo>
                  <a:lnTo>
                    <a:pt x="15" y="26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5" name="Freeform 348"/>
            <p:cNvSpPr>
              <a:spLocks noEditPoints="1"/>
            </p:cNvSpPr>
            <p:nvPr/>
          </p:nvSpPr>
          <p:spPr bwMode="auto">
            <a:xfrm>
              <a:off x="5405438" y="2489200"/>
              <a:ext cx="95250" cy="92075"/>
            </a:xfrm>
            <a:custGeom>
              <a:avLst/>
              <a:gdLst>
                <a:gd name="T0" fmla="*/ 2147483647 w 60"/>
                <a:gd name="T1" fmla="*/ 2147483647 h 58"/>
                <a:gd name="T2" fmla="*/ 2147483647 w 60"/>
                <a:gd name="T3" fmla="*/ 2147483647 h 58"/>
                <a:gd name="T4" fmla="*/ 2147483647 w 60"/>
                <a:gd name="T5" fmla="*/ 2147483647 h 58"/>
                <a:gd name="T6" fmla="*/ 2147483647 w 60"/>
                <a:gd name="T7" fmla="*/ 2147483647 h 58"/>
                <a:gd name="T8" fmla="*/ 2147483647 w 60"/>
                <a:gd name="T9" fmla="*/ 2147483647 h 58"/>
                <a:gd name="T10" fmla="*/ 2147483647 w 60"/>
                <a:gd name="T11" fmla="*/ 2147483647 h 58"/>
                <a:gd name="T12" fmla="*/ 2147483647 w 60"/>
                <a:gd name="T13" fmla="*/ 2147483647 h 58"/>
                <a:gd name="T14" fmla="*/ 2147483647 w 60"/>
                <a:gd name="T15" fmla="*/ 2147483647 h 58"/>
                <a:gd name="T16" fmla="*/ 2147483647 w 60"/>
                <a:gd name="T17" fmla="*/ 2147483647 h 58"/>
                <a:gd name="T18" fmla="*/ 2147483647 w 60"/>
                <a:gd name="T19" fmla="*/ 2147483647 h 58"/>
                <a:gd name="T20" fmla="*/ 2147483647 w 60"/>
                <a:gd name="T21" fmla="*/ 2147483647 h 58"/>
                <a:gd name="T22" fmla="*/ 2147483647 w 60"/>
                <a:gd name="T23" fmla="*/ 2147483647 h 58"/>
                <a:gd name="T24" fmla="*/ 2147483647 w 60"/>
                <a:gd name="T25" fmla="*/ 2147483647 h 58"/>
                <a:gd name="T26" fmla="*/ 2147483647 w 60"/>
                <a:gd name="T27" fmla="*/ 2147483647 h 58"/>
                <a:gd name="T28" fmla="*/ 2147483647 w 60"/>
                <a:gd name="T29" fmla="*/ 2147483647 h 58"/>
                <a:gd name="T30" fmla="*/ 2147483647 w 60"/>
                <a:gd name="T31" fmla="*/ 2147483647 h 58"/>
                <a:gd name="T32" fmla="*/ 2147483647 w 60"/>
                <a:gd name="T33" fmla="*/ 2147483647 h 58"/>
                <a:gd name="T34" fmla="*/ 2147483647 w 60"/>
                <a:gd name="T35" fmla="*/ 2147483647 h 58"/>
                <a:gd name="T36" fmla="*/ 2147483647 w 60"/>
                <a:gd name="T37" fmla="*/ 2147483647 h 58"/>
                <a:gd name="T38" fmla="*/ 2147483647 w 60"/>
                <a:gd name="T39" fmla="*/ 0 h 58"/>
                <a:gd name="T40" fmla="*/ 2147483647 w 60"/>
                <a:gd name="T41" fmla="*/ 0 h 58"/>
                <a:gd name="T42" fmla="*/ 2147483647 w 60"/>
                <a:gd name="T43" fmla="*/ 2147483647 h 58"/>
                <a:gd name="T44" fmla="*/ 2147483647 w 60"/>
                <a:gd name="T45" fmla="*/ 2147483647 h 58"/>
                <a:gd name="T46" fmla="*/ 2147483647 w 60"/>
                <a:gd name="T47" fmla="*/ 2147483647 h 58"/>
                <a:gd name="T48" fmla="*/ 0 w 60"/>
                <a:gd name="T49" fmla="*/ 2147483647 h 58"/>
                <a:gd name="T50" fmla="*/ 0 w 60"/>
                <a:gd name="T51" fmla="*/ 2147483647 h 58"/>
                <a:gd name="T52" fmla="*/ 2147483647 w 60"/>
                <a:gd name="T53" fmla="*/ 2147483647 h 58"/>
                <a:gd name="T54" fmla="*/ 2147483647 w 60"/>
                <a:gd name="T55" fmla="*/ 2147483647 h 58"/>
                <a:gd name="T56" fmla="*/ 2147483647 w 60"/>
                <a:gd name="T57" fmla="*/ 2147483647 h 58"/>
                <a:gd name="T58" fmla="*/ 2147483647 w 60"/>
                <a:gd name="T59" fmla="*/ 2147483647 h 58"/>
                <a:gd name="T60" fmla="*/ 2147483647 w 60"/>
                <a:gd name="T61" fmla="*/ 2147483647 h 58"/>
                <a:gd name="T62" fmla="*/ 2147483647 w 60"/>
                <a:gd name="T63" fmla="*/ 2147483647 h 58"/>
                <a:gd name="T64" fmla="*/ 2147483647 w 60"/>
                <a:gd name="T65" fmla="*/ 2147483647 h 58"/>
                <a:gd name="T66" fmla="*/ 2147483647 w 60"/>
                <a:gd name="T67" fmla="*/ 2147483647 h 58"/>
                <a:gd name="T68" fmla="*/ 2147483647 w 60"/>
                <a:gd name="T69" fmla="*/ 2147483647 h 58"/>
                <a:gd name="T70" fmla="*/ 2147483647 w 60"/>
                <a:gd name="T71" fmla="*/ 2147483647 h 58"/>
                <a:gd name="T72" fmla="*/ 2147483647 w 60"/>
                <a:gd name="T73" fmla="*/ 2147483647 h 58"/>
                <a:gd name="T74" fmla="*/ 2147483647 w 60"/>
                <a:gd name="T75" fmla="*/ 2147483647 h 58"/>
                <a:gd name="T76" fmla="*/ 2147483647 w 60"/>
                <a:gd name="T77" fmla="*/ 2147483647 h 58"/>
                <a:gd name="T78" fmla="*/ 2147483647 w 60"/>
                <a:gd name="T79" fmla="*/ 2147483647 h 58"/>
                <a:gd name="T80" fmla="*/ 2147483647 w 60"/>
                <a:gd name="T81" fmla="*/ 2147483647 h 58"/>
                <a:gd name="T82" fmla="*/ 2147483647 w 60"/>
                <a:gd name="T83" fmla="*/ 2147483647 h 58"/>
                <a:gd name="T84" fmla="*/ 2147483647 w 60"/>
                <a:gd name="T85" fmla="*/ 2147483647 h 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"/>
                <a:gd name="T130" fmla="*/ 0 h 58"/>
                <a:gd name="T131" fmla="*/ 60 w 60"/>
                <a:gd name="T132" fmla="*/ 58 h 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" h="58">
                  <a:moveTo>
                    <a:pt x="38" y="39"/>
                  </a:moveTo>
                  <a:lnTo>
                    <a:pt x="41" y="46"/>
                  </a:lnTo>
                  <a:lnTo>
                    <a:pt x="42" y="49"/>
                  </a:lnTo>
                  <a:lnTo>
                    <a:pt x="43" y="50"/>
                  </a:lnTo>
                  <a:lnTo>
                    <a:pt x="43" y="51"/>
                  </a:lnTo>
                  <a:lnTo>
                    <a:pt x="43" y="53"/>
                  </a:lnTo>
                  <a:lnTo>
                    <a:pt x="43" y="54"/>
                  </a:lnTo>
                  <a:lnTo>
                    <a:pt x="43" y="55"/>
                  </a:lnTo>
                  <a:lnTo>
                    <a:pt x="42" y="56"/>
                  </a:lnTo>
                  <a:lnTo>
                    <a:pt x="41" y="56"/>
                  </a:lnTo>
                  <a:lnTo>
                    <a:pt x="39" y="56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60" y="58"/>
                  </a:lnTo>
                  <a:lnTo>
                    <a:pt x="60" y="57"/>
                  </a:lnTo>
                  <a:lnTo>
                    <a:pt x="56" y="55"/>
                  </a:lnTo>
                  <a:lnTo>
                    <a:pt x="53" y="53"/>
                  </a:lnTo>
                  <a:lnTo>
                    <a:pt x="51" y="50"/>
                  </a:lnTo>
                  <a:lnTo>
                    <a:pt x="50" y="46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9" y="48"/>
                  </a:lnTo>
                  <a:lnTo>
                    <a:pt x="6" y="53"/>
                  </a:lnTo>
                  <a:lnTo>
                    <a:pt x="3" y="55"/>
                  </a:lnTo>
                  <a:lnTo>
                    <a:pt x="0" y="57"/>
                  </a:lnTo>
                  <a:lnTo>
                    <a:pt x="0" y="58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6" y="57"/>
                  </a:lnTo>
                  <a:lnTo>
                    <a:pt x="13" y="56"/>
                  </a:lnTo>
                  <a:lnTo>
                    <a:pt x="12" y="55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1"/>
                  </a:lnTo>
                  <a:lnTo>
                    <a:pt x="12" y="49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6" y="39"/>
                  </a:lnTo>
                  <a:lnTo>
                    <a:pt x="38" y="39"/>
                  </a:lnTo>
                  <a:close/>
                  <a:moveTo>
                    <a:pt x="37" y="36"/>
                  </a:moveTo>
                  <a:lnTo>
                    <a:pt x="17" y="36"/>
                  </a:lnTo>
                  <a:lnTo>
                    <a:pt x="28" y="13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6" name="Freeform 349"/>
            <p:cNvSpPr>
              <a:spLocks noEditPoints="1"/>
            </p:cNvSpPr>
            <p:nvPr/>
          </p:nvSpPr>
          <p:spPr bwMode="auto">
            <a:xfrm>
              <a:off x="5407026" y="2652713"/>
              <a:ext cx="79375" cy="90488"/>
            </a:xfrm>
            <a:custGeom>
              <a:avLst/>
              <a:gdLst>
                <a:gd name="T0" fmla="*/ 2147483647 w 50"/>
                <a:gd name="T1" fmla="*/ 2147483647 h 57"/>
                <a:gd name="T2" fmla="*/ 2147483647 w 50"/>
                <a:gd name="T3" fmla="*/ 2147483647 h 57"/>
                <a:gd name="T4" fmla="*/ 0 w 50"/>
                <a:gd name="T5" fmla="*/ 2147483647 h 57"/>
                <a:gd name="T6" fmla="*/ 2147483647 w 50"/>
                <a:gd name="T7" fmla="*/ 2147483647 h 57"/>
                <a:gd name="T8" fmla="*/ 2147483647 w 50"/>
                <a:gd name="T9" fmla="*/ 2147483647 h 57"/>
                <a:gd name="T10" fmla="*/ 2147483647 w 50"/>
                <a:gd name="T11" fmla="*/ 2147483647 h 57"/>
                <a:gd name="T12" fmla="*/ 2147483647 w 50"/>
                <a:gd name="T13" fmla="*/ 2147483647 h 57"/>
                <a:gd name="T14" fmla="*/ 2147483647 w 50"/>
                <a:gd name="T15" fmla="*/ 2147483647 h 57"/>
                <a:gd name="T16" fmla="*/ 2147483647 w 50"/>
                <a:gd name="T17" fmla="*/ 2147483647 h 57"/>
                <a:gd name="T18" fmla="*/ 2147483647 w 50"/>
                <a:gd name="T19" fmla="*/ 2147483647 h 57"/>
                <a:gd name="T20" fmla="*/ 2147483647 w 50"/>
                <a:gd name="T21" fmla="*/ 2147483647 h 57"/>
                <a:gd name="T22" fmla="*/ 2147483647 w 50"/>
                <a:gd name="T23" fmla="*/ 2147483647 h 57"/>
                <a:gd name="T24" fmla="*/ 2147483647 w 50"/>
                <a:gd name="T25" fmla="*/ 2147483647 h 57"/>
                <a:gd name="T26" fmla="*/ 2147483647 w 50"/>
                <a:gd name="T27" fmla="*/ 2147483647 h 57"/>
                <a:gd name="T28" fmla="*/ 2147483647 w 50"/>
                <a:gd name="T29" fmla="*/ 0 h 57"/>
                <a:gd name="T30" fmla="*/ 0 w 50"/>
                <a:gd name="T31" fmla="*/ 2147483647 h 57"/>
                <a:gd name="T32" fmla="*/ 2147483647 w 50"/>
                <a:gd name="T33" fmla="*/ 2147483647 h 57"/>
                <a:gd name="T34" fmla="*/ 2147483647 w 50"/>
                <a:gd name="T35" fmla="*/ 2147483647 h 57"/>
                <a:gd name="T36" fmla="*/ 2147483647 w 50"/>
                <a:gd name="T37" fmla="*/ 2147483647 h 57"/>
                <a:gd name="T38" fmla="*/ 2147483647 w 50"/>
                <a:gd name="T39" fmla="*/ 2147483647 h 57"/>
                <a:gd name="T40" fmla="*/ 2147483647 w 50"/>
                <a:gd name="T41" fmla="*/ 2147483647 h 57"/>
                <a:gd name="T42" fmla="*/ 2147483647 w 50"/>
                <a:gd name="T43" fmla="*/ 2147483647 h 57"/>
                <a:gd name="T44" fmla="*/ 2147483647 w 50"/>
                <a:gd name="T45" fmla="*/ 2147483647 h 57"/>
                <a:gd name="T46" fmla="*/ 2147483647 w 50"/>
                <a:gd name="T47" fmla="*/ 2147483647 h 57"/>
                <a:gd name="T48" fmla="*/ 2147483647 w 50"/>
                <a:gd name="T49" fmla="*/ 2147483647 h 57"/>
                <a:gd name="T50" fmla="*/ 2147483647 w 50"/>
                <a:gd name="T51" fmla="*/ 2147483647 h 57"/>
                <a:gd name="T52" fmla="*/ 2147483647 w 50"/>
                <a:gd name="T53" fmla="*/ 2147483647 h 57"/>
                <a:gd name="T54" fmla="*/ 2147483647 w 50"/>
                <a:gd name="T55" fmla="*/ 2147483647 h 57"/>
                <a:gd name="T56" fmla="*/ 2147483647 w 50"/>
                <a:gd name="T57" fmla="*/ 2147483647 h 57"/>
                <a:gd name="T58" fmla="*/ 2147483647 w 50"/>
                <a:gd name="T59" fmla="*/ 2147483647 h 57"/>
                <a:gd name="T60" fmla="*/ 2147483647 w 50"/>
                <a:gd name="T61" fmla="*/ 2147483647 h 57"/>
                <a:gd name="T62" fmla="*/ 2147483647 w 50"/>
                <a:gd name="T63" fmla="*/ 2147483647 h 57"/>
                <a:gd name="T64" fmla="*/ 2147483647 w 50"/>
                <a:gd name="T65" fmla="*/ 2147483647 h 57"/>
                <a:gd name="T66" fmla="*/ 2147483647 w 50"/>
                <a:gd name="T67" fmla="*/ 2147483647 h 57"/>
                <a:gd name="T68" fmla="*/ 2147483647 w 50"/>
                <a:gd name="T69" fmla="*/ 214748364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57"/>
                <a:gd name="T107" fmla="*/ 50 w 50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57">
                  <a:moveTo>
                    <a:pt x="8" y="46"/>
                  </a:moveTo>
                  <a:lnTo>
                    <a:pt x="8" y="50"/>
                  </a:lnTo>
                  <a:lnTo>
                    <a:pt x="7" y="53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8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48" y="50"/>
                  </a:lnTo>
                  <a:lnTo>
                    <a:pt x="49" y="46"/>
                  </a:lnTo>
                  <a:lnTo>
                    <a:pt x="50" y="44"/>
                  </a:lnTo>
                  <a:lnTo>
                    <a:pt x="50" y="41"/>
                  </a:lnTo>
                  <a:lnTo>
                    <a:pt x="49" y="36"/>
                  </a:lnTo>
                  <a:lnTo>
                    <a:pt x="46" y="32"/>
                  </a:lnTo>
                  <a:lnTo>
                    <a:pt x="42" y="30"/>
                  </a:lnTo>
                  <a:lnTo>
                    <a:pt x="38" y="28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7" y="20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3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5" y="4"/>
                  </a:moveTo>
                  <a:lnTo>
                    <a:pt x="23" y="3"/>
                  </a:lnTo>
                  <a:lnTo>
                    <a:pt x="27" y="4"/>
                  </a:lnTo>
                  <a:lnTo>
                    <a:pt x="32" y="5"/>
                  </a:lnTo>
                  <a:lnTo>
                    <a:pt x="35" y="7"/>
                  </a:lnTo>
                  <a:lnTo>
                    <a:pt x="38" y="11"/>
                  </a:lnTo>
                  <a:lnTo>
                    <a:pt x="39" y="15"/>
                  </a:lnTo>
                  <a:lnTo>
                    <a:pt x="39" y="17"/>
                  </a:lnTo>
                  <a:lnTo>
                    <a:pt x="38" y="19"/>
                  </a:lnTo>
                  <a:lnTo>
                    <a:pt x="37" y="22"/>
                  </a:lnTo>
                  <a:lnTo>
                    <a:pt x="34" y="24"/>
                  </a:lnTo>
                  <a:lnTo>
                    <a:pt x="30" y="26"/>
                  </a:lnTo>
                  <a:lnTo>
                    <a:pt x="25" y="27"/>
                  </a:lnTo>
                  <a:lnTo>
                    <a:pt x="20" y="26"/>
                  </a:lnTo>
                  <a:lnTo>
                    <a:pt x="15" y="26"/>
                  </a:lnTo>
                  <a:lnTo>
                    <a:pt x="15" y="4"/>
                  </a:lnTo>
                  <a:close/>
                  <a:moveTo>
                    <a:pt x="15" y="30"/>
                  </a:moveTo>
                  <a:lnTo>
                    <a:pt x="23" y="29"/>
                  </a:lnTo>
                  <a:lnTo>
                    <a:pt x="27" y="30"/>
                  </a:lnTo>
                  <a:lnTo>
                    <a:pt x="31" y="31"/>
                  </a:lnTo>
                  <a:lnTo>
                    <a:pt x="35" y="32"/>
                  </a:lnTo>
                  <a:lnTo>
                    <a:pt x="38" y="35"/>
                  </a:lnTo>
                  <a:lnTo>
                    <a:pt x="40" y="38"/>
                  </a:lnTo>
                  <a:lnTo>
                    <a:pt x="41" y="42"/>
                  </a:lnTo>
                  <a:lnTo>
                    <a:pt x="40" y="46"/>
                  </a:lnTo>
                  <a:lnTo>
                    <a:pt x="38" y="50"/>
                  </a:lnTo>
                  <a:lnTo>
                    <a:pt x="34" y="52"/>
                  </a:lnTo>
                  <a:lnTo>
                    <a:pt x="30" y="54"/>
                  </a:lnTo>
                  <a:lnTo>
                    <a:pt x="25" y="54"/>
                  </a:lnTo>
                  <a:lnTo>
                    <a:pt x="20" y="54"/>
                  </a:lnTo>
                  <a:lnTo>
                    <a:pt x="15" y="53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7" name="Freeform 350"/>
            <p:cNvSpPr>
              <a:spLocks/>
            </p:cNvSpPr>
            <p:nvPr/>
          </p:nvSpPr>
          <p:spPr bwMode="auto">
            <a:xfrm>
              <a:off x="5405438" y="2271713"/>
              <a:ext cx="77788" cy="90488"/>
            </a:xfrm>
            <a:custGeom>
              <a:avLst/>
              <a:gdLst>
                <a:gd name="T0" fmla="*/ 2147483647 w 49"/>
                <a:gd name="T1" fmla="*/ 2147483647 h 57"/>
                <a:gd name="T2" fmla="*/ 2147483647 w 49"/>
                <a:gd name="T3" fmla="*/ 0 h 57"/>
                <a:gd name="T4" fmla="*/ 2147483647 w 49"/>
                <a:gd name="T5" fmla="*/ 0 h 57"/>
                <a:gd name="T6" fmla="*/ 2147483647 w 49"/>
                <a:gd name="T7" fmla="*/ 2147483647 h 57"/>
                <a:gd name="T8" fmla="*/ 2147483647 w 49"/>
                <a:gd name="T9" fmla="*/ 2147483647 h 57"/>
                <a:gd name="T10" fmla="*/ 2147483647 w 49"/>
                <a:gd name="T11" fmla="*/ 2147483647 h 57"/>
                <a:gd name="T12" fmla="*/ 2147483647 w 49"/>
                <a:gd name="T13" fmla="*/ 2147483647 h 57"/>
                <a:gd name="T14" fmla="*/ 2147483647 w 49"/>
                <a:gd name="T15" fmla="*/ 2147483647 h 57"/>
                <a:gd name="T16" fmla="*/ 2147483647 w 49"/>
                <a:gd name="T17" fmla="*/ 2147483647 h 57"/>
                <a:gd name="T18" fmla="*/ 2147483647 w 49"/>
                <a:gd name="T19" fmla="*/ 2147483647 h 57"/>
                <a:gd name="T20" fmla="*/ 0 w 49"/>
                <a:gd name="T21" fmla="*/ 2147483647 h 57"/>
                <a:gd name="T22" fmla="*/ 0 w 49"/>
                <a:gd name="T23" fmla="*/ 2147483647 h 57"/>
                <a:gd name="T24" fmla="*/ 2147483647 w 49"/>
                <a:gd name="T25" fmla="*/ 2147483647 h 57"/>
                <a:gd name="T26" fmla="*/ 2147483647 w 49"/>
                <a:gd name="T27" fmla="*/ 2147483647 h 57"/>
                <a:gd name="T28" fmla="*/ 2147483647 w 49"/>
                <a:gd name="T29" fmla="*/ 2147483647 h 57"/>
                <a:gd name="T30" fmla="*/ 2147483647 w 49"/>
                <a:gd name="T31" fmla="*/ 2147483647 h 57"/>
                <a:gd name="T32" fmla="*/ 2147483647 w 49"/>
                <a:gd name="T33" fmla="*/ 2147483647 h 57"/>
                <a:gd name="T34" fmla="*/ 2147483647 w 49"/>
                <a:gd name="T35" fmla="*/ 2147483647 h 57"/>
                <a:gd name="T36" fmla="*/ 2147483647 w 49"/>
                <a:gd name="T37" fmla="*/ 2147483647 h 57"/>
                <a:gd name="T38" fmla="*/ 2147483647 w 49"/>
                <a:gd name="T39" fmla="*/ 2147483647 h 57"/>
                <a:gd name="T40" fmla="*/ 2147483647 w 49"/>
                <a:gd name="T41" fmla="*/ 2147483647 h 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9"/>
                <a:gd name="T64" fmla="*/ 0 h 57"/>
                <a:gd name="T65" fmla="*/ 49 w 49"/>
                <a:gd name="T66" fmla="*/ 57 h 5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9" h="57">
                  <a:moveTo>
                    <a:pt x="11" y="54"/>
                  </a:moveTo>
                  <a:lnTo>
                    <a:pt x="48" y="0"/>
                  </a:lnTo>
                  <a:lnTo>
                    <a:pt x="6" y="0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8" y="9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9" y="4"/>
                  </a:lnTo>
                  <a:lnTo>
                    <a:pt x="36" y="4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46" y="57"/>
                  </a:lnTo>
                  <a:lnTo>
                    <a:pt x="49" y="42"/>
                  </a:lnTo>
                  <a:lnTo>
                    <a:pt x="47" y="42"/>
                  </a:lnTo>
                  <a:lnTo>
                    <a:pt x="45" y="47"/>
                  </a:lnTo>
                  <a:lnTo>
                    <a:pt x="43" y="50"/>
                  </a:lnTo>
                  <a:lnTo>
                    <a:pt x="41" y="52"/>
                  </a:lnTo>
                  <a:lnTo>
                    <a:pt x="38" y="53"/>
                  </a:lnTo>
                  <a:lnTo>
                    <a:pt x="34" y="54"/>
                  </a:lnTo>
                  <a:lnTo>
                    <a:pt x="11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8" name="Freeform 351"/>
            <p:cNvSpPr>
              <a:spLocks noEditPoints="1"/>
            </p:cNvSpPr>
            <p:nvPr/>
          </p:nvSpPr>
          <p:spPr bwMode="auto">
            <a:xfrm>
              <a:off x="3502026" y="1612900"/>
              <a:ext cx="90488" cy="90488"/>
            </a:xfrm>
            <a:custGeom>
              <a:avLst/>
              <a:gdLst>
                <a:gd name="T0" fmla="*/ 2147483647 w 57"/>
                <a:gd name="T1" fmla="*/ 2147483647 h 57"/>
                <a:gd name="T2" fmla="*/ 2147483647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0 w 57"/>
                <a:gd name="T11" fmla="*/ 2147483647 h 57"/>
                <a:gd name="T12" fmla="*/ 0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0 h 57"/>
                <a:gd name="T44" fmla="*/ 0 w 57"/>
                <a:gd name="T45" fmla="*/ 0 h 57"/>
                <a:gd name="T46" fmla="*/ 0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2147483647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"/>
                <a:gd name="T142" fmla="*/ 0 h 57"/>
                <a:gd name="T143" fmla="*/ 57 w 57"/>
                <a:gd name="T144" fmla="*/ 57 h 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" h="57">
                  <a:moveTo>
                    <a:pt x="8" y="46"/>
                  </a:moveTo>
                  <a:lnTo>
                    <a:pt x="8" y="50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6" y="57"/>
                  </a:lnTo>
                  <a:lnTo>
                    <a:pt x="34" y="56"/>
                  </a:lnTo>
                  <a:lnTo>
                    <a:pt x="41" y="54"/>
                  </a:lnTo>
                  <a:lnTo>
                    <a:pt x="47" y="51"/>
                  </a:lnTo>
                  <a:lnTo>
                    <a:pt x="51" y="46"/>
                  </a:lnTo>
                  <a:lnTo>
                    <a:pt x="54" y="41"/>
                  </a:lnTo>
                  <a:lnTo>
                    <a:pt x="56" y="35"/>
                  </a:lnTo>
                  <a:lnTo>
                    <a:pt x="57" y="29"/>
                  </a:lnTo>
                  <a:lnTo>
                    <a:pt x="56" y="22"/>
                  </a:lnTo>
                  <a:lnTo>
                    <a:pt x="54" y="15"/>
                  </a:lnTo>
                  <a:lnTo>
                    <a:pt x="51" y="10"/>
                  </a:lnTo>
                  <a:lnTo>
                    <a:pt x="45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5"/>
                  </a:moveTo>
                  <a:lnTo>
                    <a:pt x="25" y="3"/>
                  </a:lnTo>
                  <a:lnTo>
                    <a:pt x="31" y="4"/>
                  </a:lnTo>
                  <a:lnTo>
                    <a:pt x="37" y="7"/>
                  </a:lnTo>
                  <a:lnTo>
                    <a:pt x="41" y="11"/>
                  </a:lnTo>
                  <a:lnTo>
                    <a:pt x="44" y="16"/>
                  </a:lnTo>
                  <a:lnTo>
                    <a:pt x="47" y="22"/>
                  </a:lnTo>
                  <a:lnTo>
                    <a:pt x="47" y="29"/>
                  </a:lnTo>
                  <a:lnTo>
                    <a:pt x="47" y="36"/>
                  </a:lnTo>
                  <a:lnTo>
                    <a:pt x="44" y="41"/>
                  </a:lnTo>
                  <a:lnTo>
                    <a:pt x="41" y="47"/>
                  </a:lnTo>
                  <a:lnTo>
                    <a:pt x="37" y="51"/>
                  </a:lnTo>
                  <a:lnTo>
                    <a:pt x="32" y="53"/>
                  </a:lnTo>
                  <a:lnTo>
                    <a:pt x="25" y="54"/>
                  </a:lnTo>
                  <a:lnTo>
                    <a:pt x="20" y="54"/>
                  </a:lnTo>
                  <a:lnTo>
                    <a:pt x="16" y="53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39" name="Freeform 352"/>
            <p:cNvSpPr>
              <a:spLocks/>
            </p:cNvSpPr>
            <p:nvPr/>
          </p:nvSpPr>
          <p:spPr bwMode="auto">
            <a:xfrm>
              <a:off x="3600451" y="1612900"/>
              <a:ext cx="76200" cy="90488"/>
            </a:xfrm>
            <a:custGeom>
              <a:avLst/>
              <a:gdLst>
                <a:gd name="T0" fmla="*/ 2147483647 w 48"/>
                <a:gd name="T1" fmla="*/ 2147483647 h 57"/>
                <a:gd name="T2" fmla="*/ 2147483647 w 48"/>
                <a:gd name="T3" fmla="*/ 2147483647 h 57"/>
                <a:gd name="T4" fmla="*/ 2147483647 w 48"/>
                <a:gd name="T5" fmla="*/ 2147483647 h 57"/>
                <a:gd name="T6" fmla="*/ 2147483647 w 48"/>
                <a:gd name="T7" fmla="*/ 2147483647 h 57"/>
                <a:gd name="T8" fmla="*/ 2147483647 w 48"/>
                <a:gd name="T9" fmla="*/ 2147483647 h 57"/>
                <a:gd name="T10" fmla="*/ 2147483647 w 48"/>
                <a:gd name="T11" fmla="*/ 2147483647 h 57"/>
                <a:gd name="T12" fmla="*/ 2147483647 w 48"/>
                <a:gd name="T13" fmla="*/ 2147483647 h 57"/>
                <a:gd name="T14" fmla="*/ 2147483647 w 48"/>
                <a:gd name="T15" fmla="*/ 0 h 57"/>
                <a:gd name="T16" fmla="*/ 0 w 48"/>
                <a:gd name="T17" fmla="*/ 0 h 57"/>
                <a:gd name="T18" fmla="*/ 0 w 48"/>
                <a:gd name="T19" fmla="*/ 2147483647 h 57"/>
                <a:gd name="T20" fmla="*/ 2147483647 w 48"/>
                <a:gd name="T21" fmla="*/ 2147483647 h 57"/>
                <a:gd name="T22" fmla="*/ 2147483647 w 48"/>
                <a:gd name="T23" fmla="*/ 2147483647 h 57"/>
                <a:gd name="T24" fmla="*/ 2147483647 w 48"/>
                <a:gd name="T25" fmla="*/ 2147483647 h 57"/>
                <a:gd name="T26" fmla="*/ 2147483647 w 48"/>
                <a:gd name="T27" fmla="*/ 2147483647 h 57"/>
                <a:gd name="T28" fmla="*/ 2147483647 w 48"/>
                <a:gd name="T29" fmla="*/ 2147483647 h 57"/>
                <a:gd name="T30" fmla="*/ 2147483647 w 48"/>
                <a:gd name="T31" fmla="*/ 2147483647 h 57"/>
                <a:gd name="T32" fmla="*/ 2147483647 w 48"/>
                <a:gd name="T33" fmla="*/ 2147483647 h 57"/>
                <a:gd name="T34" fmla="*/ 2147483647 w 48"/>
                <a:gd name="T35" fmla="*/ 2147483647 h 57"/>
                <a:gd name="T36" fmla="*/ 0 w 48"/>
                <a:gd name="T37" fmla="*/ 2147483647 h 57"/>
                <a:gd name="T38" fmla="*/ 0 w 48"/>
                <a:gd name="T39" fmla="*/ 2147483647 h 57"/>
                <a:gd name="T40" fmla="*/ 2147483647 w 48"/>
                <a:gd name="T41" fmla="*/ 2147483647 h 57"/>
                <a:gd name="T42" fmla="*/ 2147483647 w 48"/>
                <a:gd name="T43" fmla="*/ 2147483647 h 57"/>
                <a:gd name="T44" fmla="*/ 2147483647 w 48"/>
                <a:gd name="T45" fmla="*/ 2147483647 h 57"/>
                <a:gd name="T46" fmla="*/ 2147483647 w 48"/>
                <a:gd name="T47" fmla="*/ 2147483647 h 57"/>
                <a:gd name="T48" fmla="*/ 2147483647 w 48"/>
                <a:gd name="T49" fmla="*/ 2147483647 h 57"/>
                <a:gd name="T50" fmla="*/ 2147483647 w 48"/>
                <a:gd name="T51" fmla="*/ 2147483647 h 57"/>
                <a:gd name="T52" fmla="*/ 2147483647 w 48"/>
                <a:gd name="T53" fmla="*/ 2147483647 h 57"/>
                <a:gd name="T54" fmla="*/ 2147483647 w 48"/>
                <a:gd name="T55" fmla="*/ 2147483647 h 57"/>
                <a:gd name="T56" fmla="*/ 2147483647 w 48"/>
                <a:gd name="T57" fmla="*/ 2147483647 h 57"/>
                <a:gd name="T58" fmla="*/ 2147483647 w 48"/>
                <a:gd name="T59" fmla="*/ 2147483647 h 57"/>
                <a:gd name="T60" fmla="*/ 2147483647 w 48"/>
                <a:gd name="T61" fmla="*/ 2147483647 h 57"/>
                <a:gd name="T62" fmla="*/ 2147483647 w 48"/>
                <a:gd name="T63" fmla="*/ 2147483647 h 57"/>
                <a:gd name="T64" fmla="*/ 2147483647 w 48"/>
                <a:gd name="T65" fmla="*/ 2147483647 h 57"/>
                <a:gd name="T66" fmla="*/ 2147483647 w 48"/>
                <a:gd name="T67" fmla="*/ 2147483647 h 57"/>
                <a:gd name="T68" fmla="*/ 2147483647 w 48"/>
                <a:gd name="T69" fmla="*/ 2147483647 h 57"/>
                <a:gd name="T70" fmla="*/ 2147483647 w 48"/>
                <a:gd name="T71" fmla="*/ 2147483647 h 57"/>
                <a:gd name="T72" fmla="*/ 2147483647 w 48"/>
                <a:gd name="T73" fmla="*/ 2147483647 h 57"/>
                <a:gd name="T74" fmla="*/ 2147483647 w 48"/>
                <a:gd name="T75" fmla="*/ 2147483647 h 57"/>
                <a:gd name="T76" fmla="*/ 2147483647 w 48"/>
                <a:gd name="T77" fmla="*/ 2147483647 h 57"/>
                <a:gd name="T78" fmla="*/ 2147483647 w 48"/>
                <a:gd name="T79" fmla="*/ 2147483647 h 57"/>
                <a:gd name="T80" fmla="*/ 2147483647 w 48"/>
                <a:gd name="T81" fmla="*/ 2147483647 h 57"/>
                <a:gd name="T82" fmla="*/ 2147483647 w 48"/>
                <a:gd name="T83" fmla="*/ 2147483647 h 57"/>
                <a:gd name="T84" fmla="*/ 2147483647 w 48"/>
                <a:gd name="T85" fmla="*/ 2147483647 h 57"/>
                <a:gd name="T86" fmla="*/ 2147483647 w 48"/>
                <a:gd name="T87" fmla="*/ 2147483647 h 57"/>
                <a:gd name="T88" fmla="*/ 2147483647 w 48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57"/>
                <a:gd name="T137" fmla="*/ 48 w 4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57">
                  <a:moveTo>
                    <a:pt x="16" y="3"/>
                  </a:moveTo>
                  <a:lnTo>
                    <a:pt x="30" y="3"/>
                  </a:lnTo>
                  <a:lnTo>
                    <a:pt x="35" y="4"/>
                  </a:lnTo>
                  <a:lnTo>
                    <a:pt x="39" y="5"/>
                  </a:lnTo>
                  <a:lnTo>
                    <a:pt x="41" y="8"/>
                  </a:lnTo>
                  <a:lnTo>
                    <a:pt x="42" y="13"/>
                  </a:lnTo>
                  <a:lnTo>
                    <a:pt x="44" y="1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8"/>
                  </a:lnTo>
                  <a:lnTo>
                    <a:pt x="8" y="50"/>
                  </a:lnTo>
                  <a:lnTo>
                    <a:pt x="7" y="53"/>
                  </a:lnTo>
                  <a:lnTo>
                    <a:pt x="6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3" y="48"/>
                  </a:lnTo>
                  <a:lnTo>
                    <a:pt x="40" y="52"/>
                  </a:lnTo>
                  <a:lnTo>
                    <a:pt x="37" y="54"/>
                  </a:lnTo>
                  <a:lnTo>
                    <a:pt x="32" y="54"/>
                  </a:lnTo>
                  <a:lnTo>
                    <a:pt x="19" y="54"/>
                  </a:lnTo>
                  <a:lnTo>
                    <a:pt x="17" y="54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6" y="29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5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18"/>
                  </a:lnTo>
                  <a:lnTo>
                    <a:pt x="37" y="18"/>
                  </a:lnTo>
                  <a:lnTo>
                    <a:pt x="36" y="22"/>
                  </a:lnTo>
                  <a:lnTo>
                    <a:pt x="35" y="25"/>
                  </a:lnTo>
                  <a:lnTo>
                    <a:pt x="31" y="26"/>
                  </a:lnTo>
                  <a:lnTo>
                    <a:pt x="16" y="26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40" name="Freeform 353"/>
            <p:cNvSpPr>
              <a:spLocks noEditPoints="1"/>
            </p:cNvSpPr>
            <p:nvPr/>
          </p:nvSpPr>
          <p:spPr bwMode="auto">
            <a:xfrm>
              <a:off x="3584576" y="2106613"/>
              <a:ext cx="90488" cy="90488"/>
            </a:xfrm>
            <a:custGeom>
              <a:avLst/>
              <a:gdLst>
                <a:gd name="T0" fmla="*/ 2147483647 w 57"/>
                <a:gd name="T1" fmla="*/ 2147483647 h 57"/>
                <a:gd name="T2" fmla="*/ 2147483647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0 w 57"/>
                <a:gd name="T11" fmla="*/ 2147483647 h 57"/>
                <a:gd name="T12" fmla="*/ 0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0 h 57"/>
                <a:gd name="T44" fmla="*/ 0 w 57"/>
                <a:gd name="T45" fmla="*/ 0 h 57"/>
                <a:gd name="T46" fmla="*/ 0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2147483647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"/>
                <a:gd name="T142" fmla="*/ 0 h 57"/>
                <a:gd name="T143" fmla="*/ 57 w 57"/>
                <a:gd name="T144" fmla="*/ 57 h 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" h="57">
                  <a:moveTo>
                    <a:pt x="8" y="46"/>
                  </a:moveTo>
                  <a:lnTo>
                    <a:pt x="8" y="50"/>
                  </a:lnTo>
                  <a:lnTo>
                    <a:pt x="8" y="53"/>
                  </a:lnTo>
                  <a:lnTo>
                    <a:pt x="7" y="55"/>
                  </a:lnTo>
                  <a:lnTo>
                    <a:pt x="4" y="56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6" y="57"/>
                  </a:lnTo>
                  <a:lnTo>
                    <a:pt x="35" y="56"/>
                  </a:lnTo>
                  <a:lnTo>
                    <a:pt x="41" y="54"/>
                  </a:lnTo>
                  <a:lnTo>
                    <a:pt x="47" y="51"/>
                  </a:lnTo>
                  <a:lnTo>
                    <a:pt x="52" y="46"/>
                  </a:lnTo>
                  <a:lnTo>
                    <a:pt x="55" y="41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56" y="22"/>
                  </a:lnTo>
                  <a:lnTo>
                    <a:pt x="55" y="15"/>
                  </a:lnTo>
                  <a:lnTo>
                    <a:pt x="51" y="10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4" y="1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5"/>
                  </a:moveTo>
                  <a:lnTo>
                    <a:pt x="25" y="3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2" y="11"/>
                  </a:lnTo>
                  <a:lnTo>
                    <a:pt x="45" y="16"/>
                  </a:lnTo>
                  <a:lnTo>
                    <a:pt x="47" y="22"/>
                  </a:lnTo>
                  <a:lnTo>
                    <a:pt x="48" y="29"/>
                  </a:lnTo>
                  <a:lnTo>
                    <a:pt x="47" y="36"/>
                  </a:lnTo>
                  <a:lnTo>
                    <a:pt x="45" y="41"/>
                  </a:lnTo>
                  <a:lnTo>
                    <a:pt x="42" y="47"/>
                  </a:lnTo>
                  <a:lnTo>
                    <a:pt x="37" y="51"/>
                  </a:lnTo>
                  <a:lnTo>
                    <a:pt x="32" y="53"/>
                  </a:lnTo>
                  <a:lnTo>
                    <a:pt x="25" y="54"/>
                  </a:lnTo>
                  <a:lnTo>
                    <a:pt x="21" y="54"/>
                  </a:lnTo>
                  <a:lnTo>
                    <a:pt x="16" y="53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41" name="Freeform 354"/>
            <p:cNvSpPr>
              <a:spLocks noEditPoints="1"/>
            </p:cNvSpPr>
            <p:nvPr/>
          </p:nvSpPr>
          <p:spPr bwMode="auto">
            <a:xfrm>
              <a:off x="3592513" y="2560638"/>
              <a:ext cx="88900" cy="90488"/>
            </a:xfrm>
            <a:custGeom>
              <a:avLst/>
              <a:gdLst>
                <a:gd name="T0" fmla="*/ 2147483647 w 56"/>
                <a:gd name="T1" fmla="*/ 2147483647 h 57"/>
                <a:gd name="T2" fmla="*/ 2147483647 w 56"/>
                <a:gd name="T3" fmla="*/ 2147483647 h 57"/>
                <a:gd name="T4" fmla="*/ 2147483647 w 56"/>
                <a:gd name="T5" fmla="*/ 2147483647 h 57"/>
                <a:gd name="T6" fmla="*/ 2147483647 w 56"/>
                <a:gd name="T7" fmla="*/ 2147483647 h 57"/>
                <a:gd name="T8" fmla="*/ 2147483647 w 56"/>
                <a:gd name="T9" fmla="*/ 2147483647 h 57"/>
                <a:gd name="T10" fmla="*/ 2147483647 w 56"/>
                <a:gd name="T11" fmla="*/ 2147483647 h 57"/>
                <a:gd name="T12" fmla="*/ 2147483647 w 56"/>
                <a:gd name="T13" fmla="*/ 2147483647 h 57"/>
                <a:gd name="T14" fmla="*/ 2147483647 w 56"/>
                <a:gd name="T15" fmla="*/ 2147483647 h 57"/>
                <a:gd name="T16" fmla="*/ 2147483647 w 56"/>
                <a:gd name="T17" fmla="*/ 2147483647 h 57"/>
                <a:gd name="T18" fmla="*/ 2147483647 w 56"/>
                <a:gd name="T19" fmla="*/ 2147483647 h 57"/>
                <a:gd name="T20" fmla="*/ 2147483647 w 56"/>
                <a:gd name="T21" fmla="*/ 2147483647 h 57"/>
                <a:gd name="T22" fmla="*/ 2147483647 w 56"/>
                <a:gd name="T23" fmla="*/ 2147483647 h 57"/>
                <a:gd name="T24" fmla="*/ 2147483647 w 56"/>
                <a:gd name="T25" fmla="*/ 2147483647 h 57"/>
                <a:gd name="T26" fmla="*/ 2147483647 w 56"/>
                <a:gd name="T27" fmla="*/ 2147483647 h 57"/>
                <a:gd name="T28" fmla="*/ 2147483647 w 56"/>
                <a:gd name="T29" fmla="*/ 2147483647 h 57"/>
                <a:gd name="T30" fmla="*/ 2147483647 w 56"/>
                <a:gd name="T31" fmla="*/ 2147483647 h 57"/>
                <a:gd name="T32" fmla="*/ 2147483647 w 56"/>
                <a:gd name="T33" fmla="*/ 2147483647 h 57"/>
                <a:gd name="T34" fmla="*/ 2147483647 w 56"/>
                <a:gd name="T35" fmla="*/ 2147483647 h 57"/>
                <a:gd name="T36" fmla="*/ 2147483647 w 56"/>
                <a:gd name="T37" fmla="*/ 0 h 57"/>
                <a:gd name="T38" fmla="*/ 0 w 56"/>
                <a:gd name="T39" fmla="*/ 0 h 57"/>
                <a:gd name="T40" fmla="*/ 0 w 56"/>
                <a:gd name="T41" fmla="*/ 2147483647 h 57"/>
                <a:gd name="T42" fmla="*/ 2147483647 w 56"/>
                <a:gd name="T43" fmla="*/ 2147483647 h 57"/>
                <a:gd name="T44" fmla="*/ 2147483647 w 56"/>
                <a:gd name="T45" fmla="*/ 2147483647 h 57"/>
                <a:gd name="T46" fmla="*/ 2147483647 w 56"/>
                <a:gd name="T47" fmla="*/ 2147483647 h 57"/>
                <a:gd name="T48" fmla="*/ 2147483647 w 56"/>
                <a:gd name="T49" fmla="*/ 2147483647 h 57"/>
                <a:gd name="T50" fmla="*/ 2147483647 w 56"/>
                <a:gd name="T51" fmla="*/ 2147483647 h 57"/>
                <a:gd name="T52" fmla="*/ 2147483647 w 56"/>
                <a:gd name="T53" fmla="*/ 2147483647 h 57"/>
                <a:gd name="T54" fmla="*/ 2147483647 w 56"/>
                <a:gd name="T55" fmla="*/ 2147483647 h 57"/>
                <a:gd name="T56" fmla="*/ 2147483647 w 56"/>
                <a:gd name="T57" fmla="*/ 2147483647 h 57"/>
                <a:gd name="T58" fmla="*/ 0 w 56"/>
                <a:gd name="T59" fmla="*/ 2147483647 h 57"/>
                <a:gd name="T60" fmla="*/ 0 w 56"/>
                <a:gd name="T61" fmla="*/ 2147483647 h 57"/>
                <a:gd name="T62" fmla="*/ 2147483647 w 56"/>
                <a:gd name="T63" fmla="*/ 2147483647 h 57"/>
                <a:gd name="T64" fmla="*/ 2147483647 w 56"/>
                <a:gd name="T65" fmla="*/ 2147483647 h 57"/>
                <a:gd name="T66" fmla="*/ 2147483647 w 56"/>
                <a:gd name="T67" fmla="*/ 2147483647 h 57"/>
                <a:gd name="T68" fmla="*/ 2147483647 w 56"/>
                <a:gd name="T69" fmla="*/ 2147483647 h 57"/>
                <a:gd name="T70" fmla="*/ 2147483647 w 56"/>
                <a:gd name="T71" fmla="*/ 2147483647 h 57"/>
                <a:gd name="T72" fmla="*/ 2147483647 w 56"/>
                <a:gd name="T73" fmla="*/ 2147483647 h 57"/>
                <a:gd name="T74" fmla="*/ 2147483647 w 56"/>
                <a:gd name="T75" fmla="*/ 2147483647 h 57"/>
                <a:gd name="T76" fmla="*/ 2147483647 w 56"/>
                <a:gd name="T77" fmla="*/ 2147483647 h 57"/>
                <a:gd name="T78" fmla="*/ 2147483647 w 56"/>
                <a:gd name="T79" fmla="*/ 2147483647 h 57"/>
                <a:gd name="T80" fmla="*/ 2147483647 w 56"/>
                <a:gd name="T81" fmla="*/ 2147483647 h 57"/>
                <a:gd name="T82" fmla="*/ 2147483647 w 56"/>
                <a:gd name="T83" fmla="*/ 2147483647 h 57"/>
                <a:gd name="T84" fmla="*/ 2147483647 w 56"/>
                <a:gd name="T85" fmla="*/ 2147483647 h 57"/>
                <a:gd name="T86" fmla="*/ 2147483647 w 56"/>
                <a:gd name="T87" fmla="*/ 2147483647 h 57"/>
                <a:gd name="T88" fmla="*/ 2147483647 w 56"/>
                <a:gd name="T89" fmla="*/ 2147483647 h 57"/>
                <a:gd name="T90" fmla="*/ 2147483647 w 56"/>
                <a:gd name="T91" fmla="*/ 2147483647 h 57"/>
                <a:gd name="T92" fmla="*/ 2147483647 w 56"/>
                <a:gd name="T93" fmla="*/ 2147483647 h 57"/>
                <a:gd name="T94" fmla="*/ 2147483647 w 56"/>
                <a:gd name="T95" fmla="*/ 2147483647 h 57"/>
                <a:gd name="T96" fmla="*/ 2147483647 w 56"/>
                <a:gd name="T97" fmla="*/ 2147483647 h 57"/>
                <a:gd name="T98" fmla="*/ 2147483647 w 56"/>
                <a:gd name="T99" fmla="*/ 2147483647 h 57"/>
                <a:gd name="T100" fmla="*/ 2147483647 w 56"/>
                <a:gd name="T101" fmla="*/ 2147483647 h 57"/>
                <a:gd name="T102" fmla="*/ 2147483647 w 56"/>
                <a:gd name="T103" fmla="*/ 2147483647 h 57"/>
                <a:gd name="T104" fmla="*/ 2147483647 w 56"/>
                <a:gd name="T105" fmla="*/ 2147483647 h 57"/>
                <a:gd name="T106" fmla="*/ 2147483647 w 56"/>
                <a:gd name="T107" fmla="*/ 2147483647 h 57"/>
                <a:gd name="T108" fmla="*/ 2147483647 w 56"/>
                <a:gd name="T109" fmla="*/ 2147483647 h 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"/>
                <a:gd name="T166" fmla="*/ 0 h 57"/>
                <a:gd name="T167" fmla="*/ 56 w 56"/>
                <a:gd name="T168" fmla="*/ 57 h 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" h="57">
                  <a:moveTo>
                    <a:pt x="56" y="57"/>
                  </a:moveTo>
                  <a:lnTo>
                    <a:pt x="56" y="56"/>
                  </a:lnTo>
                  <a:lnTo>
                    <a:pt x="51" y="54"/>
                  </a:lnTo>
                  <a:lnTo>
                    <a:pt x="47" y="52"/>
                  </a:lnTo>
                  <a:lnTo>
                    <a:pt x="44" y="49"/>
                  </a:lnTo>
                  <a:lnTo>
                    <a:pt x="41" y="45"/>
                  </a:lnTo>
                  <a:lnTo>
                    <a:pt x="30" y="29"/>
                  </a:lnTo>
                  <a:lnTo>
                    <a:pt x="35" y="28"/>
                  </a:lnTo>
                  <a:lnTo>
                    <a:pt x="39" y="26"/>
                  </a:lnTo>
                  <a:lnTo>
                    <a:pt x="42" y="23"/>
                  </a:lnTo>
                  <a:lnTo>
                    <a:pt x="44" y="20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8"/>
                  </a:lnTo>
                  <a:lnTo>
                    <a:pt x="8" y="50"/>
                  </a:lnTo>
                  <a:lnTo>
                    <a:pt x="8" y="53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5"/>
                  </a:lnTo>
                  <a:lnTo>
                    <a:pt x="18" y="54"/>
                  </a:lnTo>
                  <a:lnTo>
                    <a:pt x="17" y="53"/>
                  </a:lnTo>
                  <a:lnTo>
                    <a:pt x="16" y="50"/>
                  </a:lnTo>
                  <a:lnTo>
                    <a:pt x="16" y="31"/>
                  </a:lnTo>
                  <a:lnTo>
                    <a:pt x="22" y="31"/>
                  </a:lnTo>
                  <a:lnTo>
                    <a:pt x="41" y="57"/>
                  </a:lnTo>
                  <a:lnTo>
                    <a:pt x="56" y="57"/>
                  </a:lnTo>
                  <a:close/>
                  <a:moveTo>
                    <a:pt x="16" y="4"/>
                  </a:moveTo>
                  <a:lnTo>
                    <a:pt x="23" y="3"/>
                  </a:lnTo>
                  <a:lnTo>
                    <a:pt x="28" y="4"/>
                  </a:lnTo>
                  <a:lnTo>
                    <a:pt x="32" y="7"/>
                  </a:lnTo>
                  <a:lnTo>
                    <a:pt x="34" y="11"/>
                  </a:lnTo>
                  <a:lnTo>
                    <a:pt x="35" y="16"/>
                  </a:lnTo>
                  <a:lnTo>
                    <a:pt x="34" y="20"/>
                  </a:lnTo>
                  <a:lnTo>
                    <a:pt x="32" y="23"/>
                  </a:lnTo>
                  <a:lnTo>
                    <a:pt x="29" y="25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42" name="Freeform 355"/>
            <p:cNvSpPr>
              <a:spLocks noEditPoints="1"/>
            </p:cNvSpPr>
            <p:nvPr/>
          </p:nvSpPr>
          <p:spPr bwMode="auto">
            <a:xfrm>
              <a:off x="3509963" y="2924175"/>
              <a:ext cx="88900" cy="90488"/>
            </a:xfrm>
            <a:custGeom>
              <a:avLst/>
              <a:gdLst>
                <a:gd name="T0" fmla="*/ 2147483647 w 56"/>
                <a:gd name="T1" fmla="*/ 2147483647 h 57"/>
                <a:gd name="T2" fmla="*/ 2147483647 w 56"/>
                <a:gd name="T3" fmla="*/ 2147483647 h 57"/>
                <a:gd name="T4" fmla="*/ 2147483647 w 56"/>
                <a:gd name="T5" fmla="*/ 2147483647 h 57"/>
                <a:gd name="T6" fmla="*/ 2147483647 w 56"/>
                <a:gd name="T7" fmla="*/ 2147483647 h 57"/>
                <a:gd name="T8" fmla="*/ 2147483647 w 56"/>
                <a:gd name="T9" fmla="*/ 2147483647 h 57"/>
                <a:gd name="T10" fmla="*/ 2147483647 w 56"/>
                <a:gd name="T11" fmla="*/ 2147483647 h 57"/>
                <a:gd name="T12" fmla="*/ 2147483647 w 56"/>
                <a:gd name="T13" fmla="*/ 2147483647 h 57"/>
                <a:gd name="T14" fmla="*/ 2147483647 w 56"/>
                <a:gd name="T15" fmla="*/ 2147483647 h 57"/>
                <a:gd name="T16" fmla="*/ 2147483647 w 56"/>
                <a:gd name="T17" fmla="*/ 2147483647 h 57"/>
                <a:gd name="T18" fmla="*/ 2147483647 w 56"/>
                <a:gd name="T19" fmla="*/ 2147483647 h 57"/>
                <a:gd name="T20" fmla="*/ 2147483647 w 56"/>
                <a:gd name="T21" fmla="*/ 2147483647 h 57"/>
                <a:gd name="T22" fmla="*/ 2147483647 w 56"/>
                <a:gd name="T23" fmla="*/ 2147483647 h 57"/>
                <a:gd name="T24" fmla="*/ 2147483647 w 56"/>
                <a:gd name="T25" fmla="*/ 2147483647 h 57"/>
                <a:gd name="T26" fmla="*/ 2147483647 w 56"/>
                <a:gd name="T27" fmla="*/ 2147483647 h 57"/>
                <a:gd name="T28" fmla="*/ 2147483647 w 56"/>
                <a:gd name="T29" fmla="*/ 2147483647 h 57"/>
                <a:gd name="T30" fmla="*/ 2147483647 w 56"/>
                <a:gd name="T31" fmla="*/ 2147483647 h 57"/>
                <a:gd name="T32" fmla="*/ 2147483647 w 56"/>
                <a:gd name="T33" fmla="*/ 2147483647 h 57"/>
                <a:gd name="T34" fmla="*/ 2147483647 w 56"/>
                <a:gd name="T35" fmla="*/ 2147483647 h 57"/>
                <a:gd name="T36" fmla="*/ 2147483647 w 56"/>
                <a:gd name="T37" fmla="*/ 0 h 57"/>
                <a:gd name="T38" fmla="*/ 0 w 56"/>
                <a:gd name="T39" fmla="*/ 0 h 57"/>
                <a:gd name="T40" fmla="*/ 0 w 56"/>
                <a:gd name="T41" fmla="*/ 2147483647 h 57"/>
                <a:gd name="T42" fmla="*/ 2147483647 w 56"/>
                <a:gd name="T43" fmla="*/ 2147483647 h 57"/>
                <a:gd name="T44" fmla="*/ 2147483647 w 56"/>
                <a:gd name="T45" fmla="*/ 2147483647 h 57"/>
                <a:gd name="T46" fmla="*/ 2147483647 w 56"/>
                <a:gd name="T47" fmla="*/ 2147483647 h 57"/>
                <a:gd name="T48" fmla="*/ 2147483647 w 56"/>
                <a:gd name="T49" fmla="*/ 2147483647 h 57"/>
                <a:gd name="T50" fmla="*/ 2147483647 w 56"/>
                <a:gd name="T51" fmla="*/ 2147483647 h 57"/>
                <a:gd name="T52" fmla="*/ 2147483647 w 56"/>
                <a:gd name="T53" fmla="*/ 2147483647 h 57"/>
                <a:gd name="T54" fmla="*/ 2147483647 w 56"/>
                <a:gd name="T55" fmla="*/ 2147483647 h 57"/>
                <a:gd name="T56" fmla="*/ 2147483647 w 56"/>
                <a:gd name="T57" fmla="*/ 2147483647 h 57"/>
                <a:gd name="T58" fmla="*/ 0 w 56"/>
                <a:gd name="T59" fmla="*/ 2147483647 h 57"/>
                <a:gd name="T60" fmla="*/ 0 w 56"/>
                <a:gd name="T61" fmla="*/ 2147483647 h 57"/>
                <a:gd name="T62" fmla="*/ 2147483647 w 56"/>
                <a:gd name="T63" fmla="*/ 2147483647 h 57"/>
                <a:gd name="T64" fmla="*/ 2147483647 w 56"/>
                <a:gd name="T65" fmla="*/ 2147483647 h 57"/>
                <a:gd name="T66" fmla="*/ 2147483647 w 56"/>
                <a:gd name="T67" fmla="*/ 2147483647 h 57"/>
                <a:gd name="T68" fmla="*/ 2147483647 w 56"/>
                <a:gd name="T69" fmla="*/ 2147483647 h 57"/>
                <a:gd name="T70" fmla="*/ 2147483647 w 56"/>
                <a:gd name="T71" fmla="*/ 2147483647 h 57"/>
                <a:gd name="T72" fmla="*/ 2147483647 w 56"/>
                <a:gd name="T73" fmla="*/ 2147483647 h 57"/>
                <a:gd name="T74" fmla="*/ 2147483647 w 56"/>
                <a:gd name="T75" fmla="*/ 2147483647 h 57"/>
                <a:gd name="T76" fmla="*/ 2147483647 w 56"/>
                <a:gd name="T77" fmla="*/ 2147483647 h 57"/>
                <a:gd name="T78" fmla="*/ 2147483647 w 56"/>
                <a:gd name="T79" fmla="*/ 2147483647 h 57"/>
                <a:gd name="T80" fmla="*/ 2147483647 w 56"/>
                <a:gd name="T81" fmla="*/ 2147483647 h 57"/>
                <a:gd name="T82" fmla="*/ 2147483647 w 56"/>
                <a:gd name="T83" fmla="*/ 2147483647 h 57"/>
                <a:gd name="T84" fmla="*/ 2147483647 w 56"/>
                <a:gd name="T85" fmla="*/ 2147483647 h 57"/>
                <a:gd name="T86" fmla="*/ 2147483647 w 56"/>
                <a:gd name="T87" fmla="*/ 2147483647 h 57"/>
                <a:gd name="T88" fmla="*/ 2147483647 w 56"/>
                <a:gd name="T89" fmla="*/ 2147483647 h 57"/>
                <a:gd name="T90" fmla="*/ 2147483647 w 56"/>
                <a:gd name="T91" fmla="*/ 2147483647 h 57"/>
                <a:gd name="T92" fmla="*/ 2147483647 w 56"/>
                <a:gd name="T93" fmla="*/ 2147483647 h 57"/>
                <a:gd name="T94" fmla="*/ 2147483647 w 56"/>
                <a:gd name="T95" fmla="*/ 2147483647 h 57"/>
                <a:gd name="T96" fmla="*/ 2147483647 w 56"/>
                <a:gd name="T97" fmla="*/ 2147483647 h 57"/>
                <a:gd name="T98" fmla="*/ 2147483647 w 56"/>
                <a:gd name="T99" fmla="*/ 2147483647 h 57"/>
                <a:gd name="T100" fmla="*/ 2147483647 w 56"/>
                <a:gd name="T101" fmla="*/ 2147483647 h 57"/>
                <a:gd name="T102" fmla="*/ 2147483647 w 56"/>
                <a:gd name="T103" fmla="*/ 2147483647 h 57"/>
                <a:gd name="T104" fmla="*/ 2147483647 w 56"/>
                <a:gd name="T105" fmla="*/ 2147483647 h 57"/>
                <a:gd name="T106" fmla="*/ 2147483647 w 56"/>
                <a:gd name="T107" fmla="*/ 2147483647 h 57"/>
                <a:gd name="T108" fmla="*/ 2147483647 w 56"/>
                <a:gd name="T109" fmla="*/ 2147483647 h 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"/>
                <a:gd name="T166" fmla="*/ 0 h 57"/>
                <a:gd name="T167" fmla="*/ 56 w 56"/>
                <a:gd name="T168" fmla="*/ 57 h 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" h="57">
                  <a:moveTo>
                    <a:pt x="56" y="57"/>
                  </a:moveTo>
                  <a:lnTo>
                    <a:pt x="56" y="56"/>
                  </a:lnTo>
                  <a:lnTo>
                    <a:pt x="51" y="54"/>
                  </a:lnTo>
                  <a:lnTo>
                    <a:pt x="47" y="52"/>
                  </a:lnTo>
                  <a:lnTo>
                    <a:pt x="44" y="49"/>
                  </a:lnTo>
                  <a:lnTo>
                    <a:pt x="41" y="44"/>
                  </a:lnTo>
                  <a:lnTo>
                    <a:pt x="30" y="29"/>
                  </a:lnTo>
                  <a:lnTo>
                    <a:pt x="34" y="28"/>
                  </a:lnTo>
                  <a:lnTo>
                    <a:pt x="38" y="26"/>
                  </a:lnTo>
                  <a:lnTo>
                    <a:pt x="41" y="23"/>
                  </a:lnTo>
                  <a:lnTo>
                    <a:pt x="43" y="19"/>
                  </a:lnTo>
                  <a:lnTo>
                    <a:pt x="44" y="15"/>
                  </a:lnTo>
                  <a:lnTo>
                    <a:pt x="44" y="13"/>
                  </a:lnTo>
                  <a:lnTo>
                    <a:pt x="43" y="10"/>
                  </a:lnTo>
                  <a:lnTo>
                    <a:pt x="41" y="7"/>
                  </a:lnTo>
                  <a:lnTo>
                    <a:pt x="39" y="4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24" y="57"/>
                  </a:lnTo>
                  <a:lnTo>
                    <a:pt x="24" y="56"/>
                  </a:lnTo>
                  <a:lnTo>
                    <a:pt x="20" y="55"/>
                  </a:lnTo>
                  <a:lnTo>
                    <a:pt x="17" y="54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6" y="30"/>
                  </a:lnTo>
                  <a:lnTo>
                    <a:pt x="21" y="30"/>
                  </a:lnTo>
                  <a:lnTo>
                    <a:pt x="41" y="57"/>
                  </a:lnTo>
                  <a:lnTo>
                    <a:pt x="56" y="57"/>
                  </a:lnTo>
                  <a:close/>
                  <a:moveTo>
                    <a:pt x="16" y="4"/>
                  </a:moveTo>
                  <a:lnTo>
                    <a:pt x="23" y="3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3" y="10"/>
                  </a:lnTo>
                  <a:lnTo>
                    <a:pt x="34" y="15"/>
                  </a:lnTo>
                  <a:lnTo>
                    <a:pt x="34" y="19"/>
                  </a:lnTo>
                  <a:lnTo>
                    <a:pt x="32" y="23"/>
                  </a:lnTo>
                  <a:lnTo>
                    <a:pt x="29" y="25"/>
                  </a:lnTo>
                  <a:lnTo>
                    <a:pt x="25" y="26"/>
                  </a:lnTo>
                  <a:lnTo>
                    <a:pt x="22" y="27"/>
                  </a:lnTo>
                  <a:lnTo>
                    <a:pt x="17" y="28"/>
                  </a:lnTo>
                  <a:lnTo>
                    <a:pt x="16" y="28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43" name="Freeform 356"/>
            <p:cNvSpPr>
              <a:spLocks/>
            </p:cNvSpPr>
            <p:nvPr/>
          </p:nvSpPr>
          <p:spPr bwMode="auto">
            <a:xfrm>
              <a:off x="3600451" y="2924175"/>
              <a:ext cx="76200" cy="90488"/>
            </a:xfrm>
            <a:custGeom>
              <a:avLst/>
              <a:gdLst>
                <a:gd name="T0" fmla="*/ 2147483647 w 48"/>
                <a:gd name="T1" fmla="*/ 2147483647 h 57"/>
                <a:gd name="T2" fmla="*/ 2147483647 w 48"/>
                <a:gd name="T3" fmla="*/ 2147483647 h 57"/>
                <a:gd name="T4" fmla="*/ 2147483647 w 48"/>
                <a:gd name="T5" fmla="*/ 2147483647 h 57"/>
                <a:gd name="T6" fmla="*/ 2147483647 w 48"/>
                <a:gd name="T7" fmla="*/ 2147483647 h 57"/>
                <a:gd name="T8" fmla="*/ 2147483647 w 48"/>
                <a:gd name="T9" fmla="*/ 2147483647 h 57"/>
                <a:gd name="T10" fmla="*/ 2147483647 w 48"/>
                <a:gd name="T11" fmla="*/ 2147483647 h 57"/>
                <a:gd name="T12" fmla="*/ 2147483647 w 48"/>
                <a:gd name="T13" fmla="*/ 2147483647 h 57"/>
                <a:gd name="T14" fmla="*/ 2147483647 w 48"/>
                <a:gd name="T15" fmla="*/ 0 h 57"/>
                <a:gd name="T16" fmla="*/ 0 w 48"/>
                <a:gd name="T17" fmla="*/ 0 h 57"/>
                <a:gd name="T18" fmla="*/ 0 w 48"/>
                <a:gd name="T19" fmla="*/ 2147483647 h 57"/>
                <a:gd name="T20" fmla="*/ 2147483647 w 48"/>
                <a:gd name="T21" fmla="*/ 2147483647 h 57"/>
                <a:gd name="T22" fmla="*/ 2147483647 w 48"/>
                <a:gd name="T23" fmla="*/ 2147483647 h 57"/>
                <a:gd name="T24" fmla="*/ 2147483647 w 48"/>
                <a:gd name="T25" fmla="*/ 2147483647 h 57"/>
                <a:gd name="T26" fmla="*/ 2147483647 w 48"/>
                <a:gd name="T27" fmla="*/ 2147483647 h 57"/>
                <a:gd name="T28" fmla="*/ 2147483647 w 48"/>
                <a:gd name="T29" fmla="*/ 2147483647 h 57"/>
                <a:gd name="T30" fmla="*/ 2147483647 w 48"/>
                <a:gd name="T31" fmla="*/ 2147483647 h 57"/>
                <a:gd name="T32" fmla="*/ 2147483647 w 48"/>
                <a:gd name="T33" fmla="*/ 2147483647 h 57"/>
                <a:gd name="T34" fmla="*/ 2147483647 w 48"/>
                <a:gd name="T35" fmla="*/ 2147483647 h 57"/>
                <a:gd name="T36" fmla="*/ 0 w 48"/>
                <a:gd name="T37" fmla="*/ 2147483647 h 57"/>
                <a:gd name="T38" fmla="*/ 0 w 48"/>
                <a:gd name="T39" fmla="*/ 2147483647 h 57"/>
                <a:gd name="T40" fmla="*/ 2147483647 w 48"/>
                <a:gd name="T41" fmla="*/ 2147483647 h 57"/>
                <a:gd name="T42" fmla="*/ 2147483647 w 48"/>
                <a:gd name="T43" fmla="*/ 2147483647 h 57"/>
                <a:gd name="T44" fmla="*/ 2147483647 w 48"/>
                <a:gd name="T45" fmla="*/ 2147483647 h 57"/>
                <a:gd name="T46" fmla="*/ 2147483647 w 48"/>
                <a:gd name="T47" fmla="*/ 2147483647 h 57"/>
                <a:gd name="T48" fmla="*/ 2147483647 w 48"/>
                <a:gd name="T49" fmla="*/ 2147483647 h 57"/>
                <a:gd name="T50" fmla="*/ 2147483647 w 48"/>
                <a:gd name="T51" fmla="*/ 2147483647 h 57"/>
                <a:gd name="T52" fmla="*/ 2147483647 w 48"/>
                <a:gd name="T53" fmla="*/ 2147483647 h 57"/>
                <a:gd name="T54" fmla="*/ 2147483647 w 48"/>
                <a:gd name="T55" fmla="*/ 2147483647 h 57"/>
                <a:gd name="T56" fmla="*/ 2147483647 w 48"/>
                <a:gd name="T57" fmla="*/ 2147483647 h 57"/>
                <a:gd name="T58" fmla="*/ 2147483647 w 48"/>
                <a:gd name="T59" fmla="*/ 2147483647 h 57"/>
                <a:gd name="T60" fmla="*/ 2147483647 w 48"/>
                <a:gd name="T61" fmla="*/ 2147483647 h 57"/>
                <a:gd name="T62" fmla="*/ 2147483647 w 48"/>
                <a:gd name="T63" fmla="*/ 2147483647 h 57"/>
                <a:gd name="T64" fmla="*/ 2147483647 w 48"/>
                <a:gd name="T65" fmla="*/ 2147483647 h 57"/>
                <a:gd name="T66" fmla="*/ 2147483647 w 48"/>
                <a:gd name="T67" fmla="*/ 2147483647 h 57"/>
                <a:gd name="T68" fmla="*/ 2147483647 w 48"/>
                <a:gd name="T69" fmla="*/ 2147483647 h 57"/>
                <a:gd name="T70" fmla="*/ 2147483647 w 48"/>
                <a:gd name="T71" fmla="*/ 2147483647 h 57"/>
                <a:gd name="T72" fmla="*/ 2147483647 w 48"/>
                <a:gd name="T73" fmla="*/ 2147483647 h 57"/>
                <a:gd name="T74" fmla="*/ 2147483647 w 48"/>
                <a:gd name="T75" fmla="*/ 2147483647 h 57"/>
                <a:gd name="T76" fmla="*/ 2147483647 w 48"/>
                <a:gd name="T77" fmla="*/ 2147483647 h 57"/>
                <a:gd name="T78" fmla="*/ 2147483647 w 48"/>
                <a:gd name="T79" fmla="*/ 2147483647 h 57"/>
                <a:gd name="T80" fmla="*/ 2147483647 w 48"/>
                <a:gd name="T81" fmla="*/ 2147483647 h 57"/>
                <a:gd name="T82" fmla="*/ 2147483647 w 48"/>
                <a:gd name="T83" fmla="*/ 2147483647 h 57"/>
                <a:gd name="T84" fmla="*/ 2147483647 w 48"/>
                <a:gd name="T85" fmla="*/ 2147483647 h 57"/>
                <a:gd name="T86" fmla="*/ 2147483647 w 48"/>
                <a:gd name="T87" fmla="*/ 2147483647 h 57"/>
                <a:gd name="T88" fmla="*/ 2147483647 w 48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"/>
                <a:gd name="T136" fmla="*/ 0 h 57"/>
                <a:gd name="T137" fmla="*/ 48 w 4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" h="57">
                  <a:moveTo>
                    <a:pt x="16" y="3"/>
                  </a:moveTo>
                  <a:lnTo>
                    <a:pt x="30" y="3"/>
                  </a:lnTo>
                  <a:lnTo>
                    <a:pt x="35" y="3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2" y="13"/>
                  </a:lnTo>
                  <a:lnTo>
                    <a:pt x="44" y="1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7"/>
                  </a:lnTo>
                  <a:lnTo>
                    <a:pt x="43" y="57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3" y="48"/>
                  </a:lnTo>
                  <a:lnTo>
                    <a:pt x="40" y="51"/>
                  </a:lnTo>
                  <a:lnTo>
                    <a:pt x="37" y="53"/>
                  </a:lnTo>
                  <a:lnTo>
                    <a:pt x="32" y="54"/>
                  </a:lnTo>
                  <a:lnTo>
                    <a:pt x="19" y="54"/>
                  </a:lnTo>
                  <a:lnTo>
                    <a:pt x="17" y="53"/>
                  </a:lnTo>
                  <a:lnTo>
                    <a:pt x="16" y="53"/>
                  </a:lnTo>
                  <a:lnTo>
                    <a:pt x="16" y="51"/>
                  </a:lnTo>
                  <a:lnTo>
                    <a:pt x="16" y="29"/>
                  </a:lnTo>
                  <a:lnTo>
                    <a:pt x="27" y="29"/>
                  </a:lnTo>
                  <a:lnTo>
                    <a:pt x="31" y="29"/>
                  </a:lnTo>
                  <a:lnTo>
                    <a:pt x="35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17"/>
                  </a:lnTo>
                  <a:lnTo>
                    <a:pt x="37" y="17"/>
                  </a:lnTo>
                  <a:lnTo>
                    <a:pt x="36" y="22"/>
                  </a:lnTo>
                  <a:lnTo>
                    <a:pt x="35" y="24"/>
                  </a:lnTo>
                  <a:lnTo>
                    <a:pt x="31" y="25"/>
                  </a:lnTo>
                  <a:lnTo>
                    <a:pt x="16" y="25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44" name="Line 357"/>
            <p:cNvSpPr>
              <a:spLocks noChangeShapeType="1"/>
            </p:cNvSpPr>
            <p:nvPr/>
          </p:nvSpPr>
          <p:spPr bwMode="auto">
            <a:xfrm>
              <a:off x="3511551" y="2889250"/>
              <a:ext cx="1682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45" name="Freeform 358"/>
            <p:cNvSpPr>
              <a:spLocks/>
            </p:cNvSpPr>
            <p:nvPr/>
          </p:nvSpPr>
          <p:spPr bwMode="auto">
            <a:xfrm>
              <a:off x="5405438" y="2084388"/>
              <a:ext cx="95250" cy="90488"/>
            </a:xfrm>
            <a:custGeom>
              <a:avLst/>
              <a:gdLst>
                <a:gd name="T0" fmla="*/ 2147483647 w 60"/>
                <a:gd name="T1" fmla="*/ 2147483647 h 57"/>
                <a:gd name="T2" fmla="*/ 2147483647 w 60"/>
                <a:gd name="T3" fmla="*/ 2147483647 h 57"/>
                <a:gd name="T4" fmla="*/ 2147483647 w 60"/>
                <a:gd name="T5" fmla="*/ 2147483647 h 57"/>
                <a:gd name="T6" fmla="*/ 2147483647 w 60"/>
                <a:gd name="T7" fmla="*/ 2147483647 h 57"/>
                <a:gd name="T8" fmla="*/ 2147483647 w 60"/>
                <a:gd name="T9" fmla="*/ 2147483647 h 57"/>
                <a:gd name="T10" fmla="*/ 2147483647 w 60"/>
                <a:gd name="T11" fmla="*/ 2147483647 h 57"/>
                <a:gd name="T12" fmla="*/ 2147483647 w 60"/>
                <a:gd name="T13" fmla="*/ 2147483647 h 57"/>
                <a:gd name="T14" fmla="*/ 2147483647 w 60"/>
                <a:gd name="T15" fmla="*/ 2147483647 h 57"/>
                <a:gd name="T16" fmla="*/ 2147483647 w 60"/>
                <a:gd name="T17" fmla="*/ 2147483647 h 57"/>
                <a:gd name="T18" fmla="*/ 2147483647 w 60"/>
                <a:gd name="T19" fmla="*/ 2147483647 h 57"/>
                <a:gd name="T20" fmla="*/ 2147483647 w 60"/>
                <a:gd name="T21" fmla="*/ 2147483647 h 57"/>
                <a:gd name="T22" fmla="*/ 2147483647 w 60"/>
                <a:gd name="T23" fmla="*/ 0 h 57"/>
                <a:gd name="T24" fmla="*/ 0 w 60"/>
                <a:gd name="T25" fmla="*/ 0 h 57"/>
                <a:gd name="T26" fmla="*/ 0 w 60"/>
                <a:gd name="T27" fmla="*/ 2147483647 h 57"/>
                <a:gd name="T28" fmla="*/ 2147483647 w 60"/>
                <a:gd name="T29" fmla="*/ 2147483647 h 57"/>
                <a:gd name="T30" fmla="*/ 2147483647 w 60"/>
                <a:gd name="T31" fmla="*/ 2147483647 h 57"/>
                <a:gd name="T32" fmla="*/ 2147483647 w 60"/>
                <a:gd name="T33" fmla="*/ 2147483647 h 57"/>
                <a:gd name="T34" fmla="*/ 2147483647 w 60"/>
                <a:gd name="T35" fmla="*/ 2147483647 h 57"/>
                <a:gd name="T36" fmla="*/ 2147483647 w 60"/>
                <a:gd name="T37" fmla="*/ 2147483647 h 57"/>
                <a:gd name="T38" fmla="*/ 2147483647 w 60"/>
                <a:gd name="T39" fmla="*/ 2147483647 h 57"/>
                <a:gd name="T40" fmla="*/ 2147483647 w 60"/>
                <a:gd name="T41" fmla="*/ 2147483647 h 57"/>
                <a:gd name="T42" fmla="*/ 2147483647 w 60"/>
                <a:gd name="T43" fmla="*/ 2147483647 h 57"/>
                <a:gd name="T44" fmla="*/ 2147483647 w 60"/>
                <a:gd name="T45" fmla="*/ 2147483647 h 57"/>
                <a:gd name="T46" fmla="*/ 2147483647 w 60"/>
                <a:gd name="T47" fmla="*/ 2147483647 h 57"/>
                <a:gd name="T48" fmla="*/ 2147483647 w 60"/>
                <a:gd name="T49" fmla="*/ 2147483647 h 57"/>
                <a:gd name="T50" fmla="*/ 2147483647 w 60"/>
                <a:gd name="T51" fmla="*/ 2147483647 h 57"/>
                <a:gd name="T52" fmla="*/ 2147483647 w 60"/>
                <a:gd name="T53" fmla="*/ 2147483647 h 57"/>
                <a:gd name="T54" fmla="*/ 2147483647 w 60"/>
                <a:gd name="T55" fmla="*/ 2147483647 h 57"/>
                <a:gd name="T56" fmla="*/ 2147483647 w 60"/>
                <a:gd name="T57" fmla="*/ 2147483647 h 57"/>
                <a:gd name="T58" fmla="*/ 2147483647 w 60"/>
                <a:gd name="T59" fmla="*/ 2147483647 h 57"/>
                <a:gd name="T60" fmla="*/ 2147483647 w 60"/>
                <a:gd name="T61" fmla="*/ 2147483647 h 57"/>
                <a:gd name="T62" fmla="*/ 2147483647 w 60"/>
                <a:gd name="T63" fmla="*/ 2147483647 h 57"/>
                <a:gd name="T64" fmla="*/ 2147483647 w 60"/>
                <a:gd name="T65" fmla="*/ 2147483647 h 57"/>
                <a:gd name="T66" fmla="*/ 2147483647 w 60"/>
                <a:gd name="T67" fmla="*/ 2147483647 h 57"/>
                <a:gd name="T68" fmla="*/ 2147483647 w 60"/>
                <a:gd name="T69" fmla="*/ 2147483647 h 57"/>
                <a:gd name="T70" fmla="*/ 2147483647 w 60"/>
                <a:gd name="T71" fmla="*/ 2147483647 h 57"/>
                <a:gd name="T72" fmla="*/ 2147483647 w 60"/>
                <a:gd name="T73" fmla="*/ 0 h 57"/>
                <a:gd name="T74" fmla="*/ 2147483647 w 60"/>
                <a:gd name="T75" fmla="*/ 0 h 57"/>
                <a:gd name="T76" fmla="*/ 2147483647 w 60"/>
                <a:gd name="T77" fmla="*/ 2147483647 h 57"/>
                <a:gd name="T78" fmla="*/ 2147483647 w 60"/>
                <a:gd name="T79" fmla="*/ 2147483647 h 57"/>
                <a:gd name="T80" fmla="*/ 2147483647 w 60"/>
                <a:gd name="T81" fmla="*/ 2147483647 h 57"/>
                <a:gd name="T82" fmla="*/ 2147483647 w 60"/>
                <a:gd name="T83" fmla="*/ 2147483647 h 57"/>
                <a:gd name="T84" fmla="*/ 2147483647 w 60"/>
                <a:gd name="T85" fmla="*/ 2147483647 h 57"/>
                <a:gd name="T86" fmla="*/ 2147483647 w 60"/>
                <a:gd name="T87" fmla="*/ 2147483647 h 57"/>
                <a:gd name="T88" fmla="*/ 2147483647 w 60"/>
                <a:gd name="T89" fmla="*/ 2147483647 h 57"/>
                <a:gd name="T90" fmla="*/ 2147483647 w 60"/>
                <a:gd name="T91" fmla="*/ 2147483647 h 57"/>
                <a:gd name="T92" fmla="*/ 2147483647 w 60"/>
                <a:gd name="T93" fmla="*/ 2147483647 h 57"/>
                <a:gd name="T94" fmla="*/ 2147483647 w 60"/>
                <a:gd name="T95" fmla="*/ 2147483647 h 57"/>
                <a:gd name="T96" fmla="*/ 2147483647 w 60"/>
                <a:gd name="T97" fmla="*/ 2147483647 h 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0"/>
                <a:gd name="T148" fmla="*/ 0 h 57"/>
                <a:gd name="T149" fmla="*/ 60 w 60"/>
                <a:gd name="T150" fmla="*/ 57 h 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0" h="57">
                  <a:moveTo>
                    <a:pt x="32" y="29"/>
                  </a:moveTo>
                  <a:lnTo>
                    <a:pt x="20" y="10"/>
                  </a:lnTo>
                  <a:lnTo>
                    <a:pt x="19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2"/>
                  </a:lnTo>
                  <a:lnTo>
                    <a:pt x="6" y="4"/>
                  </a:lnTo>
                  <a:lnTo>
                    <a:pt x="8" y="7"/>
                  </a:lnTo>
                  <a:lnTo>
                    <a:pt x="26" y="34"/>
                  </a:lnTo>
                  <a:lnTo>
                    <a:pt x="26" y="50"/>
                  </a:lnTo>
                  <a:lnTo>
                    <a:pt x="25" y="53"/>
                  </a:lnTo>
                  <a:lnTo>
                    <a:pt x="24" y="55"/>
                  </a:lnTo>
                  <a:lnTo>
                    <a:pt x="22" y="55"/>
                  </a:lnTo>
                  <a:lnTo>
                    <a:pt x="18" y="56"/>
                  </a:lnTo>
                  <a:lnTo>
                    <a:pt x="18" y="57"/>
                  </a:lnTo>
                  <a:lnTo>
                    <a:pt x="42" y="57"/>
                  </a:lnTo>
                  <a:lnTo>
                    <a:pt x="42" y="56"/>
                  </a:lnTo>
                  <a:lnTo>
                    <a:pt x="38" y="55"/>
                  </a:lnTo>
                  <a:lnTo>
                    <a:pt x="35" y="55"/>
                  </a:lnTo>
                  <a:lnTo>
                    <a:pt x="34" y="53"/>
                  </a:lnTo>
                  <a:lnTo>
                    <a:pt x="34" y="50"/>
                  </a:lnTo>
                  <a:lnTo>
                    <a:pt x="34" y="33"/>
                  </a:lnTo>
                  <a:lnTo>
                    <a:pt x="48" y="10"/>
                  </a:lnTo>
                  <a:lnTo>
                    <a:pt x="50" y="7"/>
                  </a:lnTo>
                  <a:lnTo>
                    <a:pt x="53" y="5"/>
                  </a:lnTo>
                  <a:lnTo>
                    <a:pt x="56" y="2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3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5" y="8"/>
                  </a:lnTo>
                  <a:lnTo>
                    <a:pt x="44" y="10"/>
                  </a:lnTo>
                  <a:lnTo>
                    <a:pt x="43" y="12"/>
                  </a:lnTo>
                  <a:lnTo>
                    <a:pt x="32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746" name="TextBox 433"/>
            <p:cNvSpPr txBox="1">
              <a:spLocks noChangeArrowheads="1"/>
            </p:cNvSpPr>
            <p:nvPr/>
          </p:nvSpPr>
          <p:spPr bwMode="auto">
            <a:xfrm>
              <a:off x="3711361" y="3197308"/>
              <a:ext cx="1269899" cy="276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smtClean="0"/>
                <a:t>IL3022 / IL3522</a:t>
              </a:r>
              <a:endParaRPr lang="en-US" sz="1200" dirty="0"/>
            </a:p>
          </p:txBody>
        </p:sp>
      </p:grpSp>
      <p:grpSp>
        <p:nvGrpSpPr>
          <p:cNvPr id="4" name="Group 440"/>
          <p:cNvGrpSpPr>
            <a:grpSpLocks/>
          </p:cNvGrpSpPr>
          <p:nvPr/>
        </p:nvGrpSpPr>
        <p:grpSpPr bwMode="auto">
          <a:xfrm>
            <a:off x="6122988" y="1389063"/>
            <a:ext cx="2676525" cy="2444652"/>
            <a:chOff x="6122988" y="1389063"/>
            <a:chExt cx="2676525" cy="2444280"/>
          </a:xfrm>
        </p:grpSpPr>
        <p:sp>
          <p:nvSpPr>
            <p:cNvPr id="19638" name="Rectangle 6"/>
            <p:cNvSpPr>
              <a:spLocks noChangeArrowheads="1"/>
            </p:cNvSpPr>
            <p:nvPr/>
          </p:nvSpPr>
          <p:spPr bwMode="auto">
            <a:xfrm>
              <a:off x="6594475" y="1389063"/>
              <a:ext cx="1754188" cy="17907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639" name="Rectangle 7"/>
            <p:cNvSpPr>
              <a:spLocks noChangeArrowheads="1"/>
            </p:cNvSpPr>
            <p:nvPr/>
          </p:nvSpPr>
          <p:spPr bwMode="auto">
            <a:xfrm>
              <a:off x="6594475" y="1389063"/>
              <a:ext cx="1754188" cy="1790700"/>
            </a:xfrm>
            <a:prstGeom prst="rect">
              <a:avLst/>
            </a:prstGeom>
            <a:noFill/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640" name="Freeform 8"/>
            <p:cNvSpPr>
              <a:spLocks noEditPoints="1"/>
            </p:cNvSpPr>
            <p:nvPr/>
          </p:nvSpPr>
          <p:spPr bwMode="auto">
            <a:xfrm>
              <a:off x="6364288" y="2576513"/>
              <a:ext cx="92075" cy="90488"/>
            </a:xfrm>
            <a:custGeom>
              <a:avLst/>
              <a:gdLst>
                <a:gd name="T0" fmla="*/ 2147483647 w 58"/>
                <a:gd name="T1" fmla="*/ 2147483647 h 57"/>
                <a:gd name="T2" fmla="*/ 2147483647 w 58"/>
                <a:gd name="T3" fmla="*/ 2147483647 h 57"/>
                <a:gd name="T4" fmla="*/ 2147483647 w 58"/>
                <a:gd name="T5" fmla="*/ 2147483647 h 57"/>
                <a:gd name="T6" fmla="*/ 2147483647 w 58"/>
                <a:gd name="T7" fmla="*/ 2147483647 h 57"/>
                <a:gd name="T8" fmla="*/ 2147483647 w 58"/>
                <a:gd name="T9" fmla="*/ 2147483647 h 57"/>
                <a:gd name="T10" fmla="*/ 2147483647 w 58"/>
                <a:gd name="T11" fmla="*/ 2147483647 h 57"/>
                <a:gd name="T12" fmla="*/ 2147483647 w 58"/>
                <a:gd name="T13" fmla="*/ 2147483647 h 57"/>
                <a:gd name="T14" fmla="*/ 2147483647 w 58"/>
                <a:gd name="T15" fmla="*/ 2147483647 h 57"/>
                <a:gd name="T16" fmla="*/ 2147483647 w 58"/>
                <a:gd name="T17" fmla="*/ 2147483647 h 57"/>
                <a:gd name="T18" fmla="*/ 2147483647 w 58"/>
                <a:gd name="T19" fmla="*/ 2147483647 h 57"/>
                <a:gd name="T20" fmla="*/ 0 w 58"/>
                <a:gd name="T21" fmla="*/ 2147483647 h 57"/>
                <a:gd name="T22" fmla="*/ 0 w 58"/>
                <a:gd name="T23" fmla="*/ 2147483647 h 57"/>
                <a:gd name="T24" fmla="*/ 2147483647 w 58"/>
                <a:gd name="T25" fmla="*/ 2147483647 h 57"/>
                <a:gd name="T26" fmla="*/ 2147483647 w 58"/>
                <a:gd name="T27" fmla="*/ 2147483647 h 57"/>
                <a:gd name="T28" fmla="*/ 2147483647 w 58"/>
                <a:gd name="T29" fmla="*/ 2147483647 h 57"/>
                <a:gd name="T30" fmla="*/ 2147483647 w 58"/>
                <a:gd name="T31" fmla="*/ 2147483647 h 57"/>
                <a:gd name="T32" fmla="*/ 2147483647 w 58"/>
                <a:gd name="T33" fmla="*/ 2147483647 h 57"/>
                <a:gd name="T34" fmla="*/ 2147483647 w 58"/>
                <a:gd name="T35" fmla="*/ 2147483647 h 57"/>
                <a:gd name="T36" fmla="*/ 2147483647 w 58"/>
                <a:gd name="T37" fmla="*/ 2147483647 h 57"/>
                <a:gd name="T38" fmla="*/ 2147483647 w 58"/>
                <a:gd name="T39" fmla="*/ 2147483647 h 57"/>
                <a:gd name="T40" fmla="*/ 2147483647 w 58"/>
                <a:gd name="T41" fmla="*/ 2147483647 h 57"/>
                <a:gd name="T42" fmla="*/ 2147483647 w 58"/>
                <a:gd name="T43" fmla="*/ 2147483647 h 57"/>
                <a:gd name="T44" fmla="*/ 2147483647 w 58"/>
                <a:gd name="T45" fmla="*/ 2147483647 h 57"/>
                <a:gd name="T46" fmla="*/ 0 w 58"/>
                <a:gd name="T47" fmla="*/ 2147483647 h 57"/>
                <a:gd name="T48" fmla="*/ 0 w 58"/>
                <a:gd name="T49" fmla="*/ 0 h 57"/>
                <a:gd name="T50" fmla="*/ 2147483647 w 58"/>
                <a:gd name="T51" fmla="*/ 0 h 57"/>
                <a:gd name="T52" fmla="*/ 2147483647 w 58"/>
                <a:gd name="T53" fmla="*/ 2147483647 h 57"/>
                <a:gd name="T54" fmla="*/ 2147483647 w 58"/>
                <a:gd name="T55" fmla="*/ 2147483647 h 57"/>
                <a:gd name="T56" fmla="*/ 2147483647 w 58"/>
                <a:gd name="T57" fmla="*/ 2147483647 h 57"/>
                <a:gd name="T58" fmla="*/ 2147483647 w 58"/>
                <a:gd name="T59" fmla="*/ 2147483647 h 57"/>
                <a:gd name="T60" fmla="*/ 2147483647 w 58"/>
                <a:gd name="T61" fmla="*/ 2147483647 h 57"/>
                <a:gd name="T62" fmla="*/ 2147483647 w 58"/>
                <a:gd name="T63" fmla="*/ 2147483647 h 57"/>
                <a:gd name="T64" fmla="*/ 2147483647 w 58"/>
                <a:gd name="T65" fmla="*/ 2147483647 h 57"/>
                <a:gd name="T66" fmla="*/ 2147483647 w 58"/>
                <a:gd name="T67" fmla="*/ 2147483647 h 57"/>
                <a:gd name="T68" fmla="*/ 2147483647 w 58"/>
                <a:gd name="T69" fmla="*/ 2147483647 h 57"/>
                <a:gd name="T70" fmla="*/ 2147483647 w 58"/>
                <a:gd name="T71" fmla="*/ 2147483647 h 57"/>
                <a:gd name="T72" fmla="*/ 2147483647 w 58"/>
                <a:gd name="T73" fmla="*/ 2147483647 h 57"/>
                <a:gd name="T74" fmla="*/ 2147483647 w 58"/>
                <a:gd name="T75" fmla="*/ 2147483647 h 57"/>
                <a:gd name="T76" fmla="*/ 2147483647 w 58"/>
                <a:gd name="T77" fmla="*/ 2147483647 h 57"/>
                <a:gd name="T78" fmla="*/ 2147483647 w 58"/>
                <a:gd name="T79" fmla="*/ 2147483647 h 57"/>
                <a:gd name="T80" fmla="*/ 2147483647 w 58"/>
                <a:gd name="T81" fmla="*/ 2147483647 h 57"/>
                <a:gd name="T82" fmla="*/ 2147483647 w 58"/>
                <a:gd name="T83" fmla="*/ 2147483647 h 57"/>
                <a:gd name="T84" fmla="*/ 2147483647 w 58"/>
                <a:gd name="T85" fmla="*/ 2147483647 h 57"/>
                <a:gd name="T86" fmla="*/ 2147483647 w 58"/>
                <a:gd name="T87" fmla="*/ 2147483647 h 57"/>
                <a:gd name="T88" fmla="*/ 2147483647 w 58"/>
                <a:gd name="T89" fmla="*/ 2147483647 h 57"/>
                <a:gd name="T90" fmla="*/ 2147483647 w 58"/>
                <a:gd name="T91" fmla="*/ 2147483647 h 57"/>
                <a:gd name="T92" fmla="*/ 2147483647 w 58"/>
                <a:gd name="T93" fmla="*/ 2147483647 h 57"/>
                <a:gd name="T94" fmla="*/ 2147483647 w 58"/>
                <a:gd name="T95" fmla="*/ 2147483647 h 57"/>
                <a:gd name="T96" fmla="*/ 2147483647 w 58"/>
                <a:gd name="T97" fmla="*/ 2147483647 h 57"/>
                <a:gd name="T98" fmla="*/ 2147483647 w 58"/>
                <a:gd name="T99" fmla="*/ 2147483647 h 57"/>
                <a:gd name="T100" fmla="*/ 2147483647 w 58"/>
                <a:gd name="T101" fmla="*/ 2147483647 h 57"/>
                <a:gd name="T102" fmla="*/ 2147483647 w 58"/>
                <a:gd name="T103" fmla="*/ 2147483647 h 57"/>
                <a:gd name="T104" fmla="*/ 2147483647 w 58"/>
                <a:gd name="T105" fmla="*/ 2147483647 h 57"/>
                <a:gd name="T106" fmla="*/ 2147483647 w 58"/>
                <a:gd name="T107" fmla="*/ 2147483647 h 57"/>
                <a:gd name="T108" fmla="*/ 2147483647 w 58"/>
                <a:gd name="T109" fmla="*/ 2147483647 h 57"/>
                <a:gd name="T110" fmla="*/ 2147483647 w 58"/>
                <a:gd name="T111" fmla="*/ 2147483647 h 57"/>
                <a:gd name="T112" fmla="*/ 2147483647 w 58"/>
                <a:gd name="T113" fmla="*/ 2147483647 h 57"/>
                <a:gd name="T114" fmla="*/ 2147483647 w 58"/>
                <a:gd name="T115" fmla="*/ 2147483647 h 57"/>
                <a:gd name="T116" fmla="*/ 2147483647 w 58"/>
                <a:gd name="T117" fmla="*/ 2147483647 h 57"/>
                <a:gd name="T118" fmla="*/ 2147483647 w 58"/>
                <a:gd name="T119" fmla="*/ 2147483647 h 57"/>
                <a:gd name="T120" fmla="*/ 2147483647 w 58"/>
                <a:gd name="T121" fmla="*/ 2147483647 h 57"/>
                <a:gd name="T122" fmla="*/ 2147483647 w 58"/>
                <a:gd name="T123" fmla="*/ 2147483647 h 57"/>
                <a:gd name="T124" fmla="*/ 2147483647 w 58"/>
                <a:gd name="T125" fmla="*/ 2147483647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"/>
                <a:gd name="T190" fmla="*/ 0 h 57"/>
                <a:gd name="T191" fmla="*/ 58 w 58"/>
                <a:gd name="T192" fmla="*/ 57 h 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" h="57">
                  <a:moveTo>
                    <a:pt x="58" y="57"/>
                  </a:moveTo>
                  <a:lnTo>
                    <a:pt x="42" y="57"/>
                  </a:lnTo>
                  <a:lnTo>
                    <a:pt x="22" y="30"/>
                  </a:lnTo>
                  <a:lnTo>
                    <a:pt x="16" y="30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7" y="55"/>
                  </a:lnTo>
                  <a:lnTo>
                    <a:pt x="20" y="56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6" y="55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8" y="50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2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38" y="3"/>
                  </a:lnTo>
                  <a:lnTo>
                    <a:pt x="42" y="7"/>
                  </a:lnTo>
                  <a:lnTo>
                    <a:pt x="44" y="8"/>
                  </a:lnTo>
                  <a:lnTo>
                    <a:pt x="45" y="11"/>
                  </a:lnTo>
                  <a:lnTo>
                    <a:pt x="45" y="17"/>
                  </a:lnTo>
                  <a:lnTo>
                    <a:pt x="43" y="21"/>
                  </a:lnTo>
                  <a:lnTo>
                    <a:pt x="41" y="23"/>
                  </a:lnTo>
                  <a:lnTo>
                    <a:pt x="40" y="25"/>
                  </a:lnTo>
                  <a:lnTo>
                    <a:pt x="37" y="26"/>
                  </a:lnTo>
                  <a:lnTo>
                    <a:pt x="34" y="28"/>
                  </a:lnTo>
                  <a:lnTo>
                    <a:pt x="30" y="28"/>
                  </a:lnTo>
                  <a:lnTo>
                    <a:pt x="43" y="45"/>
                  </a:lnTo>
                  <a:lnTo>
                    <a:pt x="45" y="49"/>
                  </a:lnTo>
                  <a:lnTo>
                    <a:pt x="46" y="51"/>
                  </a:lnTo>
                  <a:lnTo>
                    <a:pt x="49" y="53"/>
                  </a:lnTo>
                  <a:lnTo>
                    <a:pt x="50" y="54"/>
                  </a:lnTo>
                  <a:lnTo>
                    <a:pt x="52" y="55"/>
                  </a:lnTo>
                  <a:lnTo>
                    <a:pt x="55" y="56"/>
                  </a:lnTo>
                  <a:lnTo>
                    <a:pt x="58" y="56"/>
                  </a:lnTo>
                  <a:lnTo>
                    <a:pt x="58" y="57"/>
                  </a:lnTo>
                  <a:close/>
                  <a:moveTo>
                    <a:pt x="16" y="28"/>
                  </a:moveTo>
                  <a:lnTo>
                    <a:pt x="23" y="28"/>
                  </a:lnTo>
                  <a:lnTo>
                    <a:pt x="28" y="26"/>
                  </a:lnTo>
                  <a:lnTo>
                    <a:pt x="30" y="24"/>
                  </a:lnTo>
                  <a:lnTo>
                    <a:pt x="32" y="23"/>
                  </a:lnTo>
                  <a:lnTo>
                    <a:pt x="34" y="20"/>
                  </a:lnTo>
                  <a:lnTo>
                    <a:pt x="35" y="17"/>
                  </a:lnTo>
                  <a:lnTo>
                    <a:pt x="35" y="12"/>
                  </a:lnTo>
                  <a:lnTo>
                    <a:pt x="34" y="10"/>
                  </a:lnTo>
                  <a:lnTo>
                    <a:pt x="33" y="8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5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1" name="Freeform 9"/>
            <p:cNvSpPr>
              <a:spLocks noEditPoints="1"/>
            </p:cNvSpPr>
            <p:nvPr/>
          </p:nvSpPr>
          <p:spPr bwMode="auto">
            <a:xfrm>
              <a:off x="6280150" y="2924175"/>
              <a:ext cx="93663" cy="92075"/>
            </a:xfrm>
            <a:custGeom>
              <a:avLst/>
              <a:gdLst>
                <a:gd name="T0" fmla="*/ 2147483647 w 59"/>
                <a:gd name="T1" fmla="*/ 2147483647 h 58"/>
                <a:gd name="T2" fmla="*/ 2147483647 w 59"/>
                <a:gd name="T3" fmla="*/ 2147483647 h 58"/>
                <a:gd name="T4" fmla="*/ 2147483647 w 59"/>
                <a:gd name="T5" fmla="*/ 2147483647 h 58"/>
                <a:gd name="T6" fmla="*/ 2147483647 w 59"/>
                <a:gd name="T7" fmla="*/ 2147483647 h 58"/>
                <a:gd name="T8" fmla="*/ 2147483647 w 59"/>
                <a:gd name="T9" fmla="*/ 2147483647 h 58"/>
                <a:gd name="T10" fmla="*/ 2147483647 w 59"/>
                <a:gd name="T11" fmla="*/ 2147483647 h 58"/>
                <a:gd name="T12" fmla="*/ 2147483647 w 59"/>
                <a:gd name="T13" fmla="*/ 2147483647 h 58"/>
                <a:gd name="T14" fmla="*/ 2147483647 w 59"/>
                <a:gd name="T15" fmla="*/ 2147483647 h 58"/>
                <a:gd name="T16" fmla="*/ 2147483647 w 59"/>
                <a:gd name="T17" fmla="*/ 2147483647 h 58"/>
                <a:gd name="T18" fmla="*/ 2147483647 w 59"/>
                <a:gd name="T19" fmla="*/ 2147483647 h 58"/>
                <a:gd name="T20" fmla="*/ 0 w 59"/>
                <a:gd name="T21" fmla="*/ 2147483647 h 58"/>
                <a:gd name="T22" fmla="*/ 0 w 59"/>
                <a:gd name="T23" fmla="*/ 2147483647 h 58"/>
                <a:gd name="T24" fmla="*/ 2147483647 w 59"/>
                <a:gd name="T25" fmla="*/ 2147483647 h 58"/>
                <a:gd name="T26" fmla="*/ 2147483647 w 59"/>
                <a:gd name="T27" fmla="*/ 2147483647 h 58"/>
                <a:gd name="T28" fmla="*/ 2147483647 w 59"/>
                <a:gd name="T29" fmla="*/ 2147483647 h 58"/>
                <a:gd name="T30" fmla="*/ 2147483647 w 59"/>
                <a:gd name="T31" fmla="*/ 2147483647 h 58"/>
                <a:gd name="T32" fmla="*/ 2147483647 w 59"/>
                <a:gd name="T33" fmla="*/ 2147483647 h 58"/>
                <a:gd name="T34" fmla="*/ 2147483647 w 59"/>
                <a:gd name="T35" fmla="*/ 2147483647 h 58"/>
                <a:gd name="T36" fmla="*/ 2147483647 w 59"/>
                <a:gd name="T37" fmla="*/ 2147483647 h 58"/>
                <a:gd name="T38" fmla="*/ 2147483647 w 59"/>
                <a:gd name="T39" fmla="*/ 2147483647 h 58"/>
                <a:gd name="T40" fmla="*/ 2147483647 w 59"/>
                <a:gd name="T41" fmla="*/ 2147483647 h 58"/>
                <a:gd name="T42" fmla="*/ 2147483647 w 59"/>
                <a:gd name="T43" fmla="*/ 2147483647 h 58"/>
                <a:gd name="T44" fmla="*/ 2147483647 w 59"/>
                <a:gd name="T45" fmla="*/ 2147483647 h 58"/>
                <a:gd name="T46" fmla="*/ 0 w 59"/>
                <a:gd name="T47" fmla="*/ 2147483647 h 58"/>
                <a:gd name="T48" fmla="*/ 0 w 59"/>
                <a:gd name="T49" fmla="*/ 0 h 58"/>
                <a:gd name="T50" fmla="*/ 2147483647 w 59"/>
                <a:gd name="T51" fmla="*/ 0 h 58"/>
                <a:gd name="T52" fmla="*/ 2147483647 w 59"/>
                <a:gd name="T53" fmla="*/ 2147483647 h 58"/>
                <a:gd name="T54" fmla="*/ 2147483647 w 59"/>
                <a:gd name="T55" fmla="*/ 2147483647 h 58"/>
                <a:gd name="T56" fmla="*/ 2147483647 w 59"/>
                <a:gd name="T57" fmla="*/ 2147483647 h 58"/>
                <a:gd name="T58" fmla="*/ 2147483647 w 59"/>
                <a:gd name="T59" fmla="*/ 2147483647 h 58"/>
                <a:gd name="T60" fmla="*/ 2147483647 w 59"/>
                <a:gd name="T61" fmla="*/ 2147483647 h 58"/>
                <a:gd name="T62" fmla="*/ 2147483647 w 59"/>
                <a:gd name="T63" fmla="*/ 2147483647 h 58"/>
                <a:gd name="T64" fmla="*/ 2147483647 w 59"/>
                <a:gd name="T65" fmla="*/ 2147483647 h 58"/>
                <a:gd name="T66" fmla="*/ 2147483647 w 59"/>
                <a:gd name="T67" fmla="*/ 2147483647 h 58"/>
                <a:gd name="T68" fmla="*/ 2147483647 w 59"/>
                <a:gd name="T69" fmla="*/ 2147483647 h 58"/>
                <a:gd name="T70" fmla="*/ 2147483647 w 59"/>
                <a:gd name="T71" fmla="*/ 2147483647 h 58"/>
                <a:gd name="T72" fmla="*/ 2147483647 w 59"/>
                <a:gd name="T73" fmla="*/ 2147483647 h 58"/>
                <a:gd name="T74" fmla="*/ 2147483647 w 59"/>
                <a:gd name="T75" fmla="*/ 2147483647 h 58"/>
                <a:gd name="T76" fmla="*/ 2147483647 w 59"/>
                <a:gd name="T77" fmla="*/ 2147483647 h 58"/>
                <a:gd name="T78" fmla="*/ 2147483647 w 59"/>
                <a:gd name="T79" fmla="*/ 2147483647 h 58"/>
                <a:gd name="T80" fmla="*/ 2147483647 w 59"/>
                <a:gd name="T81" fmla="*/ 2147483647 h 58"/>
                <a:gd name="T82" fmla="*/ 2147483647 w 59"/>
                <a:gd name="T83" fmla="*/ 2147483647 h 58"/>
                <a:gd name="T84" fmla="*/ 2147483647 w 59"/>
                <a:gd name="T85" fmla="*/ 2147483647 h 58"/>
                <a:gd name="T86" fmla="*/ 2147483647 w 59"/>
                <a:gd name="T87" fmla="*/ 2147483647 h 58"/>
                <a:gd name="T88" fmla="*/ 2147483647 w 59"/>
                <a:gd name="T89" fmla="*/ 2147483647 h 58"/>
                <a:gd name="T90" fmla="*/ 2147483647 w 59"/>
                <a:gd name="T91" fmla="*/ 2147483647 h 58"/>
                <a:gd name="T92" fmla="*/ 2147483647 w 59"/>
                <a:gd name="T93" fmla="*/ 2147483647 h 58"/>
                <a:gd name="T94" fmla="*/ 2147483647 w 59"/>
                <a:gd name="T95" fmla="*/ 2147483647 h 58"/>
                <a:gd name="T96" fmla="*/ 2147483647 w 59"/>
                <a:gd name="T97" fmla="*/ 2147483647 h 58"/>
                <a:gd name="T98" fmla="*/ 2147483647 w 59"/>
                <a:gd name="T99" fmla="*/ 2147483647 h 58"/>
                <a:gd name="T100" fmla="*/ 2147483647 w 59"/>
                <a:gd name="T101" fmla="*/ 2147483647 h 58"/>
                <a:gd name="T102" fmla="*/ 2147483647 w 59"/>
                <a:gd name="T103" fmla="*/ 2147483647 h 58"/>
                <a:gd name="T104" fmla="*/ 2147483647 w 59"/>
                <a:gd name="T105" fmla="*/ 2147483647 h 58"/>
                <a:gd name="T106" fmla="*/ 2147483647 w 59"/>
                <a:gd name="T107" fmla="*/ 2147483647 h 58"/>
                <a:gd name="T108" fmla="*/ 2147483647 w 59"/>
                <a:gd name="T109" fmla="*/ 2147483647 h 58"/>
                <a:gd name="T110" fmla="*/ 2147483647 w 59"/>
                <a:gd name="T111" fmla="*/ 2147483647 h 58"/>
                <a:gd name="T112" fmla="*/ 2147483647 w 59"/>
                <a:gd name="T113" fmla="*/ 2147483647 h 58"/>
                <a:gd name="T114" fmla="*/ 2147483647 w 59"/>
                <a:gd name="T115" fmla="*/ 2147483647 h 58"/>
                <a:gd name="T116" fmla="*/ 2147483647 w 59"/>
                <a:gd name="T117" fmla="*/ 2147483647 h 58"/>
                <a:gd name="T118" fmla="*/ 2147483647 w 59"/>
                <a:gd name="T119" fmla="*/ 2147483647 h 58"/>
                <a:gd name="T120" fmla="*/ 2147483647 w 59"/>
                <a:gd name="T121" fmla="*/ 2147483647 h 58"/>
                <a:gd name="T122" fmla="*/ 2147483647 w 59"/>
                <a:gd name="T123" fmla="*/ 2147483647 h 58"/>
                <a:gd name="T124" fmla="*/ 2147483647 w 59"/>
                <a:gd name="T125" fmla="*/ 2147483647 h 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9"/>
                <a:gd name="T190" fmla="*/ 0 h 58"/>
                <a:gd name="T191" fmla="*/ 59 w 59"/>
                <a:gd name="T192" fmla="*/ 58 h 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9" h="58">
                  <a:moveTo>
                    <a:pt x="59" y="58"/>
                  </a:moveTo>
                  <a:lnTo>
                    <a:pt x="43" y="58"/>
                  </a:lnTo>
                  <a:lnTo>
                    <a:pt x="22" y="31"/>
                  </a:lnTo>
                  <a:lnTo>
                    <a:pt x="16" y="31"/>
                  </a:lnTo>
                  <a:lnTo>
                    <a:pt x="16" y="53"/>
                  </a:lnTo>
                  <a:lnTo>
                    <a:pt x="17" y="54"/>
                  </a:lnTo>
                  <a:lnTo>
                    <a:pt x="17" y="55"/>
                  </a:lnTo>
                  <a:lnTo>
                    <a:pt x="21" y="57"/>
                  </a:lnTo>
                  <a:lnTo>
                    <a:pt x="25" y="57"/>
                  </a:lnTo>
                  <a:lnTo>
                    <a:pt x="25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5" y="57"/>
                  </a:lnTo>
                  <a:lnTo>
                    <a:pt x="6" y="56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9" y="51"/>
                  </a:lnTo>
                  <a:lnTo>
                    <a:pt x="9" y="8"/>
                  </a:lnTo>
                  <a:lnTo>
                    <a:pt x="8" y="6"/>
                  </a:lnTo>
                  <a:lnTo>
                    <a:pt x="8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38" y="4"/>
                  </a:lnTo>
                  <a:lnTo>
                    <a:pt x="43" y="7"/>
                  </a:lnTo>
                  <a:lnTo>
                    <a:pt x="44" y="9"/>
                  </a:lnTo>
                  <a:lnTo>
                    <a:pt x="45" y="11"/>
                  </a:lnTo>
                  <a:lnTo>
                    <a:pt x="45" y="18"/>
                  </a:lnTo>
                  <a:lnTo>
                    <a:pt x="44" y="21"/>
                  </a:lnTo>
                  <a:lnTo>
                    <a:pt x="42" y="24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4" y="28"/>
                  </a:lnTo>
                  <a:lnTo>
                    <a:pt x="31" y="29"/>
                  </a:lnTo>
                  <a:lnTo>
                    <a:pt x="44" y="46"/>
                  </a:lnTo>
                  <a:lnTo>
                    <a:pt x="45" y="49"/>
                  </a:lnTo>
                  <a:lnTo>
                    <a:pt x="47" y="52"/>
                  </a:lnTo>
                  <a:lnTo>
                    <a:pt x="49" y="53"/>
                  </a:lnTo>
                  <a:lnTo>
                    <a:pt x="50" y="54"/>
                  </a:lnTo>
                  <a:lnTo>
                    <a:pt x="53" y="56"/>
                  </a:lnTo>
                  <a:lnTo>
                    <a:pt x="55" y="57"/>
                  </a:lnTo>
                  <a:lnTo>
                    <a:pt x="59" y="57"/>
                  </a:lnTo>
                  <a:lnTo>
                    <a:pt x="59" y="58"/>
                  </a:lnTo>
                  <a:close/>
                  <a:moveTo>
                    <a:pt x="16" y="28"/>
                  </a:moveTo>
                  <a:lnTo>
                    <a:pt x="23" y="28"/>
                  </a:lnTo>
                  <a:lnTo>
                    <a:pt x="28" y="26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4" y="20"/>
                  </a:lnTo>
                  <a:lnTo>
                    <a:pt x="35" y="18"/>
                  </a:lnTo>
                  <a:lnTo>
                    <a:pt x="35" y="13"/>
                  </a:lnTo>
                  <a:lnTo>
                    <a:pt x="34" y="10"/>
                  </a:lnTo>
                  <a:lnTo>
                    <a:pt x="33" y="9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2" y="3"/>
                  </a:lnTo>
                  <a:lnTo>
                    <a:pt x="20" y="4"/>
                  </a:lnTo>
                  <a:lnTo>
                    <a:pt x="16" y="5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2" name="Freeform 10"/>
            <p:cNvSpPr>
              <a:spLocks/>
            </p:cNvSpPr>
            <p:nvPr/>
          </p:nvSpPr>
          <p:spPr bwMode="auto">
            <a:xfrm>
              <a:off x="6372225" y="2924175"/>
              <a:ext cx="79375" cy="92075"/>
            </a:xfrm>
            <a:custGeom>
              <a:avLst/>
              <a:gdLst>
                <a:gd name="T0" fmla="*/ 2147483647 w 50"/>
                <a:gd name="T1" fmla="*/ 2147483647 h 58"/>
                <a:gd name="T2" fmla="*/ 2147483647 w 50"/>
                <a:gd name="T3" fmla="*/ 2147483647 h 58"/>
                <a:gd name="T4" fmla="*/ 2147483647 w 50"/>
                <a:gd name="T5" fmla="*/ 2147483647 h 58"/>
                <a:gd name="T6" fmla="*/ 2147483647 w 50"/>
                <a:gd name="T7" fmla="*/ 2147483647 h 58"/>
                <a:gd name="T8" fmla="*/ 2147483647 w 50"/>
                <a:gd name="T9" fmla="*/ 2147483647 h 58"/>
                <a:gd name="T10" fmla="*/ 2147483647 w 50"/>
                <a:gd name="T11" fmla="*/ 2147483647 h 58"/>
                <a:gd name="T12" fmla="*/ 2147483647 w 50"/>
                <a:gd name="T13" fmla="*/ 2147483647 h 58"/>
                <a:gd name="T14" fmla="*/ 2147483647 w 50"/>
                <a:gd name="T15" fmla="*/ 2147483647 h 58"/>
                <a:gd name="T16" fmla="*/ 2147483647 w 50"/>
                <a:gd name="T17" fmla="*/ 2147483647 h 58"/>
                <a:gd name="T18" fmla="*/ 2147483647 w 50"/>
                <a:gd name="T19" fmla="*/ 2147483647 h 58"/>
                <a:gd name="T20" fmla="*/ 2147483647 w 50"/>
                <a:gd name="T21" fmla="*/ 2147483647 h 58"/>
                <a:gd name="T22" fmla="*/ 2147483647 w 50"/>
                <a:gd name="T23" fmla="*/ 2147483647 h 58"/>
                <a:gd name="T24" fmla="*/ 2147483647 w 50"/>
                <a:gd name="T25" fmla="*/ 2147483647 h 58"/>
                <a:gd name="T26" fmla="*/ 2147483647 w 50"/>
                <a:gd name="T27" fmla="*/ 2147483647 h 58"/>
                <a:gd name="T28" fmla="*/ 2147483647 w 50"/>
                <a:gd name="T29" fmla="*/ 2147483647 h 58"/>
                <a:gd name="T30" fmla="*/ 2147483647 w 50"/>
                <a:gd name="T31" fmla="*/ 2147483647 h 58"/>
                <a:gd name="T32" fmla="*/ 2147483647 w 50"/>
                <a:gd name="T33" fmla="*/ 2147483647 h 58"/>
                <a:gd name="T34" fmla="*/ 2147483647 w 50"/>
                <a:gd name="T35" fmla="*/ 2147483647 h 58"/>
                <a:gd name="T36" fmla="*/ 2147483647 w 50"/>
                <a:gd name="T37" fmla="*/ 2147483647 h 58"/>
                <a:gd name="T38" fmla="*/ 2147483647 w 50"/>
                <a:gd name="T39" fmla="*/ 2147483647 h 58"/>
                <a:gd name="T40" fmla="*/ 2147483647 w 50"/>
                <a:gd name="T41" fmla="*/ 2147483647 h 58"/>
                <a:gd name="T42" fmla="*/ 2147483647 w 50"/>
                <a:gd name="T43" fmla="*/ 2147483647 h 58"/>
                <a:gd name="T44" fmla="*/ 2147483647 w 50"/>
                <a:gd name="T45" fmla="*/ 2147483647 h 58"/>
                <a:gd name="T46" fmla="*/ 2147483647 w 50"/>
                <a:gd name="T47" fmla="*/ 2147483647 h 58"/>
                <a:gd name="T48" fmla="*/ 2147483647 w 50"/>
                <a:gd name="T49" fmla="*/ 2147483647 h 58"/>
                <a:gd name="T50" fmla="*/ 2147483647 w 50"/>
                <a:gd name="T51" fmla="*/ 2147483647 h 58"/>
                <a:gd name="T52" fmla="*/ 2147483647 w 50"/>
                <a:gd name="T53" fmla="*/ 2147483647 h 58"/>
                <a:gd name="T54" fmla="*/ 2147483647 w 50"/>
                <a:gd name="T55" fmla="*/ 2147483647 h 58"/>
                <a:gd name="T56" fmla="*/ 2147483647 w 50"/>
                <a:gd name="T57" fmla="*/ 2147483647 h 58"/>
                <a:gd name="T58" fmla="*/ 2147483647 w 50"/>
                <a:gd name="T59" fmla="*/ 2147483647 h 58"/>
                <a:gd name="T60" fmla="*/ 2147483647 w 50"/>
                <a:gd name="T61" fmla="*/ 2147483647 h 58"/>
                <a:gd name="T62" fmla="*/ 2147483647 w 50"/>
                <a:gd name="T63" fmla="*/ 2147483647 h 58"/>
                <a:gd name="T64" fmla="*/ 2147483647 w 50"/>
                <a:gd name="T65" fmla="*/ 2147483647 h 58"/>
                <a:gd name="T66" fmla="*/ 0 w 50"/>
                <a:gd name="T67" fmla="*/ 2147483647 h 58"/>
                <a:gd name="T68" fmla="*/ 0 w 50"/>
                <a:gd name="T69" fmla="*/ 2147483647 h 58"/>
                <a:gd name="T70" fmla="*/ 2147483647 w 50"/>
                <a:gd name="T71" fmla="*/ 2147483647 h 58"/>
                <a:gd name="T72" fmla="*/ 2147483647 w 50"/>
                <a:gd name="T73" fmla="*/ 2147483647 h 58"/>
                <a:gd name="T74" fmla="*/ 2147483647 w 50"/>
                <a:gd name="T75" fmla="*/ 2147483647 h 58"/>
                <a:gd name="T76" fmla="*/ 2147483647 w 50"/>
                <a:gd name="T77" fmla="*/ 2147483647 h 58"/>
                <a:gd name="T78" fmla="*/ 2147483647 w 50"/>
                <a:gd name="T79" fmla="*/ 2147483647 h 58"/>
                <a:gd name="T80" fmla="*/ 2147483647 w 50"/>
                <a:gd name="T81" fmla="*/ 2147483647 h 58"/>
                <a:gd name="T82" fmla="*/ 2147483647 w 50"/>
                <a:gd name="T83" fmla="*/ 2147483647 h 58"/>
                <a:gd name="T84" fmla="*/ 2147483647 w 50"/>
                <a:gd name="T85" fmla="*/ 2147483647 h 58"/>
                <a:gd name="T86" fmla="*/ 2147483647 w 50"/>
                <a:gd name="T87" fmla="*/ 2147483647 h 58"/>
                <a:gd name="T88" fmla="*/ 2147483647 w 50"/>
                <a:gd name="T89" fmla="*/ 2147483647 h 58"/>
                <a:gd name="T90" fmla="*/ 2147483647 w 50"/>
                <a:gd name="T91" fmla="*/ 2147483647 h 58"/>
                <a:gd name="T92" fmla="*/ 2147483647 w 50"/>
                <a:gd name="T93" fmla="*/ 2147483647 h 58"/>
                <a:gd name="T94" fmla="*/ 2147483647 w 50"/>
                <a:gd name="T95" fmla="*/ 2147483647 h 58"/>
                <a:gd name="T96" fmla="*/ 0 w 50"/>
                <a:gd name="T97" fmla="*/ 2147483647 h 58"/>
                <a:gd name="T98" fmla="*/ 0 w 50"/>
                <a:gd name="T99" fmla="*/ 0 h 58"/>
                <a:gd name="T100" fmla="*/ 2147483647 w 50"/>
                <a:gd name="T101" fmla="*/ 0 h 58"/>
                <a:gd name="T102" fmla="*/ 2147483647 w 50"/>
                <a:gd name="T103" fmla="*/ 2147483647 h 58"/>
                <a:gd name="T104" fmla="*/ 2147483647 w 50"/>
                <a:gd name="T105" fmla="*/ 2147483647 h 58"/>
                <a:gd name="T106" fmla="*/ 2147483647 w 50"/>
                <a:gd name="T107" fmla="*/ 2147483647 h 58"/>
                <a:gd name="T108" fmla="*/ 2147483647 w 50"/>
                <a:gd name="T109" fmla="*/ 2147483647 h 58"/>
                <a:gd name="T110" fmla="*/ 2147483647 w 50"/>
                <a:gd name="T111" fmla="*/ 2147483647 h 58"/>
                <a:gd name="T112" fmla="*/ 2147483647 w 50"/>
                <a:gd name="T113" fmla="*/ 2147483647 h 58"/>
                <a:gd name="T114" fmla="*/ 2147483647 w 50"/>
                <a:gd name="T115" fmla="*/ 2147483647 h 58"/>
                <a:gd name="T116" fmla="*/ 2147483647 w 50"/>
                <a:gd name="T117" fmla="*/ 2147483647 h 58"/>
                <a:gd name="T118" fmla="*/ 2147483647 w 50"/>
                <a:gd name="T119" fmla="*/ 2147483647 h 58"/>
                <a:gd name="T120" fmla="*/ 2147483647 w 50"/>
                <a:gd name="T121" fmla="*/ 2147483647 h 58"/>
                <a:gd name="T122" fmla="*/ 2147483647 w 50"/>
                <a:gd name="T123" fmla="*/ 2147483647 h 58"/>
                <a:gd name="T124" fmla="*/ 2147483647 w 50"/>
                <a:gd name="T125" fmla="*/ 2147483647 h 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0"/>
                <a:gd name="T190" fmla="*/ 0 h 58"/>
                <a:gd name="T191" fmla="*/ 50 w 50"/>
                <a:gd name="T192" fmla="*/ 58 h 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0" h="58">
                  <a:moveTo>
                    <a:pt x="16" y="3"/>
                  </a:moveTo>
                  <a:lnTo>
                    <a:pt x="16" y="26"/>
                  </a:lnTo>
                  <a:lnTo>
                    <a:pt x="32" y="26"/>
                  </a:lnTo>
                  <a:lnTo>
                    <a:pt x="34" y="26"/>
                  </a:lnTo>
                  <a:lnTo>
                    <a:pt x="35" y="26"/>
                  </a:lnTo>
                  <a:lnTo>
                    <a:pt x="36" y="25"/>
                  </a:lnTo>
                  <a:lnTo>
                    <a:pt x="37" y="24"/>
                  </a:lnTo>
                  <a:lnTo>
                    <a:pt x="38" y="22"/>
                  </a:lnTo>
                  <a:lnTo>
                    <a:pt x="38" y="20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5"/>
                  </a:lnTo>
                  <a:lnTo>
                    <a:pt x="38" y="33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0"/>
                  </a:lnTo>
                  <a:lnTo>
                    <a:pt x="34" y="29"/>
                  </a:lnTo>
                  <a:lnTo>
                    <a:pt x="16" y="29"/>
                  </a:lnTo>
                  <a:lnTo>
                    <a:pt x="16" y="53"/>
                  </a:lnTo>
                  <a:lnTo>
                    <a:pt x="17" y="54"/>
                  </a:lnTo>
                  <a:lnTo>
                    <a:pt x="18" y="54"/>
                  </a:lnTo>
                  <a:lnTo>
                    <a:pt x="19" y="55"/>
                  </a:lnTo>
                  <a:lnTo>
                    <a:pt x="36" y="55"/>
                  </a:lnTo>
                  <a:lnTo>
                    <a:pt x="39" y="54"/>
                  </a:lnTo>
                  <a:lnTo>
                    <a:pt x="41" y="53"/>
                  </a:lnTo>
                  <a:lnTo>
                    <a:pt x="43" y="52"/>
                  </a:lnTo>
                  <a:lnTo>
                    <a:pt x="46" y="48"/>
                  </a:lnTo>
                  <a:lnTo>
                    <a:pt x="48" y="43"/>
                  </a:lnTo>
                  <a:lnTo>
                    <a:pt x="50" y="43"/>
                  </a:lnTo>
                  <a:lnTo>
                    <a:pt x="45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4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8" y="50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3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6" y="13"/>
                  </a:lnTo>
                  <a:lnTo>
                    <a:pt x="44" y="13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0" y="4"/>
                  </a:lnTo>
                  <a:lnTo>
                    <a:pt x="39" y="4"/>
                  </a:lnTo>
                  <a:lnTo>
                    <a:pt x="38" y="4"/>
                  </a:lnTo>
                  <a:lnTo>
                    <a:pt x="34" y="4"/>
                  </a:lnTo>
                  <a:lnTo>
                    <a:pt x="32" y="3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3" name="Line 11"/>
            <p:cNvSpPr>
              <a:spLocks noChangeShapeType="1"/>
            </p:cNvSpPr>
            <p:nvPr/>
          </p:nvSpPr>
          <p:spPr bwMode="auto">
            <a:xfrm>
              <a:off x="6291263" y="2892425"/>
              <a:ext cx="163513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4" name="Freeform 54"/>
            <p:cNvSpPr>
              <a:spLocks noEditPoints="1"/>
            </p:cNvSpPr>
            <p:nvPr/>
          </p:nvSpPr>
          <p:spPr bwMode="auto">
            <a:xfrm>
              <a:off x="8466138" y="2593975"/>
              <a:ext cx="96838" cy="92075"/>
            </a:xfrm>
            <a:custGeom>
              <a:avLst/>
              <a:gdLst>
                <a:gd name="T0" fmla="*/ 2147483647 w 61"/>
                <a:gd name="T1" fmla="*/ 2147483647 h 58"/>
                <a:gd name="T2" fmla="*/ 2147483647 w 61"/>
                <a:gd name="T3" fmla="*/ 2147483647 h 58"/>
                <a:gd name="T4" fmla="*/ 2147483647 w 61"/>
                <a:gd name="T5" fmla="*/ 2147483647 h 58"/>
                <a:gd name="T6" fmla="*/ 2147483647 w 61"/>
                <a:gd name="T7" fmla="*/ 2147483647 h 58"/>
                <a:gd name="T8" fmla="*/ 2147483647 w 61"/>
                <a:gd name="T9" fmla="*/ 2147483647 h 58"/>
                <a:gd name="T10" fmla="*/ 2147483647 w 61"/>
                <a:gd name="T11" fmla="*/ 2147483647 h 58"/>
                <a:gd name="T12" fmla="*/ 2147483647 w 61"/>
                <a:gd name="T13" fmla="*/ 2147483647 h 58"/>
                <a:gd name="T14" fmla="*/ 2147483647 w 61"/>
                <a:gd name="T15" fmla="*/ 2147483647 h 58"/>
                <a:gd name="T16" fmla="*/ 2147483647 w 61"/>
                <a:gd name="T17" fmla="*/ 2147483647 h 58"/>
                <a:gd name="T18" fmla="*/ 2147483647 w 61"/>
                <a:gd name="T19" fmla="*/ 2147483647 h 58"/>
                <a:gd name="T20" fmla="*/ 2147483647 w 61"/>
                <a:gd name="T21" fmla="*/ 2147483647 h 58"/>
                <a:gd name="T22" fmla="*/ 0 w 61"/>
                <a:gd name="T23" fmla="*/ 2147483647 h 58"/>
                <a:gd name="T24" fmla="*/ 0 w 61"/>
                <a:gd name="T25" fmla="*/ 2147483647 h 58"/>
                <a:gd name="T26" fmla="*/ 2147483647 w 61"/>
                <a:gd name="T27" fmla="*/ 2147483647 h 58"/>
                <a:gd name="T28" fmla="*/ 2147483647 w 61"/>
                <a:gd name="T29" fmla="*/ 2147483647 h 58"/>
                <a:gd name="T30" fmla="*/ 2147483647 w 61"/>
                <a:gd name="T31" fmla="*/ 2147483647 h 58"/>
                <a:gd name="T32" fmla="*/ 2147483647 w 61"/>
                <a:gd name="T33" fmla="*/ 2147483647 h 58"/>
                <a:gd name="T34" fmla="*/ 2147483647 w 61"/>
                <a:gd name="T35" fmla="*/ 2147483647 h 58"/>
                <a:gd name="T36" fmla="*/ 2147483647 w 61"/>
                <a:gd name="T37" fmla="*/ 2147483647 h 58"/>
                <a:gd name="T38" fmla="*/ 2147483647 w 61"/>
                <a:gd name="T39" fmla="*/ 2147483647 h 58"/>
                <a:gd name="T40" fmla="*/ 2147483647 w 61"/>
                <a:gd name="T41" fmla="*/ 2147483647 h 58"/>
                <a:gd name="T42" fmla="*/ 2147483647 w 61"/>
                <a:gd name="T43" fmla="*/ 0 h 58"/>
                <a:gd name="T44" fmla="*/ 2147483647 w 61"/>
                <a:gd name="T45" fmla="*/ 0 h 58"/>
                <a:gd name="T46" fmla="*/ 2147483647 w 61"/>
                <a:gd name="T47" fmla="*/ 2147483647 h 58"/>
                <a:gd name="T48" fmla="*/ 2147483647 w 61"/>
                <a:gd name="T49" fmla="*/ 2147483647 h 58"/>
                <a:gd name="T50" fmla="*/ 2147483647 w 61"/>
                <a:gd name="T51" fmla="*/ 2147483647 h 58"/>
                <a:gd name="T52" fmla="*/ 2147483647 w 61"/>
                <a:gd name="T53" fmla="*/ 2147483647 h 58"/>
                <a:gd name="T54" fmla="*/ 2147483647 w 61"/>
                <a:gd name="T55" fmla="*/ 2147483647 h 58"/>
                <a:gd name="T56" fmla="*/ 2147483647 w 61"/>
                <a:gd name="T57" fmla="*/ 2147483647 h 58"/>
                <a:gd name="T58" fmla="*/ 2147483647 w 61"/>
                <a:gd name="T59" fmla="*/ 2147483647 h 58"/>
                <a:gd name="T60" fmla="*/ 2147483647 w 61"/>
                <a:gd name="T61" fmla="*/ 2147483647 h 58"/>
                <a:gd name="T62" fmla="*/ 2147483647 w 61"/>
                <a:gd name="T63" fmla="*/ 2147483647 h 58"/>
                <a:gd name="T64" fmla="*/ 2147483647 w 61"/>
                <a:gd name="T65" fmla="*/ 2147483647 h 58"/>
                <a:gd name="T66" fmla="*/ 2147483647 w 61"/>
                <a:gd name="T67" fmla="*/ 2147483647 h 58"/>
                <a:gd name="T68" fmla="*/ 2147483647 w 61"/>
                <a:gd name="T69" fmla="*/ 2147483647 h 58"/>
                <a:gd name="T70" fmla="*/ 2147483647 w 61"/>
                <a:gd name="T71" fmla="*/ 2147483647 h 58"/>
                <a:gd name="T72" fmla="*/ 2147483647 w 61"/>
                <a:gd name="T73" fmla="*/ 2147483647 h 58"/>
                <a:gd name="T74" fmla="*/ 2147483647 w 61"/>
                <a:gd name="T75" fmla="*/ 2147483647 h 58"/>
                <a:gd name="T76" fmla="*/ 2147483647 w 61"/>
                <a:gd name="T77" fmla="*/ 2147483647 h 58"/>
                <a:gd name="T78" fmla="*/ 2147483647 w 61"/>
                <a:gd name="T79" fmla="*/ 2147483647 h 58"/>
                <a:gd name="T80" fmla="*/ 2147483647 w 61"/>
                <a:gd name="T81" fmla="*/ 2147483647 h 58"/>
                <a:gd name="T82" fmla="*/ 2147483647 w 61"/>
                <a:gd name="T83" fmla="*/ 2147483647 h 58"/>
                <a:gd name="T84" fmla="*/ 2147483647 w 61"/>
                <a:gd name="T85" fmla="*/ 2147483647 h 58"/>
                <a:gd name="T86" fmla="*/ 2147483647 w 61"/>
                <a:gd name="T87" fmla="*/ 2147483647 h 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1"/>
                <a:gd name="T133" fmla="*/ 0 h 58"/>
                <a:gd name="T134" fmla="*/ 61 w 61"/>
                <a:gd name="T135" fmla="*/ 58 h 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1" h="58">
                  <a:moveTo>
                    <a:pt x="40" y="39"/>
                  </a:moveTo>
                  <a:lnTo>
                    <a:pt x="16" y="39"/>
                  </a:lnTo>
                  <a:lnTo>
                    <a:pt x="13" y="48"/>
                  </a:lnTo>
                  <a:lnTo>
                    <a:pt x="11" y="50"/>
                  </a:lnTo>
                  <a:lnTo>
                    <a:pt x="11" y="55"/>
                  </a:lnTo>
                  <a:lnTo>
                    <a:pt x="12" y="55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5" y="57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2" y="56"/>
                  </a:lnTo>
                  <a:lnTo>
                    <a:pt x="3" y="55"/>
                  </a:lnTo>
                  <a:lnTo>
                    <a:pt x="4" y="55"/>
                  </a:lnTo>
                  <a:lnTo>
                    <a:pt x="6" y="54"/>
                  </a:lnTo>
                  <a:lnTo>
                    <a:pt x="7" y="52"/>
                  </a:lnTo>
                  <a:lnTo>
                    <a:pt x="8" y="50"/>
                  </a:lnTo>
                  <a:lnTo>
                    <a:pt x="9" y="46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51" y="47"/>
                  </a:lnTo>
                  <a:lnTo>
                    <a:pt x="52" y="50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8" y="57"/>
                  </a:lnTo>
                  <a:lnTo>
                    <a:pt x="61" y="57"/>
                  </a:lnTo>
                  <a:lnTo>
                    <a:pt x="61" y="58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1" y="56"/>
                  </a:lnTo>
                  <a:lnTo>
                    <a:pt x="43" y="56"/>
                  </a:lnTo>
                  <a:lnTo>
                    <a:pt x="44" y="55"/>
                  </a:lnTo>
                  <a:lnTo>
                    <a:pt x="44" y="52"/>
                  </a:lnTo>
                  <a:lnTo>
                    <a:pt x="43" y="50"/>
                  </a:lnTo>
                  <a:lnTo>
                    <a:pt x="42" y="46"/>
                  </a:lnTo>
                  <a:lnTo>
                    <a:pt x="40" y="39"/>
                  </a:lnTo>
                  <a:close/>
                  <a:moveTo>
                    <a:pt x="37" y="37"/>
                  </a:moveTo>
                  <a:lnTo>
                    <a:pt x="29" y="13"/>
                  </a:lnTo>
                  <a:lnTo>
                    <a:pt x="18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5" name="Freeform 55"/>
            <p:cNvSpPr>
              <a:spLocks/>
            </p:cNvSpPr>
            <p:nvPr/>
          </p:nvSpPr>
          <p:spPr bwMode="auto">
            <a:xfrm>
              <a:off x="8467725" y="2414588"/>
              <a:ext cx="95250" cy="93663"/>
            </a:xfrm>
            <a:custGeom>
              <a:avLst/>
              <a:gdLst>
                <a:gd name="T0" fmla="*/ 2147483647 w 60"/>
                <a:gd name="T1" fmla="*/ 0 h 59"/>
                <a:gd name="T2" fmla="*/ 2147483647 w 60"/>
                <a:gd name="T3" fmla="*/ 2147483647 h 59"/>
                <a:gd name="T4" fmla="*/ 2147483647 w 60"/>
                <a:gd name="T5" fmla="*/ 2147483647 h 59"/>
                <a:gd name="T6" fmla="*/ 2147483647 w 60"/>
                <a:gd name="T7" fmla="*/ 2147483647 h 59"/>
                <a:gd name="T8" fmla="*/ 2147483647 w 60"/>
                <a:gd name="T9" fmla="*/ 2147483647 h 59"/>
                <a:gd name="T10" fmla="*/ 2147483647 w 60"/>
                <a:gd name="T11" fmla="*/ 2147483647 h 59"/>
                <a:gd name="T12" fmla="*/ 2147483647 w 60"/>
                <a:gd name="T13" fmla="*/ 2147483647 h 59"/>
                <a:gd name="T14" fmla="*/ 2147483647 w 60"/>
                <a:gd name="T15" fmla="*/ 2147483647 h 59"/>
                <a:gd name="T16" fmla="*/ 2147483647 w 60"/>
                <a:gd name="T17" fmla="*/ 2147483647 h 59"/>
                <a:gd name="T18" fmla="*/ 2147483647 w 60"/>
                <a:gd name="T19" fmla="*/ 2147483647 h 59"/>
                <a:gd name="T20" fmla="*/ 2147483647 w 60"/>
                <a:gd name="T21" fmla="*/ 2147483647 h 59"/>
                <a:gd name="T22" fmla="*/ 2147483647 w 60"/>
                <a:gd name="T23" fmla="*/ 2147483647 h 59"/>
                <a:gd name="T24" fmla="*/ 2147483647 w 60"/>
                <a:gd name="T25" fmla="*/ 2147483647 h 59"/>
                <a:gd name="T26" fmla="*/ 2147483647 w 60"/>
                <a:gd name="T27" fmla="*/ 2147483647 h 59"/>
                <a:gd name="T28" fmla="*/ 2147483647 w 60"/>
                <a:gd name="T29" fmla="*/ 2147483647 h 59"/>
                <a:gd name="T30" fmla="*/ 0 w 60"/>
                <a:gd name="T31" fmla="*/ 2147483647 h 59"/>
                <a:gd name="T32" fmla="*/ 0 w 60"/>
                <a:gd name="T33" fmla="*/ 0 h 59"/>
                <a:gd name="T34" fmla="*/ 2147483647 w 60"/>
                <a:gd name="T35" fmla="*/ 0 h 59"/>
                <a:gd name="T36" fmla="*/ 2147483647 w 60"/>
                <a:gd name="T37" fmla="*/ 2147483647 h 59"/>
                <a:gd name="T38" fmla="*/ 2147483647 w 60"/>
                <a:gd name="T39" fmla="*/ 2147483647 h 59"/>
                <a:gd name="T40" fmla="*/ 2147483647 w 60"/>
                <a:gd name="T41" fmla="*/ 2147483647 h 59"/>
                <a:gd name="T42" fmla="*/ 2147483647 w 60"/>
                <a:gd name="T43" fmla="*/ 2147483647 h 59"/>
                <a:gd name="T44" fmla="*/ 2147483647 w 60"/>
                <a:gd name="T45" fmla="*/ 2147483647 h 59"/>
                <a:gd name="T46" fmla="*/ 2147483647 w 60"/>
                <a:gd name="T47" fmla="*/ 2147483647 h 59"/>
                <a:gd name="T48" fmla="*/ 2147483647 w 60"/>
                <a:gd name="T49" fmla="*/ 2147483647 h 59"/>
                <a:gd name="T50" fmla="*/ 2147483647 w 60"/>
                <a:gd name="T51" fmla="*/ 2147483647 h 59"/>
                <a:gd name="T52" fmla="*/ 2147483647 w 60"/>
                <a:gd name="T53" fmla="*/ 2147483647 h 59"/>
                <a:gd name="T54" fmla="*/ 2147483647 w 60"/>
                <a:gd name="T55" fmla="*/ 2147483647 h 59"/>
                <a:gd name="T56" fmla="*/ 2147483647 w 60"/>
                <a:gd name="T57" fmla="*/ 2147483647 h 59"/>
                <a:gd name="T58" fmla="*/ 2147483647 w 60"/>
                <a:gd name="T59" fmla="*/ 2147483647 h 59"/>
                <a:gd name="T60" fmla="*/ 2147483647 w 60"/>
                <a:gd name="T61" fmla="*/ 2147483647 h 59"/>
                <a:gd name="T62" fmla="*/ 2147483647 w 60"/>
                <a:gd name="T63" fmla="*/ 2147483647 h 59"/>
                <a:gd name="T64" fmla="*/ 2147483647 w 60"/>
                <a:gd name="T65" fmla="*/ 2147483647 h 59"/>
                <a:gd name="T66" fmla="*/ 2147483647 w 60"/>
                <a:gd name="T67" fmla="*/ 2147483647 h 59"/>
                <a:gd name="T68" fmla="*/ 2147483647 w 60"/>
                <a:gd name="T69" fmla="*/ 0 h 59"/>
                <a:gd name="T70" fmla="*/ 2147483647 w 60"/>
                <a:gd name="T71" fmla="*/ 0 h 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0"/>
                <a:gd name="T109" fmla="*/ 0 h 59"/>
                <a:gd name="T110" fmla="*/ 60 w 60"/>
                <a:gd name="T111" fmla="*/ 59 h 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0" h="59">
                  <a:moveTo>
                    <a:pt x="60" y="0"/>
                  </a:moveTo>
                  <a:lnTo>
                    <a:pt x="60" y="1"/>
                  </a:lnTo>
                  <a:lnTo>
                    <a:pt x="57" y="2"/>
                  </a:lnTo>
                  <a:lnTo>
                    <a:pt x="56" y="3"/>
                  </a:lnTo>
                  <a:lnTo>
                    <a:pt x="50" y="11"/>
                  </a:lnTo>
                  <a:lnTo>
                    <a:pt x="32" y="59"/>
                  </a:lnTo>
                  <a:lnTo>
                    <a:pt x="30" y="59"/>
                  </a:lnTo>
                  <a:lnTo>
                    <a:pt x="9" y="11"/>
                  </a:lnTo>
                  <a:lnTo>
                    <a:pt x="8" y="8"/>
                  </a:lnTo>
                  <a:lnTo>
                    <a:pt x="7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3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8" y="12"/>
                  </a:lnTo>
                  <a:lnTo>
                    <a:pt x="34" y="45"/>
                  </a:lnTo>
                  <a:lnTo>
                    <a:pt x="46" y="12"/>
                  </a:lnTo>
                  <a:lnTo>
                    <a:pt x="47" y="9"/>
                  </a:lnTo>
                  <a:lnTo>
                    <a:pt x="48" y="7"/>
                  </a:lnTo>
                  <a:lnTo>
                    <a:pt x="48" y="4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6" name="Freeform 56"/>
            <p:cNvSpPr>
              <a:spLocks/>
            </p:cNvSpPr>
            <p:nvPr/>
          </p:nvSpPr>
          <p:spPr bwMode="auto">
            <a:xfrm>
              <a:off x="8567738" y="2482850"/>
              <a:ext cx="50800" cy="58738"/>
            </a:xfrm>
            <a:custGeom>
              <a:avLst/>
              <a:gdLst>
                <a:gd name="T0" fmla="*/ 2147483647 w 32"/>
                <a:gd name="T1" fmla="*/ 0 h 37"/>
                <a:gd name="T2" fmla="*/ 2147483647 w 32"/>
                <a:gd name="T3" fmla="*/ 2147483647 h 37"/>
                <a:gd name="T4" fmla="*/ 2147483647 w 32"/>
                <a:gd name="T5" fmla="*/ 2147483647 h 37"/>
                <a:gd name="T6" fmla="*/ 2147483647 w 32"/>
                <a:gd name="T7" fmla="*/ 2147483647 h 37"/>
                <a:gd name="T8" fmla="*/ 2147483647 w 32"/>
                <a:gd name="T9" fmla="*/ 2147483647 h 37"/>
                <a:gd name="T10" fmla="*/ 2147483647 w 32"/>
                <a:gd name="T11" fmla="*/ 2147483647 h 37"/>
                <a:gd name="T12" fmla="*/ 2147483647 w 32"/>
                <a:gd name="T13" fmla="*/ 2147483647 h 37"/>
                <a:gd name="T14" fmla="*/ 2147483647 w 32"/>
                <a:gd name="T15" fmla="*/ 2147483647 h 37"/>
                <a:gd name="T16" fmla="*/ 2147483647 w 32"/>
                <a:gd name="T17" fmla="*/ 2147483647 h 37"/>
                <a:gd name="T18" fmla="*/ 2147483647 w 32"/>
                <a:gd name="T19" fmla="*/ 2147483647 h 37"/>
                <a:gd name="T20" fmla="*/ 2147483647 w 32"/>
                <a:gd name="T21" fmla="*/ 2147483647 h 37"/>
                <a:gd name="T22" fmla="*/ 2147483647 w 32"/>
                <a:gd name="T23" fmla="*/ 2147483647 h 37"/>
                <a:gd name="T24" fmla="*/ 2147483647 w 32"/>
                <a:gd name="T25" fmla="*/ 2147483647 h 37"/>
                <a:gd name="T26" fmla="*/ 2147483647 w 32"/>
                <a:gd name="T27" fmla="*/ 2147483647 h 37"/>
                <a:gd name="T28" fmla="*/ 2147483647 w 32"/>
                <a:gd name="T29" fmla="*/ 2147483647 h 37"/>
                <a:gd name="T30" fmla="*/ 2147483647 w 32"/>
                <a:gd name="T31" fmla="*/ 2147483647 h 37"/>
                <a:gd name="T32" fmla="*/ 2147483647 w 32"/>
                <a:gd name="T33" fmla="*/ 2147483647 h 37"/>
                <a:gd name="T34" fmla="*/ 2147483647 w 32"/>
                <a:gd name="T35" fmla="*/ 2147483647 h 37"/>
                <a:gd name="T36" fmla="*/ 2147483647 w 32"/>
                <a:gd name="T37" fmla="*/ 2147483647 h 37"/>
                <a:gd name="T38" fmla="*/ 2147483647 w 32"/>
                <a:gd name="T39" fmla="*/ 2147483647 h 37"/>
                <a:gd name="T40" fmla="*/ 2147483647 w 32"/>
                <a:gd name="T41" fmla="*/ 2147483647 h 37"/>
                <a:gd name="T42" fmla="*/ 2147483647 w 32"/>
                <a:gd name="T43" fmla="*/ 2147483647 h 37"/>
                <a:gd name="T44" fmla="*/ 2147483647 w 32"/>
                <a:gd name="T45" fmla="*/ 2147483647 h 37"/>
                <a:gd name="T46" fmla="*/ 2147483647 w 32"/>
                <a:gd name="T47" fmla="*/ 2147483647 h 37"/>
                <a:gd name="T48" fmla="*/ 2147483647 w 32"/>
                <a:gd name="T49" fmla="*/ 2147483647 h 37"/>
                <a:gd name="T50" fmla="*/ 2147483647 w 32"/>
                <a:gd name="T51" fmla="*/ 2147483647 h 37"/>
                <a:gd name="T52" fmla="*/ 2147483647 w 32"/>
                <a:gd name="T53" fmla="*/ 2147483647 h 37"/>
                <a:gd name="T54" fmla="*/ 2147483647 w 32"/>
                <a:gd name="T55" fmla="*/ 2147483647 h 37"/>
                <a:gd name="T56" fmla="*/ 0 w 32"/>
                <a:gd name="T57" fmla="*/ 2147483647 h 37"/>
                <a:gd name="T58" fmla="*/ 0 w 32"/>
                <a:gd name="T59" fmla="*/ 2147483647 h 37"/>
                <a:gd name="T60" fmla="*/ 2147483647 w 32"/>
                <a:gd name="T61" fmla="*/ 2147483647 h 37"/>
                <a:gd name="T62" fmla="*/ 2147483647 w 32"/>
                <a:gd name="T63" fmla="*/ 2147483647 h 37"/>
                <a:gd name="T64" fmla="*/ 2147483647 w 32"/>
                <a:gd name="T65" fmla="*/ 2147483647 h 37"/>
                <a:gd name="T66" fmla="*/ 2147483647 w 32"/>
                <a:gd name="T67" fmla="*/ 2147483647 h 37"/>
                <a:gd name="T68" fmla="*/ 2147483647 w 32"/>
                <a:gd name="T69" fmla="*/ 0 h 37"/>
                <a:gd name="T70" fmla="*/ 2147483647 w 32"/>
                <a:gd name="T71" fmla="*/ 0 h 37"/>
                <a:gd name="T72" fmla="*/ 2147483647 w 32"/>
                <a:gd name="T73" fmla="*/ 2147483647 h 37"/>
                <a:gd name="T74" fmla="*/ 2147483647 w 32"/>
                <a:gd name="T75" fmla="*/ 2147483647 h 37"/>
                <a:gd name="T76" fmla="*/ 2147483647 w 32"/>
                <a:gd name="T77" fmla="*/ 2147483647 h 37"/>
                <a:gd name="T78" fmla="*/ 2147483647 w 32"/>
                <a:gd name="T79" fmla="*/ 2147483647 h 37"/>
                <a:gd name="T80" fmla="*/ 2147483647 w 32"/>
                <a:gd name="T81" fmla="*/ 2147483647 h 37"/>
                <a:gd name="T82" fmla="*/ 2147483647 w 32"/>
                <a:gd name="T83" fmla="*/ 2147483647 h 37"/>
                <a:gd name="T84" fmla="*/ 2147483647 w 32"/>
                <a:gd name="T85" fmla="*/ 0 h 37"/>
                <a:gd name="T86" fmla="*/ 2147483647 w 32"/>
                <a:gd name="T87" fmla="*/ 0 h 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"/>
                <a:gd name="T133" fmla="*/ 0 h 37"/>
                <a:gd name="T134" fmla="*/ 32 w 32"/>
                <a:gd name="T135" fmla="*/ 37 h 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" h="37">
                  <a:moveTo>
                    <a:pt x="30" y="0"/>
                  </a:moveTo>
                  <a:lnTo>
                    <a:pt x="30" y="12"/>
                  </a:lnTo>
                  <a:lnTo>
                    <a:pt x="26" y="6"/>
                  </a:lnTo>
                  <a:lnTo>
                    <a:pt x="24" y="3"/>
                  </a:lnTo>
                  <a:lnTo>
                    <a:pt x="21" y="1"/>
                  </a:lnTo>
                  <a:lnTo>
                    <a:pt x="18" y="1"/>
                  </a:lnTo>
                  <a:lnTo>
                    <a:pt x="15" y="2"/>
                  </a:lnTo>
                  <a:lnTo>
                    <a:pt x="12" y="3"/>
                  </a:lnTo>
                  <a:lnTo>
                    <a:pt x="9" y="6"/>
                  </a:lnTo>
                  <a:lnTo>
                    <a:pt x="7" y="11"/>
                  </a:lnTo>
                  <a:lnTo>
                    <a:pt x="6" y="15"/>
                  </a:lnTo>
                  <a:lnTo>
                    <a:pt x="6" y="23"/>
                  </a:lnTo>
                  <a:lnTo>
                    <a:pt x="9" y="30"/>
                  </a:lnTo>
                  <a:lnTo>
                    <a:pt x="12" y="33"/>
                  </a:lnTo>
                  <a:lnTo>
                    <a:pt x="15" y="34"/>
                  </a:lnTo>
                  <a:lnTo>
                    <a:pt x="21" y="34"/>
                  </a:lnTo>
                  <a:lnTo>
                    <a:pt x="26" y="32"/>
                  </a:lnTo>
                  <a:lnTo>
                    <a:pt x="28" y="29"/>
                  </a:lnTo>
                  <a:lnTo>
                    <a:pt x="31" y="27"/>
                  </a:lnTo>
                  <a:lnTo>
                    <a:pt x="32" y="28"/>
                  </a:lnTo>
                  <a:lnTo>
                    <a:pt x="30" y="31"/>
                  </a:lnTo>
                  <a:lnTo>
                    <a:pt x="22" y="36"/>
                  </a:lnTo>
                  <a:lnTo>
                    <a:pt x="20" y="36"/>
                  </a:lnTo>
                  <a:lnTo>
                    <a:pt x="16" y="37"/>
                  </a:lnTo>
                  <a:lnTo>
                    <a:pt x="13" y="36"/>
                  </a:lnTo>
                  <a:lnTo>
                    <a:pt x="9" y="35"/>
                  </a:lnTo>
                  <a:lnTo>
                    <a:pt x="4" y="30"/>
                  </a:lnTo>
                  <a:lnTo>
                    <a:pt x="2" y="27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9"/>
                  </a:lnTo>
                  <a:lnTo>
                    <a:pt x="4" y="6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7" name="Freeform 57"/>
            <p:cNvSpPr>
              <a:spLocks noEditPoints="1"/>
            </p:cNvSpPr>
            <p:nvPr/>
          </p:nvSpPr>
          <p:spPr bwMode="auto">
            <a:xfrm>
              <a:off x="8624888" y="2482850"/>
              <a:ext cx="53975" cy="58738"/>
            </a:xfrm>
            <a:custGeom>
              <a:avLst/>
              <a:gdLst>
                <a:gd name="T0" fmla="*/ 2147483647 w 34"/>
                <a:gd name="T1" fmla="*/ 0 h 37"/>
                <a:gd name="T2" fmla="*/ 2147483647 w 34"/>
                <a:gd name="T3" fmla="*/ 2147483647 h 37"/>
                <a:gd name="T4" fmla="*/ 2147483647 w 34"/>
                <a:gd name="T5" fmla="*/ 2147483647 h 37"/>
                <a:gd name="T6" fmla="*/ 2147483647 w 34"/>
                <a:gd name="T7" fmla="*/ 2147483647 h 37"/>
                <a:gd name="T8" fmla="*/ 2147483647 w 34"/>
                <a:gd name="T9" fmla="*/ 2147483647 h 37"/>
                <a:gd name="T10" fmla="*/ 2147483647 w 34"/>
                <a:gd name="T11" fmla="*/ 2147483647 h 37"/>
                <a:gd name="T12" fmla="*/ 2147483647 w 34"/>
                <a:gd name="T13" fmla="*/ 2147483647 h 37"/>
                <a:gd name="T14" fmla="*/ 2147483647 w 34"/>
                <a:gd name="T15" fmla="*/ 2147483647 h 37"/>
                <a:gd name="T16" fmla="*/ 2147483647 w 34"/>
                <a:gd name="T17" fmla="*/ 2147483647 h 37"/>
                <a:gd name="T18" fmla="*/ 2147483647 w 34"/>
                <a:gd name="T19" fmla="*/ 2147483647 h 37"/>
                <a:gd name="T20" fmla="*/ 2147483647 w 34"/>
                <a:gd name="T21" fmla="*/ 2147483647 h 37"/>
                <a:gd name="T22" fmla="*/ 2147483647 w 34"/>
                <a:gd name="T23" fmla="*/ 2147483647 h 37"/>
                <a:gd name="T24" fmla="*/ 2147483647 w 34"/>
                <a:gd name="T25" fmla="*/ 2147483647 h 37"/>
                <a:gd name="T26" fmla="*/ 2147483647 w 34"/>
                <a:gd name="T27" fmla="*/ 2147483647 h 37"/>
                <a:gd name="T28" fmla="*/ 2147483647 w 34"/>
                <a:gd name="T29" fmla="*/ 2147483647 h 37"/>
                <a:gd name="T30" fmla="*/ 2147483647 w 34"/>
                <a:gd name="T31" fmla="*/ 2147483647 h 37"/>
                <a:gd name="T32" fmla="*/ 2147483647 w 34"/>
                <a:gd name="T33" fmla="*/ 2147483647 h 37"/>
                <a:gd name="T34" fmla="*/ 2147483647 w 34"/>
                <a:gd name="T35" fmla="*/ 2147483647 h 37"/>
                <a:gd name="T36" fmla="*/ 2147483647 w 34"/>
                <a:gd name="T37" fmla="*/ 2147483647 h 37"/>
                <a:gd name="T38" fmla="*/ 0 w 34"/>
                <a:gd name="T39" fmla="*/ 2147483647 h 37"/>
                <a:gd name="T40" fmla="*/ 2147483647 w 34"/>
                <a:gd name="T41" fmla="*/ 2147483647 h 37"/>
                <a:gd name="T42" fmla="*/ 2147483647 w 34"/>
                <a:gd name="T43" fmla="*/ 2147483647 h 37"/>
                <a:gd name="T44" fmla="*/ 2147483647 w 34"/>
                <a:gd name="T45" fmla="*/ 2147483647 h 37"/>
                <a:gd name="T46" fmla="*/ 2147483647 w 34"/>
                <a:gd name="T47" fmla="*/ 0 h 37"/>
                <a:gd name="T48" fmla="*/ 2147483647 w 34"/>
                <a:gd name="T49" fmla="*/ 2147483647 h 37"/>
                <a:gd name="T50" fmla="*/ 2147483647 w 34"/>
                <a:gd name="T51" fmla="*/ 2147483647 h 37"/>
                <a:gd name="T52" fmla="*/ 2147483647 w 34"/>
                <a:gd name="T53" fmla="*/ 2147483647 h 37"/>
                <a:gd name="T54" fmla="*/ 2147483647 w 34"/>
                <a:gd name="T55" fmla="*/ 2147483647 h 37"/>
                <a:gd name="T56" fmla="*/ 2147483647 w 34"/>
                <a:gd name="T57" fmla="*/ 2147483647 h 37"/>
                <a:gd name="T58" fmla="*/ 2147483647 w 34"/>
                <a:gd name="T59" fmla="*/ 2147483647 h 37"/>
                <a:gd name="T60" fmla="*/ 2147483647 w 34"/>
                <a:gd name="T61" fmla="*/ 2147483647 h 37"/>
                <a:gd name="T62" fmla="*/ 2147483647 w 34"/>
                <a:gd name="T63" fmla="*/ 2147483647 h 37"/>
                <a:gd name="T64" fmla="*/ 2147483647 w 34"/>
                <a:gd name="T65" fmla="*/ 2147483647 h 37"/>
                <a:gd name="T66" fmla="*/ 2147483647 w 34"/>
                <a:gd name="T67" fmla="*/ 2147483647 h 37"/>
                <a:gd name="T68" fmla="*/ 2147483647 w 34"/>
                <a:gd name="T69" fmla="*/ 2147483647 h 37"/>
                <a:gd name="T70" fmla="*/ 2147483647 w 34"/>
                <a:gd name="T71" fmla="*/ 2147483647 h 37"/>
                <a:gd name="T72" fmla="*/ 2147483647 w 34"/>
                <a:gd name="T73" fmla="*/ 2147483647 h 37"/>
                <a:gd name="T74" fmla="*/ 2147483647 w 34"/>
                <a:gd name="T75" fmla="*/ 2147483647 h 37"/>
                <a:gd name="T76" fmla="*/ 2147483647 w 34"/>
                <a:gd name="T77" fmla="*/ 2147483647 h 37"/>
                <a:gd name="T78" fmla="*/ 2147483647 w 34"/>
                <a:gd name="T79" fmla="*/ 2147483647 h 37"/>
                <a:gd name="T80" fmla="*/ 2147483647 w 34"/>
                <a:gd name="T81" fmla="*/ 2147483647 h 37"/>
                <a:gd name="T82" fmla="*/ 2147483647 w 34"/>
                <a:gd name="T83" fmla="*/ 2147483647 h 37"/>
                <a:gd name="T84" fmla="*/ 2147483647 w 34"/>
                <a:gd name="T85" fmla="*/ 2147483647 h 37"/>
                <a:gd name="T86" fmla="*/ 2147483647 w 34"/>
                <a:gd name="T87" fmla="*/ 2147483647 h 37"/>
                <a:gd name="T88" fmla="*/ 2147483647 w 34"/>
                <a:gd name="T89" fmla="*/ 2147483647 h 37"/>
                <a:gd name="T90" fmla="*/ 2147483647 w 34"/>
                <a:gd name="T91" fmla="*/ 2147483647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4"/>
                <a:gd name="T139" fmla="*/ 0 h 37"/>
                <a:gd name="T140" fmla="*/ 34 w 34"/>
                <a:gd name="T141" fmla="*/ 37 h 3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4" h="37">
                  <a:moveTo>
                    <a:pt x="17" y="0"/>
                  </a:moveTo>
                  <a:lnTo>
                    <a:pt x="21" y="1"/>
                  </a:lnTo>
                  <a:lnTo>
                    <a:pt x="25" y="2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2" y="11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3" y="23"/>
                  </a:lnTo>
                  <a:lnTo>
                    <a:pt x="31" y="28"/>
                  </a:lnTo>
                  <a:lnTo>
                    <a:pt x="29" y="32"/>
                  </a:lnTo>
                  <a:lnTo>
                    <a:pt x="26" y="33"/>
                  </a:lnTo>
                  <a:lnTo>
                    <a:pt x="23" y="35"/>
                  </a:lnTo>
                  <a:lnTo>
                    <a:pt x="20" y="36"/>
                  </a:lnTo>
                  <a:lnTo>
                    <a:pt x="16" y="37"/>
                  </a:lnTo>
                  <a:lnTo>
                    <a:pt x="12" y="36"/>
                  </a:lnTo>
                  <a:lnTo>
                    <a:pt x="8" y="34"/>
                  </a:lnTo>
                  <a:lnTo>
                    <a:pt x="5" y="32"/>
                  </a:lnTo>
                  <a:lnTo>
                    <a:pt x="1" y="26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4"/>
                  </a:lnTo>
                  <a:lnTo>
                    <a:pt x="8" y="1"/>
                  </a:lnTo>
                  <a:lnTo>
                    <a:pt x="17" y="0"/>
                  </a:lnTo>
                  <a:close/>
                  <a:moveTo>
                    <a:pt x="16" y="1"/>
                  </a:moveTo>
                  <a:lnTo>
                    <a:pt x="13" y="1"/>
                  </a:lnTo>
                  <a:lnTo>
                    <a:pt x="11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14"/>
                  </a:lnTo>
                  <a:lnTo>
                    <a:pt x="6" y="23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3" y="34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21" y="34"/>
                  </a:lnTo>
                  <a:lnTo>
                    <a:pt x="24" y="31"/>
                  </a:lnTo>
                  <a:lnTo>
                    <a:pt x="26" y="28"/>
                  </a:lnTo>
                  <a:lnTo>
                    <a:pt x="27" y="26"/>
                  </a:lnTo>
                  <a:lnTo>
                    <a:pt x="27" y="22"/>
                  </a:lnTo>
                  <a:lnTo>
                    <a:pt x="28" y="19"/>
                  </a:lnTo>
                  <a:lnTo>
                    <a:pt x="27" y="11"/>
                  </a:lnTo>
                  <a:lnTo>
                    <a:pt x="24" y="5"/>
                  </a:lnTo>
                  <a:lnTo>
                    <a:pt x="19" y="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8" name="Freeform 58"/>
            <p:cNvSpPr>
              <a:spLocks/>
            </p:cNvSpPr>
            <p:nvPr/>
          </p:nvSpPr>
          <p:spPr bwMode="auto">
            <a:xfrm>
              <a:off x="8683625" y="2484438"/>
              <a:ext cx="23813" cy="55563"/>
            </a:xfrm>
            <a:custGeom>
              <a:avLst/>
              <a:gdLst>
                <a:gd name="T0" fmla="*/ 2147483647 w 15"/>
                <a:gd name="T1" fmla="*/ 2147483647 h 35"/>
                <a:gd name="T2" fmla="*/ 2147483647 w 15"/>
                <a:gd name="T3" fmla="*/ 2147483647 h 35"/>
                <a:gd name="T4" fmla="*/ 0 w 15"/>
                <a:gd name="T5" fmla="*/ 2147483647 h 35"/>
                <a:gd name="T6" fmla="*/ 0 w 15"/>
                <a:gd name="T7" fmla="*/ 2147483647 h 35"/>
                <a:gd name="T8" fmla="*/ 2147483647 w 15"/>
                <a:gd name="T9" fmla="*/ 2147483647 h 35"/>
                <a:gd name="T10" fmla="*/ 2147483647 w 15"/>
                <a:gd name="T11" fmla="*/ 2147483647 h 35"/>
                <a:gd name="T12" fmla="*/ 2147483647 w 15"/>
                <a:gd name="T13" fmla="*/ 2147483647 h 35"/>
                <a:gd name="T14" fmla="*/ 2147483647 w 15"/>
                <a:gd name="T15" fmla="*/ 2147483647 h 35"/>
                <a:gd name="T16" fmla="*/ 2147483647 w 15"/>
                <a:gd name="T17" fmla="*/ 0 h 35"/>
                <a:gd name="T18" fmla="*/ 2147483647 w 15"/>
                <a:gd name="T19" fmla="*/ 0 h 35"/>
                <a:gd name="T20" fmla="*/ 2147483647 w 15"/>
                <a:gd name="T21" fmla="*/ 0 h 35"/>
                <a:gd name="T22" fmla="*/ 0 w 15"/>
                <a:gd name="T23" fmla="*/ 0 h 35"/>
                <a:gd name="T24" fmla="*/ 2147483647 w 15"/>
                <a:gd name="T25" fmla="*/ 0 h 35"/>
                <a:gd name="T26" fmla="*/ 2147483647 w 15"/>
                <a:gd name="T27" fmla="*/ 0 h 35"/>
                <a:gd name="T28" fmla="*/ 2147483647 w 15"/>
                <a:gd name="T29" fmla="*/ 0 h 35"/>
                <a:gd name="T30" fmla="*/ 2147483647 w 15"/>
                <a:gd name="T31" fmla="*/ 2147483647 h 35"/>
                <a:gd name="T32" fmla="*/ 2147483647 w 15"/>
                <a:gd name="T33" fmla="*/ 2147483647 h 35"/>
                <a:gd name="T34" fmla="*/ 2147483647 w 15"/>
                <a:gd name="T35" fmla="*/ 2147483647 h 35"/>
                <a:gd name="T36" fmla="*/ 2147483647 w 15"/>
                <a:gd name="T37" fmla="*/ 2147483647 h 35"/>
                <a:gd name="T38" fmla="*/ 2147483647 w 15"/>
                <a:gd name="T39" fmla="*/ 2147483647 h 35"/>
                <a:gd name="T40" fmla="*/ 2147483647 w 15"/>
                <a:gd name="T41" fmla="*/ 2147483647 h 35"/>
                <a:gd name="T42" fmla="*/ 2147483647 w 15"/>
                <a:gd name="T43" fmla="*/ 2147483647 h 35"/>
                <a:gd name="T44" fmla="*/ 2147483647 w 15"/>
                <a:gd name="T45" fmla="*/ 2147483647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"/>
                <a:gd name="T70" fmla="*/ 0 h 35"/>
                <a:gd name="T71" fmla="*/ 15 w 15"/>
                <a:gd name="T72" fmla="*/ 35 h 3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" h="35">
                  <a:moveTo>
                    <a:pt x="15" y="34"/>
                  </a:moveTo>
                  <a:lnTo>
                    <a:pt x="15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34"/>
                  </a:lnTo>
                  <a:lnTo>
                    <a:pt x="5" y="33"/>
                  </a:lnTo>
                  <a:lnTo>
                    <a:pt x="5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1" y="33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49" name="Freeform 59"/>
            <p:cNvSpPr>
              <a:spLocks/>
            </p:cNvSpPr>
            <p:nvPr/>
          </p:nvSpPr>
          <p:spPr bwMode="auto">
            <a:xfrm>
              <a:off x="8710613" y="2484438"/>
              <a:ext cx="47625" cy="55563"/>
            </a:xfrm>
            <a:custGeom>
              <a:avLst/>
              <a:gdLst>
                <a:gd name="T0" fmla="*/ 2147483647 w 30"/>
                <a:gd name="T1" fmla="*/ 2147483647 h 35"/>
                <a:gd name="T2" fmla="*/ 2147483647 w 30"/>
                <a:gd name="T3" fmla="*/ 2147483647 h 35"/>
                <a:gd name="T4" fmla="*/ 2147483647 w 30"/>
                <a:gd name="T5" fmla="*/ 2147483647 h 35"/>
                <a:gd name="T6" fmla="*/ 0 w 30"/>
                <a:gd name="T7" fmla="*/ 2147483647 h 35"/>
                <a:gd name="T8" fmla="*/ 0 w 30"/>
                <a:gd name="T9" fmla="*/ 2147483647 h 35"/>
                <a:gd name="T10" fmla="*/ 2147483647 w 30"/>
                <a:gd name="T11" fmla="*/ 2147483647 h 35"/>
                <a:gd name="T12" fmla="*/ 2147483647 w 30"/>
                <a:gd name="T13" fmla="*/ 2147483647 h 35"/>
                <a:gd name="T14" fmla="*/ 2147483647 w 30"/>
                <a:gd name="T15" fmla="*/ 2147483647 h 35"/>
                <a:gd name="T16" fmla="*/ 2147483647 w 30"/>
                <a:gd name="T17" fmla="*/ 2147483647 h 35"/>
                <a:gd name="T18" fmla="*/ 2147483647 w 30"/>
                <a:gd name="T19" fmla="*/ 2147483647 h 35"/>
                <a:gd name="T20" fmla="*/ 2147483647 w 30"/>
                <a:gd name="T21" fmla="*/ 2147483647 h 35"/>
                <a:gd name="T22" fmla="*/ 2147483647 w 30"/>
                <a:gd name="T23" fmla="*/ 2147483647 h 35"/>
                <a:gd name="T24" fmla="*/ 2147483647 w 30"/>
                <a:gd name="T25" fmla="*/ 0 h 35"/>
                <a:gd name="T26" fmla="*/ 0 w 30"/>
                <a:gd name="T27" fmla="*/ 0 h 35"/>
                <a:gd name="T28" fmla="*/ 2147483647 w 30"/>
                <a:gd name="T29" fmla="*/ 0 h 35"/>
                <a:gd name="T30" fmla="*/ 2147483647 w 30"/>
                <a:gd name="T31" fmla="*/ 0 h 35"/>
                <a:gd name="T32" fmla="*/ 2147483647 w 30"/>
                <a:gd name="T33" fmla="*/ 0 h 35"/>
                <a:gd name="T34" fmla="*/ 2147483647 w 30"/>
                <a:gd name="T35" fmla="*/ 0 h 35"/>
                <a:gd name="T36" fmla="*/ 2147483647 w 30"/>
                <a:gd name="T37" fmla="*/ 2147483647 h 35"/>
                <a:gd name="T38" fmla="*/ 2147483647 w 30"/>
                <a:gd name="T39" fmla="*/ 2147483647 h 35"/>
                <a:gd name="T40" fmla="*/ 2147483647 w 30"/>
                <a:gd name="T41" fmla="*/ 2147483647 h 35"/>
                <a:gd name="T42" fmla="*/ 2147483647 w 30"/>
                <a:gd name="T43" fmla="*/ 2147483647 h 35"/>
                <a:gd name="T44" fmla="*/ 2147483647 w 30"/>
                <a:gd name="T45" fmla="*/ 2147483647 h 35"/>
                <a:gd name="T46" fmla="*/ 2147483647 w 30"/>
                <a:gd name="T47" fmla="*/ 2147483647 h 35"/>
                <a:gd name="T48" fmla="*/ 2147483647 w 30"/>
                <a:gd name="T49" fmla="*/ 2147483647 h 35"/>
                <a:gd name="T50" fmla="*/ 2147483647 w 30"/>
                <a:gd name="T51" fmla="*/ 2147483647 h 35"/>
                <a:gd name="T52" fmla="*/ 2147483647 w 30"/>
                <a:gd name="T53" fmla="*/ 2147483647 h 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0"/>
                <a:gd name="T82" fmla="*/ 0 h 35"/>
                <a:gd name="T83" fmla="*/ 30 w 30"/>
                <a:gd name="T84" fmla="*/ 35 h 3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0" h="35">
                  <a:moveTo>
                    <a:pt x="29" y="26"/>
                  </a:moveTo>
                  <a:lnTo>
                    <a:pt x="30" y="26"/>
                  </a:lnTo>
                  <a:lnTo>
                    <a:pt x="27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5" y="4"/>
                  </a:lnTo>
                  <a:lnTo>
                    <a:pt x="4" y="2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2" y="33"/>
                  </a:lnTo>
                  <a:lnTo>
                    <a:pt x="21" y="33"/>
                  </a:lnTo>
                  <a:lnTo>
                    <a:pt x="26" y="31"/>
                  </a:lnTo>
                  <a:lnTo>
                    <a:pt x="27" y="28"/>
                  </a:lnTo>
                  <a:lnTo>
                    <a:pt x="29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0" name="Freeform 60"/>
            <p:cNvSpPr>
              <a:spLocks/>
            </p:cNvSpPr>
            <p:nvPr/>
          </p:nvSpPr>
          <p:spPr bwMode="auto">
            <a:xfrm>
              <a:off x="8761413" y="2482850"/>
              <a:ext cx="38100" cy="57150"/>
            </a:xfrm>
            <a:custGeom>
              <a:avLst/>
              <a:gdLst>
                <a:gd name="T0" fmla="*/ 2147483647 w 24"/>
                <a:gd name="T1" fmla="*/ 2147483647 h 36"/>
                <a:gd name="T2" fmla="*/ 2147483647 w 24"/>
                <a:gd name="T3" fmla="*/ 2147483647 h 36"/>
                <a:gd name="T4" fmla="*/ 0 w 24"/>
                <a:gd name="T5" fmla="*/ 2147483647 h 36"/>
                <a:gd name="T6" fmla="*/ 0 w 24"/>
                <a:gd name="T7" fmla="*/ 2147483647 h 36"/>
                <a:gd name="T8" fmla="*/ 2147483647 w 24"/>
                <a:gd name="T9" fmla="*/ 2147483647 h 36"/>
                <a:gd name="T10" fmla="*/ 2147483647 w 24"/>
                <a:gd name="T11" fmla="*/ 2147483647 h 36"/>
                <a:gd name="T12" fmla="*/ 2147483647 w 24"/>
                <a:gd name="T13" fmla="*/ 2147483647 h 36"/>
                <a:gd name="T14" fmla="*/ 2147483647 w 24"/>
                <a:gd name="T15" fmla="*/ 2147483647 h 36"/>
                <a:gd name="T16" fmla="*/ 2147483647 w 24"/>
                <a:gd name="T17" fmla="*/ 2147483647 h 36"/>
                <a:gd name="T18" fmla="*/ 2147483647 w 24"/>
                <a:gd name="T19" fmla="*/ 2147483647 h 36"/>
                <a:gd name="T20" fmla="*/ 2147483647 w 24"/>
                <a:gd name="T21" fmla="*/ 2147483647 h 36"/>
                <a:gd name="T22" fmla="*/ 2147483647 w 24"/>
                <a:gd name="T23" fmla="*/ 2147483647 h 36"/>
                <a:gd name="T24" fmla="*/ 2147483647 w 24"/>
                <a:gd name="T25" fmla="*/ 2147483647 h 36"/>
                <a:gd name="T26" fmla="*/ 2147483647 w 24"/>
                <a:gd name="T27" fmla="*/ 2147483647 h 36"/>
                <a:gd name="T28" fmla="*/ 2147483647 w 24"/>
                <a:gd name="T29" fmla="*/ 2147483647 h 36"/>
                <a:gd name="T30" fmla="*/ 2147483647 w 24"/>
                <a:gd name="T31" fmla="*/ 2147483647 h 36"/>
                <a:gd name="T32" fmla="*/ 2147483647 w 24"/>
                <a:gd name="T33" fmla="*/ 2147483647 h 36"/>
                <a:gd name="T34" fmla="*/ 2147483647 w 24"/>
                <a:gd name="T35" fmla="*/ 2147483647 h 36"/>
                <a:gd name="T36" fmla="*/ 2147483647 w 24"/>
                <a:gd name="T37" fmla="*/ 2147483647 h 36"/>
                <a:gd name="T38" fmla="*/ 2147483647 w 24"/>
                <a:gd name="T39" fmla="*/ 0 h 36"/>
                <a:gd name="T40" fmla="*/ 2147483647 w 24"/>
                <a:gd name="T41" fmla="*/ 0 h 36"/>
                <a:gd name="T42" fmla="*/ 2147483647 w 24"/>
                <a:gd name="T43" fmla="*/ 2147483647 h 36"/>
                <a:gd name="T44" fmla="*/ 2147483647 w 24"/>
                <a:gd name="T45" fmla="*/ 2147483647 h 36"/>
                <a:gd name="T46" fmla="*/ 2147483647 w 24"/>
                <a:gd name="T47" fmla="*/ 2147483647 h 36"/>
                <a:gd name="T48" fmla="*/ 2147483647 w 24"/>
                <a:gd name="T49" fmla="*/ 2147483647 h 36"/>
                <a:gd name="T50" fmla="*/ 2147483647 w 24"/>
                <a:gd name="T51" fmla="*/ 2147483647 h 36"/>
                <a:gd name="T52" fmla="*/ 2147483647 w 24"/>
                <a:gd name="T53" fmla="*/ 2147483647 h 36"/>
                <a:gd name="T54" fmla="*/ 2147483647 w 24"/>
                <a:gd name="T55" fmla="*/ 2147483647 h 36"/>
                <a:gd name="T56" fmla="*/ 2147483647 w 24"/>
                <a:gd name="T57" fmla="*/ 2147483647 h 36"/>
                <a:gd name="T58" fmla="*/ 2147483647 w 24"/>
                <a:gd name="T59" fmla="*/ 2147483647 h 36"/>
                <a:gd name="T60" fmla="*/ 2147483647 w 24"/>
                <a:gd name="T61" fmla="*/ 2147483647 h 36"/>
                <a:gd name="T62" fmla="*/ 2147483647 w 24"/>
                <a:gd name="T63" fmla="*/ 2147483647 h 36"/>
                <a:gd name="T64" fmla="*/ 2147483647 w 24"/>
                <a:gd name="T65" fmla="*/ 2147483647 h 36"/>
                <a:gd name="T66" fmla="*/ 2147483647 w 24"/>
                <a:gd name="T67" fmla="*/ 2147483647 h 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"/>
                <a:gd name="T103" fmla="*/ 0 h 36"/>
                <a:gd name="T104" fmla="*/ 24 w 24"/>
                <a:gd name="T105" fmla="*/ 36 h 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" h="36">
                  <a:moveTo>
                    <a:pt x="24" y="29"/>
                  </a:moveTo>
                  <a:lnTo>
                    <a:pt x="21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9" y="28"/>
                  </a:lnTo>
                  <a:lnTo>
                    <a:pt x="14" y="22"/>
                  </a:lnTo>
                  <a:lnTo>
                    <a:pt x="15" y="17"/>
                  </a:lnTo>
                  <a:lnTo>
                    <a:pt x="17" y="14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3" y="4"/>
                  </a:lnTo>
                  <a:lnTo>
                    <a:pt x="9" y="4"/>
                  </a:lnTo>
                  <a:lnTo>
                    <a:pt x="3" y="6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2" y="6"/>
                  </a:lnTo>
                  <a:lnTo>
                    <a:pt x="3" y="5"/>
                  </a:lnTo>
                  <a:lnTo>
                    <a:pt x="4" y="2"/>
                  </a:lnTo>
                  <a:lnTo>
                    <a:pt x="6" y="1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1" y="12"/>
                  </a:lnTo>
                  <a:lnTo>
                    <a:pt x="17" y="21"/>
                  </a:lnTo>
                  <a:lnTo>
                    <a:pt x="14" y="23"/>
                  </a:lnTo>
                  <a:lnTo>
                    <a:pt x="11" y="27"/>
                  </a:lnTo>
                  <a:lnTo>
                    <a:pt x="7" y="31"/>
                  </a:lnTo>
                  <a:lnTo>
                    <a:pt x="5" y="32"/>
                  </a:lnTo>
                  <a:lnTo>
                    <a:pt x="20" y="32"/>
                  </a:lnTo>
                  <a:lnTo>
                    <a:pt x="23" y="29"/>
                  </a:lnTo>
                  <a:lnTo>
                    <a:pt x="24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1" name="Freeform 61"/>
            <p:cNvSpPr>
              <a:spLocks/>
            </p:cNvSpPr>
            <p:nvPr/>
          </p:nvSpPr>
          <p:spPr bwMode="auto">
            <a:xfrm>
              <a:off x="6122988" y="1808163"/>
              <a:ext cx="95250" cy="92075"/>
            </a:xfrm>
            <a:custGeom>
              <a:avLst/>
              <a:gdLst>
                <a:gd name="T0" fmla="*/ 2147483647 w 60"/>
                <a:gd name="T1" fmla="*/ 0 h 58"/>
                <a:gd name="T2" fmla="*/ 2147483647 w 60"/>
                <a:gd name="T3" fmla="*/ 2147483647 h 58"/>
                <a:gd name="T4" fmla="*/ 2147483647 w 60"/>
                <a:gd name="T5" fmla="*/ 2147483647 h 58"/>
                <a:gd name="T6" fmla="*/ 2147483647 w 60"/>
                <a:gd name="T7" fmla="*/ 2147483647 h 58"/>
                <a:gd name="T8" fmla="*/ 2147483647 w 60"/>
                <a:gd name="T9" fmla="*/ 2147483647 h 58"/>
                <a:gd name="T10" fmla="*/ 2147483647 w 60"/>
                <a:gd name="T11" fmla="*/ 2147483647 h 58"/>
                <a:gd name="T12" fmla="*/ 2147483647 w 60"/>
                <a:gd name="T13" fmla="*/ 2147483647 h 58"/>
                <a:gd name="T14" fmla="*/ 2147483647 w 60"/>
                <a:gd name="T15" fmla="*/ 2147483647 h 58"/>
                <a:gd name="T16" fmla="*/ 2147483647 w 60"/>
                <a:gd name="T17" fmla="*/ 2147483647 h 58"/>
                <a:gd name="T18" fmla="*/ 2147483647 w 60"/>
                <a:gd name="T19" fmla="*/ 2147483647 h 58"/>
                <a:gd name="T20" fmla="*/ 2147483647 w 60"/>
                <a:gd name="T21" fmla="*/ 2147483647 h 58"/>
                <a:gd name="T22" fmla="*/ 2147483647 w 60"/>
                <a:gd name="T23" fmla="*/ 2147483647 h 58"/>
                <a:gd name="T24" fmla="*/ 2147483647 w 60"/>
                <a:gd name="T25" fmla="*/ 2147483647 h 58"/>
                <a:gd name="T26" fmla="*/ 2147483647 w 60"/>
                <a:gd name="T27" fmla="*/ 2147483647 h 58"/>
                <a:gd name="T28" fmla="*/ 2147483647 w 60"/>
                <a:gd name="T29" fmla="*/ 2147483647 h 58"/>
                <a:gd name="T30" fmla="*/ 0 w 60"/>
                <a:gd name="T31" fmla="*/ 2147483647 h 58"/>
                <a:gd name="T32" fmla="*/ 0 w 60"/>
                <a:gd name="T33" fmla="*/ 0 h 58"/>
                <a:gd name="T34" fmla="*/ 2147483647 w 60"/>
                <a:gd name="T35" fmla="*/ 0 h 58"/>
                <a:gd name="T36" fmla="*/ 2147483647 w 60"/>
                <a:gd name="T37" fmla="*/ 2147483647 h 58"/>
                <a:gd name="T38" fmla="*/ 2147483647 w 60"/>
                <a:gd name="T39" fmla="*/ 2147483647 h 58"/>
                <a:gd name="T40" fmla="*/ 2147483647 w 60"/>
                <a:gd name="T41" fmla="*/ 2147483647 h 58"/>
                <a:gd name="T42" fmla="*/ 2147483647 w 60"/>
                <a:gd name="T43" fmla="*/ 2147483647 h 58"/>
                <a:gd name="T44" fmla="*/ 2147483647 w 60"/>
                <a:gd name="T45" fmla="*/ 2147483647 h 58"/>
                <a:gd name="T46" fmla="*/ 2147483647 w 60"/>
                <a:gd name="T47" fmla="*/ 2147483647 h 58"/>
                <a:gd name="T48" fmla="*/ 2147483647 w 60"/>
                <a:gd name="T49" fmla="*/ 2147483647 h 58"/>
                <a:gd name="T50" fmla="*/ 2147483647 w 60"/>
                <a:gd name="T51" fmla="*/ 2147483647 h 58"/>
                <a:gd name="T52" fmla="*/ 2147483647 w 60"/>
                <a:gd name="T53" fmla="*/ 2147483647 h 58"/>
                <a:gd name="T54" fmla="*/ 2147483647 w 60"/>
                <a:gd name="T55" fmla="*/ 2147483647 h 58"/>
                <a:gd name="T56" fmla="*/ 2147483647 w 60"/>
                <a:gd name="T57" fmla="*/ 2147483647 h 58"/>
                <a:gd name="T58" fmla="*/ 2147483647 w 60"/>
                <a:gd name="T59" fmla="*/ 2147483647 h 58"/>
                <a:gd name="T60" fmla="*/ 2147483647 w 60"/>
                <a:gd name="T61" fmla="*/ 2147483647 h 58"/>
                <a:gd name="T62" fmla="*/ 2147483647 w 60"/>
                <a:gd name="T63" fmla="*/ 2147483647 h 58"/>
                <a:gd name="T64" fmla="*/ 2147483647 w 60"/>
                <a:gd name="T65" fmla="*/ 2147483647 h 58"/>
                <a:gd name="T66" fmla="*/ 2147483647 w 60"/>
                <a:gd name="T67" fmla="*/ 2147483647 h 58"/>
                <a:gd name="T68" fmla="*/ 2147483647 w 60"/>
                <a:gd name="T69" fmla="*/ 0 h 58"/>
                <a:gd name="T70" fmla="*/ 2147483647 w 60"/>
                <a:gd name="T71" fmla="*/ 0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0"/>
                <a:gd name="T109" fmla="*/ 0 h 58"/>
                <a:gd name="T110" fmla="*/ 60 w 60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0" h="58">
                  <a:moveTo>
                    <a:pt x="60" y="0"/>
                  </a:moveTo>
                  <a:lnTo>
                    <a:pt x="60" y="1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1" y="10"/>
                  </a:lnTo>
                  <a:lnTo>
                    <a:pt x="33" y="58"/>
                  </a:lnTo>
                  <a:lnTo>
                    <a:pt x="31" y="58"/>
                  </a:lnTo>
                  <a:lnTo>
                    <a:pt x="10" y="10"/>
                  </a:lnTo>
                  <a:lnTo>
                    <a:pt x="9" y="8"/>
                  </a:lnTo>
                  <a:lnTo>
                    <a:pt x="8" y="6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7" y="4"/>
                  </a:lnTo>
                  <a:lnTo>
                    <a:pt x="17" y="7"/>
                  </a:lnTo>
                  <a:lnTo>
                    <a:pt x="18" y="9"/>
                  </a:lnTo>
                  <a:lnTo>
                    <a:pt x="19" y="12"/>
                  </a:lnTo>
                  <a:lnTo>
                    <a:pt x="34" y="45"/>
                  </a:lnTo>
                  <a:lnTo>
                    <a:pt x="47" y="12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4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2" name="Freeform 62"/>
            <p:cNvSpPr>
              <a:spLocks/>
            </p:cNvSpPr>
            <p:nvPr/>
          </p:nvSpPr>
          <p:spPr bwMode="auto">
            <a:xfrm>
              <a:off x="6224588" y="1874838"/>
              <a:ext cx="49213" cy="58738"/>
            </a:xfrm>
            <a:custGeom>
              <a:avLst/>
              <a:gdLst>
                <a:gd name="T0" fmla="*/ 2147483647 w 31"/>
                <a:gd name="T1" fmla="*/ 0 h 37"/>
                <a:gd name="T2" fmla="*/ 2147483647 w 31"/>
                <a:gd name="T3" fmla="*/ 2147483647 h 37"/>
                <a:gd name="T4" fmla="*/ 2147483647 w 31"/>
                <a:gd name="T5" fmla="*/ 2147483647 h 37"/>
                <a:gd name="T6" fmla="*/ 2147483647 w 31"/>
                <a:gd name="T7" fmla="*/ 2147483647 h 37"/>
                <a:gd name="T8" fmla="*/ 2147483647 w 31"/>
                <a:gd name="T9" fmla="*/ 2147483647 h 37"/>
                <a:gd name="T10" fmla="*/ 2147483647 w 31"/>
                <a:gd name="T11" fmla="*/ 2147483647 h 37"/>
                <a:gd name="T12" fmla="*/ 2147483647 w 31"/>
                <a:gd name="T13" fmla="*/ 2147483647 h 37"/>
                <a:gd name="T14" fmla="*/ 2147483647 w 31"/>
                <a:gd name="T15" fmla="*/ 2147483647 h 37"/>
                <a:gd name="T16" fmla="*/ 2147483647 w 31"/>
                <a:gd name="T17" fmla="*/ 2147483647 h 37"/>
                <a:gd name="T18" fmla="*/ 2147483647 w 31"/>
                <a:gd name="T19" fmla="*/ 2147483647 h 37"/>
                <a:gd name="T20" fmla="*/ 2147483647 w 31"/>
                <a:gd name="T21" fmla="*/ 2147483647 h 37"/>
                <a:gd name="T22" fmla="*/ 2147483647 w 31"/>
                <a:gd name="T23" fmla="*/ 2147483647 h 37"/>
                <a:gd name="T24" fmla="*/ 2147483647 w 31"/>
                <a:gd name="T25" fmla="*/ 2147483647 h 37"/>
                <a:gd name="T26" fmla="*/ 2147483647 w 31"/>
                <a:gd name="T27" fmla="*/ 2147483647 h 37"/>
                <a:gd name="T28" fmla="*/ 2147483647 w 31"/>
                <a:gd name="T29" fmla="*/ 2147483647 h 37"/>
                <a:gd name="T30" fmla="*/ 2147483647 w 31"/>
                <a:gd name="T31" fmla="*/ 2147483647 h 37"/>
                <a:gd name="T32" fmla="*/ 2147483647 w 31"/>
                <a:gd name="T33" fmla="*/ 2147483647 h 37"/>
                <a:gd name="T34" fmla="*/ 2147483647 w 31"/>
                <a:gd name="T35" fmla="*/ 2147483647 h 37"/>
                <a:gd name="T36" fmla="*/ 2147483647 w 31"/>
                <a:gd name="T37" fmla="*/ 2147483647 h 37"/>
                <a:gd name="T38" fmla="*/ 2147483647 w 31"/>
                <a:gd name="T39" fmla="*/ 2147483647 h 37"/>
                <a:gd name="T40" fmla="*/ 2147483647 w 31"/>
                <a:gd name="T41" fmla="*/ 2147483647 h 37"/>
                <a:gd name="T42" fmla="*/ 2147483647 w 31"/>
                <a:gd name="T43" fmla="*/ 2147483647 h 37"/>
                <a:gd name="T44" fmla="*/ 2147483647 w 31"/>
                <a:gd name="T45" fmla="*/ 2147483647 h 37"/>
                <a:gd name="T46" fmla="*/ 2147483647 w 31"/>
                <a:gd name="T47" fmla="*/ 2147483647 h 37"/>
                <a:gd name="T48" fmla="*/ 2147483647 w 31"/>
                <a:gd name="T49" fmla="*/ 2147483647 h 37"/>
                <a:gd name="T50" fmla="*/ 2147483647 w 31"/>
                <a:gd name="T51" fmla="*/ 2147483647 h 37"/>
                <a:gd name="T52" fmla="*/ 2147483647 w 31"/>
                <a:gd name="T53" fmla="*/ 2147483647 h 37"/>
                <a:gd name="T54" fmla="*/ 2147483647 w 31"/>
                <a:gd name="T55" fmla="*/ 2147483647 h 37"/>
                <a:gd name="T56" fmla="*/ 0 w 31"/>
                <a:gd name="T57" fmla="*/ 2147483647 h 37"/>
                <a:gd name="T58" fmla="*/ 0 w 31"/>
                <a:gd name="T59" fmla="*/ 2147483647 h 37"/>
                <a:gd name="T60" fmla="*/ 2147483647 w 31"/>
                <a:gd name="T61" fmla="*/ 2147483647 h 37"/>
                <a:gd name="T62" fmla="*/ 2147483647 w 31"/>
                <a:gd name="T63" fmla="*/ 2147483647 h 37"/>
                <a:gd name="T64" fmla="*/ 2147483647 w 31"/>
                <a:gd name="T65" fmla="*/ 2147483647 h 37"/>
                <a:gd name="T66" fmla="*/ 2147483647 w 31"/>
                <a:gd name="T67" fmla="*/ 2147483647 h 37"/>
                <a:gd name="T68" fmla="*/ 2147483647 w 31"/>
                <a:gd name="T69" fmla="*/ 0 h 37"/>
                <a:gd name="T70" fmla="*/ 2147483647 w 31"/>
                <a:gd name="T71" fmla="*/ 0 h 37"/>
                <a:gd name="T72" fmla="*/ 2147483647 w 31"/>
                <a:gd name="T73" fmla="*/ 2147483647 h 37"/>
                <a:gd name="T74" fmla="*/ 2147483647 w 31"/>
                <a:gd name="T75" fmla="*/ 2147483647 h 37"/>
                <a:gd name="T76" fmla="*/ 2147483647 w 31"/>
                <a:gd name="T77" fmla="*/ 2147483647 h 37"/>
                <a:gd name="T78" fmla="*/ 2147483647 w 31"/>
                <a:gd name="T79" fmla="*/ 2147483647 h 37"/>
                <a:gd name="T80" fmla="*/ 2147483647 w 31"/>
                <a:gd name="T81" fmla="*/ 2147483647 h 37"/>
                <a:gd name="T82" fmla="*/ 2147483647 w 31"/>
                <a:gd name="T83" fmla="*/ 2147483647 h 37"/>
                <a:gd name="T84" fmla="*/ 2147483647 w 31"/>
                <a:gd name="T85" fmla="*/ 0 h 37"/>
                <a:gd name="T86" fmla="*/ 2147483647 w 31"/>
                <a:gd name="T87" fmla="*/ 0 h 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"/>
                <a:gd name="T133" fmla="*/ 0 h 37"/>
                <a:gd name="T134" fmla="*/ 31 w 31"/>
                <a:gd name="T135" fmla="*/ 37 h 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" h="37">
                  <a:moveTo>
                    <a:pt x="29" y="0"/>
                  </a:moveTo>
                  <a:lnTo>
                    <a:pt x="29" y="13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7" y="12"/>
                  </a:lnTo>
                  <a:lnTo>
                    <a:pt x="6" y="16"/>
                  </a:lnTo>
                  <a:lnTo>
                    <a:pt x="6" y="24"/>
                  </a:lnTo>
                  <a:lnTo>
                    <a:pt x="9" y="31"/>
                  </a:lnTo>
                  <a:lnTo>
                    <a:pt x="12" y="33"/>
                  </a:lnTo>
                  <a:lnTo>
                    <a:pt x="15" y="35"/>
                  </a:lnTo>
                  <a:lnTo>
                    <a:pt x="21" y="35"/>
                  </a:lnTo>
                  <a:lnTo>
                    <a:pt x="26" y="32"/>
                  </a:lnTo>
                  <a:lnTo>
                    <a:pt x="28" y="30"/>
                  </a:lnTo>
                  <a:lnTo>
                    <a:pt x="30" y="27"/>
                  </a:lnTo>
                  <a:lnTo>
                    <a:pt x="31" y="28"/>
                  </a:lnTo>
                  <a:lnTo>
                    <a:pt x="29" y="32"/>
                  </a:lnTo>
                  <a:lnTo>
                    <a:pt x="22" y="37"/>
                  </a:lnTo>
                  <a:lnTo>
                    <a:pt x="19" y="37"/>
                  </a:lnTo>
                  <a:lnTo>
                    <a:pt x="16" y="37"/>
                  </a:lnTo>
                  <a:lnTo>
                    <a:pt x="13" y="37"/>
                  </a:lnTo>
                  <a:lnTo>
                    <a:pt x="8" y="36"/>
                  </a:lnTo>
                  <a:lnTo>
                    <a:pt x="3" y="31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3" y="7"/>
                  </a:lnTo>
                  <a:lnTo>
                    <a:pt x="6" y="5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9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3" name="Freeform 63"/>
            <p:cNvSpPr>
              <a:spLocks noEditPoints="1"/>
            </p:cNvSpPr>
            <p:nvPr/>
          </p:nvSpPr>
          <p:spPr bwMode="auto">
            <a:xfrm>
              <a:off x="6280150" y="1874838"/>
              <a:ext cx="53975" cy="58738"/>
            </a:xfrm>
            <a:custGeom>
              <a:avLst/>
              <a:gdLst>
                <a:gd name="T0" fmla="*/ 2147483647 w 34"/>
                <a:gd name="T1" fmla="*/ 0 h 37"/>
                <a:gd name="T2" fmla="*/ 2147483647 w 34"/>
                <a:gd name="T3" fmla="*/ 2147483647 h 37"/>
                <a:gd name="T4" fmla="*/ 2147483647 w 34"/>
                <a:gd name="T5" fmla="*/ 2147483647 h 37"/>
                <a:gd name="T6" fmla="*/ 2147483647 w 34"/>
                <a:gd name="T7" fmla="*/ 2147483647 h 37"/>
                <a:gd name="T8" fmla="*/ 2147483647 w 34"/>
                <a:gd name="T9" fmla="*/ 2147483647 h 37"/>
                <a:gd name="T10" fmla="*/ 2147483647 w 34"/>
                <a:gd name="T11" fmla="*/ 2147483647 h 37"/>
                <a:gd name="T12" fmla="*/ 2147483647 w 34"/>
                <a:gd name="T13" fmla="*/ 2147483647 h 37"/>
                <a:gd name="T14" fmla="*/ 2147483647 w 34"/>
                <a:gd name="T15" fmla="*/ 2147483647 h 37"/>
                <a:gd name="T16" fmla="*/ 2147483647 w 34"/>
                <a:gd name="T17" fmla="*/ 2147483647 h 37"/>
                <a:gd name="T18" fmla="*/ 2147483647 w 34"/>
                <a:gd name="T19" fmla="*/ 2147483647 h 37"/>
                <a:gd name="T20" fmla="*/ 2147483647 w 34"/>
                <a:gd name="T21" fmla="*/ 2147483647 h 37"/>
                <a:gd name="T22" fmla="*/ 2147483647 w 34"/>
                <a:gd name="T23" fmla="*/ 2147483647 h 37"/>
                <a:gd name="T24" fmla="*/ 2147483647 w 34"/>
                <a:gd name="T25" fmla="*/ 2147483647 h 37"/>
                <a:gd name="T26" fmla="*/ 2147483647 w 34"/>
                <a:gd name="T27" fmla="*/ 2147483647 h 37"/>
                <a:gd name="T28" fmla="*/ 2147483647 w 34"/>
                <a:gd name="T29" fmla="*/ 2147483647 h 37"/>
                <a:gd name="T30" fmla="*/ 2147483647 w 34"/>
                <a:gd name="T31" fmla="*/ 2147483647 h 37"/>
                <a:gd name="T32" fmla="*/ 2147483647 w 34"/>
                <a:gd name="T33" fmla="*/ 2147483647 h 37"/>
                <a:gd name="T34" fmla="*/ 2147483647 w 34"/>
                <a:gd name="T35" fmla="*/ 2147483647 h 37"/>
                <a:gd name="T36" fmla="*/ 2147483647 w 34"/>
                <a:gd name="T37" fmla="*/ 2147483647 h 37"/>
                <a:gd name="T38" fmla="*/ 0 w 34"/>
                <a:gd name="T39" fmla="*/ 2147483647 h 37"/>
                <a:gd name="T40" fmla="*/ 2147483647 w 34"/>
                <a:gd name="T41" fmla="*/ 2147483647 h 37"/>
                <a:gd name="T42" fmla="*/ 2147483647 w 34"/>
                <a:gd name="T43" fmla="*/ 2147483647 h 37"/>
                <a:gd name="T44" fmla="*/ 2147483647 w 34"/>
                <a:gd name="T45" fmla="*/ 2147483647 h 37"/>
                <a:gd name="T46" fmla="*/ 2147483647 w 34"/>
                <a:gd name="T47" fmla="*/ 0 h 37"/>
                <a:gd name="T48" fmla="*/ 2147483647 w 34"/>
                <a:gd name="T49" fmla="*/ 2147483647 h 37"/>
                <a:gd name="T50" fmla="*/ 2147483647 w 34"/>
                <a:gd name="T51" fmla="*/ 2147483647 h 37"/>
                <a:gd name="T52" fmla="*/ 2147483647 w 34"/>
                <a:gd name="T53" fmla="*/ 2147483647 h 37"/>
                <a:gd name="T54" fmla="*/ 2147483647 w 34"/>
                <a:gd name="T55" fmla="*/ 2147483647 h 37"/>
                <a:gd name="T56" fmla="*/ 2147483647 w 34"/>
                <a:gd name="T57" fmla="*/ 2147483647 h 37"/>
                <a:gd name="T58" fmla="*/ 2147483647 w 34"/>
                <a:gd name="T59" fmla="*/ 2147483647 h 37"/>
                <a:gd name="T60" fmla="*/ 2147483647 w 34"/>
                <a:gd name="T61" fmla="*/ 2147483647 h 37"/>
                <a:gd name="T62" fmla="*/ 2147483647 w 34"/>
                <a:gd name="T63" fmla="*/ 2147483647 h 37"/>
                <a:gd name="T64" fmla="*/ 2147483647 w 34"/>
                <a:gd name="T65" fmla="*/ 2147483647 h 37"/>
                <a:gd name="T66" fmla="*/ 2147483647 w 34"/>
                <a:gd name="T67" fmla="*/ 2147483647 h 37"/>
                <a:gd name="T68" fmla="*/ 2147483647 w 34"/>
                <a:gd name="T69" fmla="*/ 2147483647 h 37"/>
                <a:gd name="T70" fmla="*/ 2147483647 w 34"/>
                <a:gd name="T71" fmla="*/ 2147483647 h 37"/>
                <a:gd name="T72" fmla="*/ 2147483647 w 34"/>
                <a:gd name="T73" fmla="*/ 2147483647 h 37"/>
                <a:gd name="T74" fmla="*/ 2147483647 w 34"/>
                <a:gd name="T75" fmla="*/ 2147483647 h 37"/>
                <a:gd name="T76" fmla="*/ 2147483647 w 34"/>
                <a:gd name="T77" fmla="*/ 2147483647 h 37"/>
                <a:gd name="T78" fmla="*/ 2147483647 w 34"/>
                <a:gd name="T79" fmla="*/ 2147483647 h 37"/>
                <a:gd name="T80" fmla="*/ 2147483647 w 34"/>
                <a:gd name="T81" fmla="*/ 2147483647 h 37"/>
                <a:gd name="T82" fmla="*/ 2147483647 w 34"/>
                <a:gd name="T83" fmla="*/ 2147483647 h 37"/>
                <a:gd name="T84" fmla="*/ 2147483647 w 34"/>
                <a:gd name="T85" fmla="*/ 2147483647 h 37"/>
                <a:gd name="T86" fmla="*/ 2147483647 w 34"/>
                <a:gd name="T87" fmla="*/ 2147483647 h 37"/>
                <a:gd name="T88" fmla="*/ 2147483647 w 34"/>
                <a:gd name="T89" fmla="*/ 2147483647 h 37"/>
                <a:gd name="T90" fmla="*/ 2147483647 w 34"/>
                <a:gd name="T91" fmla="*/ 2147483647 h 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4"/>
                <a:gd name="T139" fmla="*/ 0 h 37"/>
                <a:gd name="T140" fmla="*/ 34 w 34"/>
                <a:gd name="T141" fmla="*/ 37 h 3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4" h="37">
                  <a:moveTo>
                    <a:pt x="17" y="0"/>
                  </a:moveTo>
                  <a:lnTo>
                    <a:pt x="22" y="1"/>
                  </a:lnTo>
                  <a:lnTo>
                    <a:pt x="26" y="3"/>
                  </a:lnTo>
                  <a:lnTo>
                    <a:pt x="29" y="5"/>
                  </a:lnTo>
                  <a:lnTo>
                    <a:pt x="32" y="8"/>
                  </a:lnTo>
                  <a:lnTo>
                    <a:pt x="33" y="11"/>
                  </a:lnTo>
                  <a:lnTo>
                    <a:pt x="34" y="15"/>
                  </a:lnTo>
                  <a:lnTo>
                    <a:pt x="34" y="19"/>
                  </a:lnTo>
                  <a:lnTo>
                    <a:pt x="33" y="24"/>
                  </a:lnTo>
                  <a:lnTo>
                    <a:pt x="32" y="28"/>
                  </a:lnTo>
                  <a:lnTo>
                    <a:pt x="29" y="32"/>
                  </a:lnTo>
                  <a:lnTo>
                    <a:pt x="27" y="34"/>
                  </a:lnTo>
                  <a:lnTo>
                    <a:pt x="23" y="36"/>
                  </a:lnTo>
                  <a:lnTo>
                    <a:pt x="21" y="37"/>
                  </a:lnTo>
                  <a:lnTo>
                    <a:pt x="16" y="37"/>
                  </a:lnTo>
                  <a:lnTo>
                    <a:pt x="12" y="37"/>
                  </a:lnTo>
                  <a:lnTo>
                    <a:pt x="9" y="35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19"/>
                  </a:lnTo>
                  <a:lnTo>
                    <a:pt x="1" y="11"/>
                  </a:lnTo>
                  <a:lnTo>
                    <a:pt x="5" y="5"/>
                  </a:lnTo>
                  <a:lnTo>
                    <a:pt x="9" y="2"/>
                  </a:lnTo>
                  <a:lnTo>
                    <a:pt x="17" y="0"/>
                  </a:lnTo>
                  <a:close/>
                  <a:moveTo>
                    <a:pt x="16" y="2"/>
                  </a:moveTo>
                  <a:lnTo>
                    <a:pt x="14" y="2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8"/>
                  </a:lnTo>
                  <a:lnTo>
                    <a:pt x="6" y="15"/>
                  </a:lnTo>
                  <a:lnTo>
                    <a:pt x="6" y="24"/>
                  </a:lnTo>
                  <a:lnTo>
                    <a:pt x="10" y="32"/>
                  </a:lnTo>
                  <a:lnTo>
                    <a:pt x="12" y="34"/>
                  </a:lnTo>
                  <a:lnTo>
                    <a:pt x="14" y="35"/>
                  </a:lnTo>
                  <a:lnTo>
                    <a:pt x="16" y="36"/>
                  </a:lnTo>
                  <a:lnTo>
                    <a:pt x="19" y="36"/>
                  </a:lnTo>
                  <a:lnTo>
                    <a:pt x="22" y="35"/>
                  </a:lnTo>
                  <a:lnTo>
                    <a:pt x="25" y="32"/>
                  </a:lnTo>
                  <a:lnTo>
                    <a:pt x="27" y="29"/>
                  </a:lnTo>
                  <a:lnTo>
                    <a:pt x="27" y="27"/>
                  </a:lnTo>
                  <a:lnTo>
                    <a:pt x="27" y="23"/>
                  </a:lnTo>
                  <a:lnTo>
                    <a:pt x="28" y="20"/>
                  </a:lnTo>
                  <a:lnTo>
                    <a:pt x="27" y="11"/>
                  </a:lnTo>
                  <a:lnTo>
                    <a:pt x="25" y="5"/>
                  </a:lnTo>
                  <a:lnTo>
                    <a:pt x="20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4" name="Freeform 64"/>
            <p:cNvSpPr>
              <a:spLocks/>
            </p:cNvSpPr>
            <p:nvPr/>
          </p:nvSpPr>
          <p:spPr bwMode="auto">
            <a:xfrm>
              <a:off x="6340475" y="1876425"/>
              <a:ext cx="23813" cy="57150"/>
            </a:xfrm>
            <a:custGeom>
              <a:avLst/>
              <a:gdLst>
                <a:gd name="T0" fmla="*/ 2147483647 w 15"/>
                <a:gd name="T1" fmla="*/ 2147483647 h 36"/>
                <a:gd name="T2" fmla="*/ 2147483647 w 15"/>
                <a:gd name="T3" fmla="*/ 2147483647 h 36"/>
                <a:gd name="T4" fmla="*/ 0 w 15"/>
                <a:gd name="T5" fmla="*/ 2147483647 h 36"/>
                <a:gd name="T6" fmla="*/ 0 w 15"/>
                <a:gd name="T7" fmla="*/ 2147483647 h 36"/>
                <a:gd name="T8" fmla="*/ 2147483647 w 15"/>
                <a:gd name="T9" fmla="*/ 2147483647 h 36"/>
                <a:gd name="T10" fmla="*/ 2147483647 w 15"/>
                <a:gd name="T11" fmla="*/ 2147483647 h 36"/>
                <a:gd name="T12" fmla="*/ 2147483647 w 15"/>
                <a:gd name="T13" fmla="*/ 2147483647 h 36"/>
                <a:gd name="T14" fmla="*/ 2147483647 w 15"/>
                <a:gd name="T15" fmla="*/ 2147483647 h 36"/>
                <a:gd name="T16" fmla="*/ 2147483647 w 15"/>
                <a:gd name="T17" fmla="*/ 2147483647 h 36"/>
                <a:gd name="T18" fmla="*/ 2147483647 w 15"/>
                <a:gd name="T19" fmla="*/ 2147483647 h 36"/>
                <a:gd name="T20" fmla="*/ 2147483647 w 15"/>
                <a:gd name="T21" fmla="*/ 0 h 36"/>
                <a:gd name="T22" fmla="*/ 0 w 15"/>
                <a:gd name="T23" fmla="*/ 0 h 36"/>
                <a:gd name="T24" fmla="*/ 2147483647 w 15"/>
                <a:gd name="T25" fmla="*/ 0 h 36"/>
                <a:gd name="T26" fmla="*/ 2147483647 w 15"/>
                <a:gd name="T27" fmla="*/ 0 h 36"/>
                <a:gd name="T28" fmla="*/ 2147483647 w 15"/>
                <a:gd name="T29" fmla="*/ 2147483647 h 36"/>
                <a:gd name="T30" fmla="*/ 2147483647 w 15"/>
                <a:gd name="T31" fmla="*/ 2147483647 h 36"/>
                <a:gd name="T32" fmla="*/ 2147483647 w 15"/>
                <a:gd name="T33" fmla="*/ 2147483647 h 36"/>
                <a:gd name="T34" fmla="*/ 2147483647 w 15"/>
                <a:gd name="T35" fmla="*/ 2147483647 h 36"/>
                <a:gd name="T36" fmla="*/ 2147483647 w 15"/>
                <a:gd name="T37" fmla="*/ 2147483647 h 36"/>
                <a:gd name="T38" fmla="*/ 2147483647 w 15"/>
                <a:gd name="T39" fmla="*/ 2147483647 h 36"/>
                <a:gd name="T40" fmla="*/ 2147483647 w 15"/>
                <a:gd name="T41" fmla="*/ 2147483647 h 36"/>
                <a:gd name="T42" fmla="*/ 2147483647 w 15"/>
                <a:gd name="T43" fmla="*/ 2147483647 h 36"/>
                <a:gd name="T44" fmla="*/ 2147483647 w 15"/>
                <a:gd name="T45" fmla="*/ 2147483647 h 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"/>
                <a:gd name="T70" fmla="*/ 0 h 36"/>
                <a:gd name="T71" fmla="*/ 15 w 15"/>
                <a:gd name="T72" fmla="*/ 36 h 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" h="36">
                  <a:moveTo>
                    <a:pt x="15" y="35"/>
                  </a:moveTo>
                  <a:lnTo>
                    <a:pt x="15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5" y="34"/>
                  </a:lnTo>
                  <a:lnTo>
                    <a:pt x="5" y="2"/>
                  </a:lnTo>
                  <a:lnTo>
                    <a:pt x="4" y="2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10" y="3"/>
                  </a:lnTo>
                  <a:lnTo>
                    <a:pt x="10" y="32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11" y="35"/>
                  </a:lnTo>
                  <a:lnTo>
                    <a:pt x="14" y="35"/>
                  </a:lnTo>
                  <a:lnTo>
                    <a:pt x="15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5" name="Freeform 65"/>
            <p:cNvSpPr>
              <a:spLocks/>
            </p:cNvSpPr>
            <p:nvPr/>
          </p:nvSpPr>
          <p:spPr bwMode="auto">
            <a:xfrm>
              <a:off x="6367463" y="1876425"/>
              <a:ext cx="46038" cy="57150"/>
            </a:xfrm>
            <a:custGeom>
              <a:avLst/>
              <a:gdLst>
                <a:gd name="T0" fmla="*/ 2147483647 w 29"/>
                <a:gd name="T1" fmla="*/ 2147483647 h 36"/>
                <a:gd name="T2" fmla="*/ 2147483647 w 29"/>
                <a:gd name="T3" fmla="*/ 2147483647 h 36"/>
                <a:gd name="T4" fmla="*/ 2147483647 w 29"/>
                <a:gd name="T5" fmla="*/ 2147483647 h 36"/>
                <a:gd name="T6" fmla="*/ 0 w 29"/>
                <a:gd name="T7" fmla="*/ 2147483647 h 36"/>
                <a:gd name="T8" fmla="*/ 0 w 29"/>
                <a:gd name="T9" fmla="*/ 2147483647 h 36"/>
                <a:gd name="T10" fmla="*/ 2147483647 w 29"/>
                <a:gd name="T11" fmla="*/ 2147483647 h 36"/>
                <a:gd name="T12" fmla="*/ 2147483647 w 29"/>
                <a:gd name="T13" fmla="*/ 2147483647 h 36"/>
                <a:gd name="T14" fmla="*/ 2147483647 w 29"/>
                <a:gd name="T15" fmla="*/ 2147483647 h 36"/>
                <a:gd name="T16" fmla="*/ 2147483647 w 29"/>
                <a:gd name="T17" fmla="*/ 2147483647 h 36"/>
                <a:gd name="T18" fmla="*/ 2147483647 w 29"/>
                <a:gd name="T19" fmla="*/ 2147483647 h 36"/>
                <a:gd name="T20" fmla="*/ 2147483647 w 29"/>
                <a:gd name="T21" fmla="*/ 2147483647 h 36"/>
                <a:gd name="T22" fmla="*/ 2147483647 w 29"/>
                <a:gd name="T23" fmla="*/ 2147483647 h 36"/>
                <a:gd name="T24" fmla="*/ 0 w 29"/>
                <a:gd name="T25" fmla="*/ 0 h 36"/>
                <a:gd name="T26" fmla="*/ 0 w 29"/>
                <a:gd name="T27" fmla="*/ 0 h 36"/>
                <a:gd name="T28" fmla="*/ 2147483647 w 29"/>
                <a:gd name="T29" fmla="*/ 0 h 36"/>
                <a:gd name="T30" fmla="*/ 2147483647 w 29"/>
                <a:gd name="T31" fmla="*/ 0 h 36"/>
                <a:gd name="T32" fmla="*/ 2147483647 w 29"/>
                <a:gd name="T33" fmla="*/ 2147483647 h 36"/>
                <a:gd name="T34" fmla="*/ 2147483647 w 29"/>
                <a:gd name="T35" fmla="*/ 2147483647 h 36"/>
                <a:gd name="T36" fmla="*/ 2147483647 w 29"/>
                <a:gd name="T37" fmla="*/ 2147483647 h 36"/>
                <a:gd name="T38" fmla="*/ 2147483647 w 29"/>
                <a:gd name="T39" fmla="*/ 2147483647 h 36"/>
                <a:gd name="T40" fmla="*/ 2147483647 w 29"/>
                <a:gd name="T41" fmla="*/ 2147483647 h 36"/>
                <a:gd name="T42" fmla="*/ 2147483647 w 29"/>
                <a:gd name="T43" fmla="*/ 2147483647 h 36"/>
                <a:gd name="T44" fmla="*/ 2147483647 w 29"/>
                <a:gd name="T45" fmla="*/ 2147483647 h 36"/>
                <a:gd name="T46" fmla="*/ 2147483647 w 29"/>
                <a:gd name="T47" fmla="*/ 2147483647 h 36"/>
                <a:gd name="T48" fmla="*/ 2147483647 w 29"/>
                <a:gd name="T49" fmla="*/ 2147483647 h 36"/>
                <a:gd name="T50" fmla="*/ 2147483647 w 29"/>
                <a:gd name="T51" fmla="*/ 2147483647 h 36"/>
                <a:gd name="T52" fmla="*/ 2147483647 w 29"/>
                <a:gd name="T53" fmla="*/ 2147483647 h 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"/>
                <a:gd name="T82" fmla="*/ 0 h 36"/>
                <a:gd name="T83" fmla="*/ 29 w 29"/>
                <a:gd name="T84" fmla="*/ 36 h 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" h="36">
                  <a:moveTo>
                    <a:pt x="28" y="26"/>
                  </a:moveTo>
                  <a:lnTo>
                    <a:pt x="29" y="26"/>
                  </a:lnTo>
                  <a:lnTo>
                    <a:pt x="27" y="36"/>
                  </a:lnTo>
                  <a:lnTo>
                    <a:pt x="0" y="36"/>
                  </a:lnTo>
                  <a:lnTo>
                    <a:pt x="0" y="35"/>
                  </a:lnTo>
                  <a:lnTo>
                    <a:pt x="2" y="35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5" y="4"/>
                  </a:lnTo>
                  <a:lnTo>
                    <a:pt x="4" y="3"/>
                  </a:lnTo>
                  <a:lnTo>
                    <a:pt x="4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4"/>
                  </a:lnTo>
                  <a:lnTo>
                    <a:pt x="21" y="34"/>
                  </a:lnTo>
                  <a:lnTo>
                    <a:pt x="26" y="31"/>
                  </a:lnTo>
                  <a:lnTo>
                    <a:pt x="27" y="29"/>
                  </a:lnTo>
                  <a:lnTo>
                    <a:pt x="28" y="2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6" name="Freeform 66"/>
            <p:cNvSpPr>
              <a:spLocks/>
            </p:cNvSpPr>
            <p:nvPr/>
          </p:nvSpPr>
          <p:spPr bwMode="auto">
            <a:xfrm>
              <a:off x="6426200" y="1874838"/>
              <a:ext cx="22225" cy="58738"/>
            </a:xfrm>
            <a:custGeom>
              <a:avLst/>
              <a:gdLst>
                <a:gd name="T0" fmla="*/ 0 w 14"/>
                <a:gd name="T1" fmla="*/ 2147483647 h 37"/>
                <a:gd name="T2" fmla="*/ 2147483647 w 14"/>
                <a:gd name="T3" fmla="*/ 0 h 37"/>
                <a:gd name="T4" fmla="*/ 2147483647 w 14"/>
                <a:gd name="T5" fmla="*/ 0 h 37"/>
                <a:gd name="T6" fmla="*/ 2147483647 w 14"/>
                <a:gd name="T7" fmla="*/ 2147483647 h 37"/>
                <a:gd name="T8" fmla="*/ 2147483647 w 14"/>
                <a:gd name="T9" fmla="*/ 2147483647 h 37"/>
                <a:gd name="T10" fmla="*/ 2147483647 w 14"/>
                <a:gd name="T11" fmla="*/ 2147483647 h 37"/>
                <a:gd name="T12" fmla="*/ 2147483647 w 14"/>
                <a:gd name="T13" fmla="*/ 2147483647 h 37"/>
                <a:gd name="T14" fmla="*/ 2147483647 w 14"/>
                <a:gd name="T15" fmla="*/ 2147483647 h 37"/>
                <a:gd name="T16" fmla="*/ 2147483647 w 14"/>
                <a:gd name="T17" fmla="*/ 2147483647 h 37"/>
                <a:gd name="T18" fmla="*/ 2147483647 w 14"/>
                <a:gd name="T19" fmla="*/ 2147483647 h 37"/>
                <a:gd name="T20" fmla="*/ 2147483647 w 14"/>
                <a:gd name="T21" fmla="*/ 2147483647 h 37"/>
                <a:gd name="T22" fmla="*/ 2147483647 w 14"/>
                <a:gd name="T23" fmla="*/ 2147483647 h 37"/>
                <a:gd name="T24" fmla="*/ 2147483647 w 14"/>
                <a:gd name="T25" fmla="*/ 2147483647 h 37"/>
                <a:gd name="T26" fmla="*/ 2147483647 w 14"/>
                <a:gd name="T27" fmla="*/ 2147483647 h 37"/>
                <a:gd name="T28" fmla="*/ 0 w 14"/>
                <a:gd name="T29" fmla="*/ 2147483647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37"/>
                <a:gd name="T47" fmla="*/ 14 w 14"/>
                <a:gd name="T48" fmla="*/ 37 h 3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37">
                  <a:moveTo>
                    <a:pt x="0" y="5"/>
                  </a:moveTo>
                  <a:lnTo>
                    <a:pt x="8" y="0"/>
                  </a:lnTo>
                  <a:lnTo>
                    <a:pt x="10" y="0"/>
                  </a:lnTo>
                  <a:lnTo>
                    <a:pt x="10" y="35"/>
                  </a:lnTo>
                  <a:lnTo>
                    <a:pt x="11" y="36"/>
                  </a:lnTo>
                  <a:lnTo>
                    <a:pt x="14" y="36"/>
                  </a:lnTo>
                  <a:lnTo>
                    <a:pt x="14" y="37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5" y="34"/>
                  </a:lnTo>
                  <a:lnTo>
                    <a:pt x="5" y="5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7" name="Freeform 67"/>
            <p:cNvSpPr>
              <a:spLocks/>
            </p:cNvSpPr>
            <p:nvPr/>
          </p:nvSpPr>
          <p:spPr bwMode="auto">
            <a:xfrm>
              <a:off x="8116888" y="2035175"/>
              <a:ext cx="171450" cy="635000"/>
            </a:xfrm>
            <a:custGeom>
              <a:avLst/>
              <a:gdLst>
                <a:gd name="T0" fmla="*/ 0 w 108"/>
                <a:gd name="T1" fmla="*/ 0 h 400"/>
                <a:gd name="T2" fmla="*/ 2147483647 w 108"/>
                <a:gd name="T3" fmla="*/ 0 h 400"/>
                <a:gd name="T4" fmla="*/ 2147483647 w 108"/>
                <a:gd name="T5" fmla="*/ 2147483647 h 400"/>
                <a:gd name="T6" fmla="*/ 0 60000 65536"/>
                <a:gd name="T7" fmla="*/ 0 60000 65536"/>
                <a:gd name="T8" fmla="*/ 0 60000 65536"/>
                <a:gd name="T9" fmla="*/ 0 w 108"/>
                <a:gd name="T10" fmla="*/ 0 h 400"/>
                <a:gd name="T11" fmla="*/ 108 w 108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" h="400">
                  <a:moveTo>
                    <a:pt x="0" y="0"/>
                  </a:moveTo>
                  <a:lnTo>
                    <a:pt x="108" y="0"/>
                  </a:lnTo>
                  <a:lnTo>
                    <a:pt x="108" y="40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8" name="Freeform 68"/>
            <p:cNvSpPr>
              <a:spLocks/>
            </p:cNvSpPr>
            <p:nvPr/>
          </p:nvSpPr>
          <p:spPr bwMode="auto">
            <a:xfrm>
              <a:off x="8143875" y="2182813"/>
              <a:ext cx="88900" cy="608013"/>
            </a:xfrm>
            <a:custGeom>
              <a:avLst/>
              <a:gdLst>
                <a:gd name="T0" fmla="*/ 0 w 56"/>
                <a:gd name="T1" fmla="*/ 0 h 383"/>
                <a:gd name="T2" fmla="*/ 2147483647 w 56"/>
                <a:gd name="T3" fmla="*/ 0 h 383"/>
                <a:gd name="T4" fmla="*/ 2147483647 w 56"/>
                <a:gd name="T5" fmla="*/ 2147483647 h 383"/>
                <a:gd name="T6" fmla="*/ 0 60000 65536"/>
                <a:gd name="T7" fmla="*/ 0 60000 65536"/>
                <a:gd name="T8" fmla="*/ 0 60000 65536"/>
                <a:gd name="T9" fmla="*/ 0 w 56"/>
                <a:gd name="T10" fmla="*/ 0 h 383"/>
                <a:gd name="T11" fmla="*/ 56 w 56"/>
                <a:gd name="T12" fmla="*/ 383 h 3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383">
                  <a:moveTo>
                    <a:pt x="0" y="0"/>
                  </a:moveTo>
                  <a:lnTo>
                    <a:pt x="56" y="0"/>
                  </a:lnTo>
                  <a:lnTo>
                    <a:pt x="56" y="383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59" name="Freeform 69"/>
            <p:cNvSpPr>
              <a:spLocks/>
            </p:cNvSpPr>
            <p:nvPr/>
          </p:nvSpPr>
          <p:spPr bwMode="auto">
            <a:xfrm>
              <a:off x="8210550" y="2763838"/>
              <a:ext cx="44450" cy="42863"/>
            </a:xfrm>
            <a:custGeom>
              <a:avLst/>
              <a:gdLst>
                <a:gd name="T0" fmla="*/ 2147483647 w 28"/>
                <a:gd name="T1" fmla="*/ 2147483647 h 27"/>
                <a:gd name="T2" fmla="*/ 2147483647 w 28"/>
                <a:gd name="T3" fmla="*/ 2147483647 h 27"/>
                <a:gd name="T4" fmla="*/ 2147483647 w 28"/>
                <a:gd name="T5" fmla="*/ 2147483647 h 27"/>
                <a:gd name="T6" fmla="*/ 2147483647 w 28"/>
                <a:gd name="T7" fmla="*/ 2147483647 h 27"/>
                <a:gd name="T8" fmla="*/ 2147483647 w 28"/>
                <a:gd name="T9" fmla="*/ 2147483647 h 27"/>
                <a:gd name="T10" fmla="*/ 2147483647 w 28"/>
                <a:gd name="T11" fmla="*/ 2147483647 h 27"/>
                <a:gd name="T12" fmla="*/ 0 w 28"/>
                <a:gd name="T13" fmla="*/ 2147483647 h 27"/>
                <a:gd name="T14" fmla="*/ 2147483647 w 28"/>
                <a:gd name="T15" fmla="*/ 2147483647 h 27"/>
                <a:gd name="T16" fmla="*/ 2147483647 w 28"/>
                <a:gd name="T17" fmla="*/ 2147483647 h 27"/>
                <a:gd name="T18" fmla="*/ 2147483647 w 28"/>
                <a:gd name="T19" fmla="*/ 0 h 27"/>
                <a:gd name="T20" fmla="*/ 2147483647 w 28"/>
                <a:gd name="T21" fmla="*/ 2147483647 h 27"/>
                <a:gd name="T22" fmla="*/ 2147483647 w 28"/>
                <a:gd name="T23" fmla="*/ 2147483647 h 27"/>
                <a:gd name="T24" fmla="*/ 2147483647 w 28"/>
                <a:gd name="T25" fmla="*/ 2147483647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27"/>
                <a:gd name="T41" fmla="*/ 28 w 28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27">
                  <a:moveTo>
                    <a:pt x="28" y="13"/>
                  </a:moveTo>
                  <a:lnTo>
                    <a:pt x="26" y="20"/>
                  </a:lnTo>
                  <a:lnTo>
                    <a:pt x="21" y="25"/>
                  </a:lnTo>
                  <a:lnTo>
                    <a:pt x="14" y="27"/>
                  </a:lnTo>
                  <a:lnTo>
                    <a:pt x="8" y="25"/>
                  </a:lnTo>
                  <a:lnTo>
                    <a:pt x="2" y="20"/>
                  </a:lnTo>
                  <a:lnTo>
                    <a:pt x="0" y="13"/>
                  </a:lnTo>
                  <a:lnTo>
                    <a:pt x="2" y="7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6" y="7"/>
                  </a:lnTo>
                  <a:lnTo>
                    <a:pt x="28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0" name="Freeform 70"/>
            <p:cNvSpPr>
              <a:spLocks/>
            </p:cNvSpPr>
            <p:nvPr/>
          </p:nvSpPr>
          <p:spPr bwMode="auto">
            <a:xfrm>
              <a:off x="8266113" y="2638425"/>
              <a:ext cx="42863" cy="42863"/>
            </a:xfrm>
            <a:custGeom>
              <a:avLst/>
              <a:gdLst>
                <a:gd name="T0" fmla="*/ 2147483647 w 27"/>
                <a:gd name="T1" fmla="*/ 2147483647 h 27"/>
                <a:gd name="T2" fmla="*/ 2147483647 w 27"/>
                <a:gd name="T3" fmla="*/ 2147483647 h 27"/>
                <a:gd name="T4" fmla="*/ 2147483647 w 27"/>
                <a:gd name="T5" fmla="*/ 2147483647 h 27"/>
                <a:gd name="T6" fmla="*/ 2147483647 w 27"/>
                <a:gd name="T7" fmla="*/ 2147483647 h 27"/>
                <a:gd name="T8" fmla="*/ 2147483647 w 27"/>
                <a:gd name="T9" fmla="*/ 2147483647 h 27"/>
                <a:gd name="T10" fmla="*/ 2147483647 w 27"/>
                <a:gd name="T11" fmla="*/ 2147483647 h 27"/>
                <a:gd name="T12" fmla="*/ 0 w 27"/>
                <a:gd name="T13" fmla="*/ 2147483647 h 27"/>
                <a:gd name="T14" fmla="*/ 2147483647 w 27"/>
                <a:gd name="T15" fmla="*/ 2147483647 h 27"/>
                <a:gd name="T16" fmla="*/ 2147483647 w 27"/>
                <a:gd name="T17" fmla="*/ 2147483647 h 27"/>
                <a:gd name="T18" fmla="*/ 2147483647 w 27"/>
                <a:gd name="T19" fmla="*/ 0 h 27"/>
                <a:gd name="T20" fmla="*/ 2147483647 w 27"/>
                <a:gd name="T21" fmla="*/ 2147483647 h 27"/>
                <a:gd name="T22" fmla="*/ 2147483647 w 27"/>
                <a:gd name="T23" fmla="*/ 2147483647 h 27"/>
                <a:gd name="T24" fmla="*/ 2147483647 w 27"/>
                <a:gd name="T25" fmla="*/ 2147483647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27"/>
                <a:gd name="T41" fmla="*/ 27 w 27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27">
                  <a:moveTo>
                    <a:pt x="27" y="13"/>
                  </a:moveTo>
                  <a:lnTo>
                    <a:pt x="25" y="20"/>
                  </a:lnTo>
                  <a:lnTo>
                    <a:pt x="20" y="25"/>
                  </a:lnTo>
                  <a:lnTo>
                    <a:pt x="13" y="27"/>
                  </a:lnTo>
                  <a:lnTo>
                    <a:pt x="6" y="25"/>
                  </a:lnTo>
                  <a:lnTo>
                    <a:pt x="1" y="20"/>
                  </a:lnTo>
                  <a:lnTo>
                    <a:pt x="0" y="13"/>
                  </a:lnTo>
                  <a:lnTo>
                    <a:pt x="1" y="6"/>
                  </a:lnTo>
                  <a:lnTo>
                    <a:pt x="6" y="1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5" y="6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1" name="Line 71"/>
            <p:cNvSpPr>
              <a:spLocks noChangeShapeType="1"/>
            </p:cNvSpPr>
            <p:nvPr/>
          </p:nvSpPr>
          <p:spPr bwMode="auto">
            <a:xfrm>
              <a:off x="8078788" y="2659063"/>
              <a:ext cx="271463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2" name="Line 72"/>
            <p:cNvSpPr>
              <a:spLocks noChangeShapeType="1"/>
            </p:cNvSpPr>
            <p:nvPr/>
          </p:nvSpPr>
          <p:spPr bwMode="auto">
            <a:xfrm>
              <a:off x="8129588" y="2784475"/>
              <a:ext cx="220663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3" name="Freeform 73"/>
            <p:cNvSpPr>
              <a:spLocks/>
            </p:cNvSpPr>
            <p:nvPr/>
          </p:nvSpPr>
          <p:spPr bwMode="auto">
            <a:xfrm>
              <a:off x="6594475" y="2698750"/>
              <a:ext cx="306388" cy="282575"/>
            </a:xfrm>
            <a:custGeom>
              <a:avLst/>
              <a:gdLst>
                <a:gd name="T0" fmla="*/ 2147483647 w 193"/>
                <a:gd name="T1" fmla="*/ 0 h 178"/>
                <a:gd name="T2" fmla="*/ 2147483647 w 193"/>
                <a:gd name="T3" fmla="*/ 2147483647 h 178"/>
                <a:gd name="T4" fmla="*/ 0 w 193"/>
                <a:gd name="T5" fmla="*/ 2147483647 h 178"/>
                <a:gd name="T6" fmla="*/ 0 60000 65536"/>
                <a:gd name="T7" fmla="*/ 0 60000 65536"/>
                <a:gd name="T8" fmla="*/ 0 60000 65536"/>
                <a:gd name="T9" fmla="*/ 0 w 193"/>
                <a:gd name="T10" fmla="*/ 0 h 178"/>
                <a:gd name="T11" fmla="*/ 193 w 193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3" h="178">
                  <a:moveTo>
                    <a:pt x="193" y="0"/>
                  </a:moveTo>
                  <a:lnTo>
                    <a:pt x="193" y="178"/>
                  </a:lnTo>
                  <a:lnTo>
                    <a:pt x="0" y="178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4" name="Freeform 74"/>
            <p:cNvSpPr>
              <a:spLocks/>
            </p:cNvSpPr>
            <p:nvPr/>
          </p:nvSpPr>
          <p:spPr bwMode="auto">
            <a:xfrm>
              <a:off x="6870700" y="2695575"/>
              <a:ext cx="57150" cy="55563"/>
            </a:xfrm>
            <a:custGeom>
              <a:avLst/>
              <a:gdLst>
                <a:gd name="T0" fmla="*/ 2147483647 w 36"/>
                <a:gd name="T1" fmla="*/ 2147483647 h 35"/>
                <a:gd name="T2" fmla="*/ 2147483647 w 36"/>
                <a:gd name="T3" fmla="*/ 2147483647 h 35"/>
                <a:gd name="T4" fmla="*/ 2147483647 w 36"/>
                <a:gd name="T5" fmla="*/ 2147483647 h 35"/>
                <a:gd name="T6" fmla="*/ 2147483647 w 36"/>
                <a:gd name="T7" fmla="*/ 2147483647 h 35"/>
                <a:gd name="T8" fmla="*/ 2147483647 w 36"/>
                <a:gd name="T9" fmla="*/ 2147483647 h 35"/>
                <a:gd name="T10" fmla="*/ 2147483647 w 36"/>
                <a:gd name="T11" fmla="*/ 2147483647 h 35"/>
                <a:gd name="T12" fmla="*/ 2147483647 w 36"/>
                <a:gd name="T13" fmla="*/ 2147483647 h 35"/>
                <a:gd name="T14" fmla="*/ 2147483647 w 36"/>
                <a:gd name="T15" fmla="*/ 2147483647 h 35"/>
                <a:gd name="T16" fmla="*/ 0 w 36"/>
                <a:gd name="T17" fmla="*/ 2147483647 h 35"/>
                <a:gd name="T18" fmla="*/ 2147483647 w 36"/>
                <a:gd name="T19" fmla="*/ 2147483647 h 35"/>
                <a:gd name="T20" fmla="*/ 2147483647 w 36"/>
                <a:gd name="T21" fmla="*/ 2147483647 h 35"/>
                <a:gd name="T22" fmla="*/ 2147483647 w 36"/>
                <a:gd name="T23" fmla="*/ 2147483647 h 35"/>
                <a:gd name="T24" fmla="*/ 2147483647 w 36"/>
                <a:gd name="T25" fmla="*/ 0 h 35"/>
                <a:gd name="T26" fmla="*/ 2147483647 w 36"/>
                <a:gd name="T27" fmla="*/ 2147483647 h 35"/>
                <a:gd name="T28" fmla="*/ 2147483647 w 36"/>
                <a:gd name="T29" fmla="*/ 2147483647 h 35"/>
                <a:gd name="T30" fmla="*/ 2147483647 w 36"/>
                <a:gd name="T31" fmla="*/ 2147483647 h 35"/>
                <a:gd name="T32" fmla="*/ 2147483647 w 36"/>
                <a:gd name="T33" fmla="*/ 2147483647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5"/>
                <a:gd name="T53" fmla="*/ 36 w 36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5">
                  <a:moveTo>
                    <a:pt x="36" y="18"/>
                  </a:moveTo>
                  <a:lnTo>
                    <a:pt x="34" y="24"/>
                  </a:lnTo>
                  <a:lnTo>
                    <a:pt x="30" y="30"/>
                  </a:lnTo>
                  <a:lnTo>
                    <a:pt x="25" y="34"/>
                  </a:lnTo>
                  <a:lnTo>
                    <a:pt x="18" y="35"/>
                  </a:lnTo>
                  <a:lnTo>
                    <a:pt x="11" y="34"/>
                  </a:lnTo>
                  <a:lnTo>
                    <a:pt x="5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0" y="5"/>
                  </a:lnTo>
                  <a:lnTo>
                    <a:pt x="34" y="11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5" name="Freeform 75"/>
            <p:cNvSpPr>
              <a:spLocks/>
            </p:cNvSpPr>
            <p:nvPr/>
          </p:nvSpPr>
          <p:spPr bwMode="auto">
            <a:xfrm>
              <a:off x="6870700" y="2695575"/>
              <a:ext cx="57150" cy="55563"/>
            </a:xfrm>
            <a:custGeom>
              <a:avLst/>
              <a:gdLst>
                <a:gd name="T0" fmla="*/ 2147483647 w 36"/>
                <a:gd name="T1" fmla="*/ 2147483647 h 35"/>
                <a:gd name="T2" fmla="*/ 2147483647 w 36"/>
                <a:gd name="T3" fmla="*/ 2147483647 h 35"/>
                <a:gd name="T4" fmla="*/ 2147483647 w 36"/>
                <a:gd name="T5" fmla="*/ 2147483647 h 35"/>
                <a:gd name="T6" fmla="*/ 2147483647 w 36"/>
                <a:gd name="T7" fmla="*/ 2147483647 h 35"/>
                <a:gd name="T8" fmla="*/ 2147483647 w 36"/>
                <a:gd name="T9" fmla="*/ 2147483647 h 35"/>
                <a:gd name="T10" fmla="*/ 2147483647 w 36"/>
                <a:gd name="T11" fmla="*/ 2147483647 h 35"/>
                <a:gd name="T12" fmla="*/ 2147483647 w 36"/>
                <a:gd name="T13" fmla="*/ 2147483647 h 35"/>
                <a:gd name="T14" fmla="*/ 2147483647 w 36"/>
                <a:gd name="T15" fmla="*/ 2147483647 h 35"/>
                <a:gd name="T16" fmla="*/ 0 w 36"/>
                <a:gd name="T17" fmla="*/ 2147483647 h 35"/>
                <a:gd name="T18" fmla="*/ 2147483647 w 36"/>
                <a:gd name="T19" fmla="*/ 2147483647 h 35"/>
                <a:gd name="T20" fmla="*/ 2147483647 w 36"/>
                <a:gd name="T21" fmla="*/ 2147483647 h 35"/>
                <a:gd name="T22" fmla="*/ 2147483647 w 36"/>
                <a:gd name="T23" fmla="*/ 2147483647 h 35"/>
                <a:gd name="T24" fmla="*/ 2147483647 w 36"/>
                <a:gd name="T25" fmla="*/ 0 h 35"/>
                <a:gd name="T26" fmla="*/ 2147483647 w 36"/>
                <a:gd name="T27" fmla="*/ 2147483647 h 35"/>
                <a:gd name="T28" fmla="*/ 2147483647 w 36"/>
                <a:gd name="T29" fmla="*/ 2147483647 h 35"/>
                <a:gd name="T30" fmla="*/ 2147483647 w 36"/>
                <a:gd name="T31" fmla="*/ 2147483647 h 35"/>
                <a:gd name="T32" fmla="*/ 2147483647 w 36"/>
                <a:gd name="T33" fmla="*/ 2147483647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5"/>
                <a:gd name="T53" fmla="*/ 36 w 36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5">
                  <a:moveTo>
                    <a:pt x="36" y="18"/>
                  </a:moveTo>
                  <a:lnTo>
                    <a:pt x="34" y="24"/>
                  </a:lnTo>
                  <a:lnTo>
                    <a:pt x="30" y="30"/>
                  </a:lnTo>
                  <a:lnTo>
                    <a:pt x="25" y="34"/>
                  </a:lnTo>
                  <a:lnTo>
                    <a:pt x="18" y="35"/>
                  </a:lnTo>
                  <a:lnTo>
                    <a:pt x="11" y="34"/>
                  </a:lnTo>
                  <a:lnTo>
                    <a:pt x="5" y="30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0" y="5"/>
                  </a:lnTo>
                  <a:lnTo>
                    <a:pt x="34" y="11"/>
                  </a:lnTo>
                  <a:lnTo>
                    <a:pt x="36" y="18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6" name="Line 76"/>
            <p:cNvSpPr>
              <a:spLocks noChangeShapeType="1"/>
            </p:cNvSpPr>
            <p:nvPr/>
          </p:nvSpPr>
          <p:spPr bwMode="auto">
            <a:xfrm>
              <a:off x="8118475" y="1960563"/>
              <a:ext cx="1588" cy="290513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7" name="Freeform 77"/>
            <p:cNvSpPr>
              <a:spLocks/>
            </p:cNvSpPr>
            <p:nvPr/>
          </p:nvSpPr>
          <p:spPr bwMode="auto">
            <a:xfrm>
              <a:off x="8074025" y="2757488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0 w 36"/>
                <a:gd name="T17" fmla="*/ 2147483647 h 36"/>
                <a:gd name="T18" fmla="*/ 2147483647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0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2147483647 w 36"/>
                <a:gd name="T33" fmla="*/ 214748364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18"/>
                  </a:moveTo>
                  <a:lnTo>
                    <a:pt x="34" y="25"/>
                  </a:lnTo>
                  <a:lnTo>
                    <a:pt x="31" y="31"/>
                  </a:lnTo>
                  <a:lnTo>
                    <a:pt x="25" y="34"/>
                  </a:lnTo>
                  <a:lnTo>
                    <a:pt x="18" y="36"/>
                  </a:lnTo>
                  <a:lnTo>
                    <a:pt x="12" y="34"/>
                  </a:lnTo>
                  <a:lnTo>
                    <a:pt x="6" y="31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6" y="5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4" y="11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8" name="Freeform 78"/>
            <p:cNvSpPr>
              <a:spLocks/>
            </p:cNvSpPr>
            <p:nvPr/>
          </p:nvSpPr>
          <p:spPr bwMode="auto">
            <a:xfrm>
              <a:off x="8074025" y="2757488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0 w 36"/>
                <a:gd name="T17" fmla="*/ 2147483647 h 36"/>
                <a:gd name="T18" fmla="*/ 2147483647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0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2147483647 w 36"/>
                <a:gd name="T33" fmla="*/ 214748364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18"/>
                  </a:moveTo>
                  <a:lnTo>
                    <a:pt x="34" y="25"/>
                  </a:lnTo>
                  <a:lnTo>
                    <a:pt x="31" y="31"/>
                  </a:lnTo>
                  <a:lnTo>
                    <a:pt x="25" y="34"/>
                  </a:lnTo>
                  <a:lnTo>
                    <a:pt x="18" y="36"/>
                  </a:lnTo>
                  <a:lnTo>
                    <a:pt x="12" y="34"/>
                  </a:lnTo>
                  <a:lnTo>
                    <a:pt x="6" y="31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6" y="5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4" y="11"/>
                  </a:lnTo>
                  <a:lnTo>
                    <a:pt x="36" y="18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69" name="Freeform 79"/>
            <p:cNvSpPr>
              <a:spLocks/>
            </p:cNvSpPr>
            <p:nvPr/>
          </p:nvSpPr>
          <p:spPr bwMode="auto">
            <a:xfrm>
              <a:off x="8118475" y="21526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0 w 36"/>
                <a:gd name="T17" fmla="*/ 2147483647 h 36"/>
                <a:gd name="T18" fmla="*/ 2147483647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0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36"/>
                <a:gd name="T50" fmla="*/ 36 w 36"/>
                <a:gd name="T51" fmla="*/ 36 h 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36">
                  <a:moveTo>
                    <a:pt x="36" y="18"/>
                  </a:moveTo>
                  <a:lnTo>
                    <a:pt x="34" y="25"/>
                  </a:lnTo>
                  <a:lnTo>
                    <a:pt x="31" y="30"/>
                  </a:lnTo>
                  <a:lnTo>
                    <a:pt x="25" y="35"/>
                  </a:lnTo>
                  <a:lnTo>
                    <a:pt x="18" y="36"/>
                  </a:lnTo>
                  <a:lnTo>
                    <a:pt x="11" y="35"/>
                  </a:lnTo>
                  <a:lnTo>
                    <a:pt x="6" y="30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6" y="5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7" y="3"/>
                  </a:lnTo>
                  <a:lnTo>
                    <a:pt x="33" y="9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0" name="Freeform 80"/>
            <p:cNvSpPr>
              <a:spLocks/>
            </p:cNvSpPr>
            <p:nvPr/>
          </p:nvSpPr>
          <p:spPr bwMode="auto">
            <a:xfrm>
              <a:off x="8118475" y="21526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0 w 36"/>
                <a:gd name="T17" fmla="*/ 2147483647 h 36"/>
                <a:gd name="T18" fmla="*/ 2147483647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0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36"/>
                <a:gd name="T50" fmla="*/ 36 w 36"/>
                <a:gd name="T51" fmla="*/ 36 h 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36">
                  <a:moveTo>
                    <a:pt x="36" y="18"/>
                  </a:moveTo>
                  <a:lnTo>
                    <a:pt x="34" y="25"/>
                  </a:lnTo>
                  <a:lnTo>
                    <a:pt x="31" y="30"/>
                  </a:lnTo>
                  <a:lnTo>
                    <a:pt x="25" y="35"/>
                  </a:lnTo>
                  <a:lnTo>
                    <a:pt x="18" y="36"/>
                  </a:lnTo>
                  <a:lnTo>
                    <a:pt x="11" y="35"/>
                  </a:lnTo>
                  <a:lnTo>
                    <a:pt x="6" y="30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6" y="5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7" y="3"/>
                  </a:lnTo>
                  <a:lnTo>
                    <a:pt x="33" y="9"/>
                  </a:lnTo>
                  <a:lnTo>
                    <a:pt x="36" y="18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1" name="Line 81"/>
            <p:cNvSpPr>
              <a:spLocks noChangeShapeType="1"/>
            </p:cNvSpPr>
            <p:nvPr/>
          </p:nvSpPr>
          <p:spPr bwMode="auto">
            <a:xfrm>
              <a:off x="6594475" y="2620963"/>
              <a:ext cx="749300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2" name="Freeform 82"/>
            <p:cNvSpPr>
              <a:spLocks/>
            </p:cNvSpPr>
            <p:nvPr/>
          </p:nvSpPr>
          <p:spPr bwMode="auto">
            <a:xfrm>
              <a:off x="7850188" y="1962150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1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1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3" name="Freeform 83"/>
            <p:cNvSpPr>
              <a:spLocks/>
            </p:cNvSpPr>
            <p:nvPr/>
          </p:nvSpPr>
          <p:spPr bwMode="auto">
            <a:xfrm>
              <a:off x="7850188" y="1962150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1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1"/>
                  </a:lnTo>
                </a:path>
              </a:pathLst>
            </a:custGeom>
            <a:solidFill>
              <a:srgbClr val="0046AD"/>
            </a:solidFill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4" name="Freeform 84"/>
            <p:cNvSpPr>
              <a:spLocks/>
            </p:cNvSpPr>
            <p:nvPr/>
          </p:nvSpPr>
          <p:spPr bwMode="auto">
            <a:xfrm>
              <a:off x="7807325" y="2587625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1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5" name="Freeform 85"/>
            <p:cNvSpPr>
              <a:spLocks/>
            </p:cNvSpPr>
            <p:nvPr/>
          </p:nvSpPr>
          <p:spPr bwMode="auto">
            <a:xfrm>
              <a:off x="7807325" y="2587625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1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1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6" name="Freeform 86"/>
            <p:cNvSpPr>
              <a:spLocks/>
            </p:cNvSpPr>
            <p:nvPr/>
          </p:nvSpPr>
          <p:spPr bwMode="auto">
            <a:xfrm>
              <a:off x="6772275" y="2478088"/>
              <a:ext cx="268288" cy="284163"/>
            </a:xfrm>
            <a:custGeom>
              <a:avLst/>
              <a:gdLst>
                <a:gd name="T0" fmla="*/ 0 w 169"/>
                <a:gd name="T1" fmla="*/ 2147483647 h 179"/>
                <a:gd name="T2" fmla="*/ 2147483647 w 169"/>
                <a:gd name="T3" fmla="*/ 0 h 179"/>
                <a:gd name="T4" fmla="*/ 2147483647 w 169"/>
                <a:gd name="T5" fmla="*/ 2147483647 h 179"/>
                <a:gd name="T6" fmla="*/ 0 w 169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79"/>
                <a:gd name="T14" fmla="*/ 169 w 169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79">
                  <a:moveTo>
                    <a:pt x="0" y="90"/>
                  </a:moveTo>
                  <a:lnTo>
                    <a:pt x="169" y="0"/>
                  </a:lnTo>
                  <a:lnTo>
                    <a:pt x="169" y="17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7" name="Freeform 87"/>
            <p:cNvSpPr>
              <a:spLocks/>
            </p:cNvSpPr>
            <p:nvPr/>
          </p:nvSpPr>
          <p:spPr bwMode="auto">
            <a:xfrm>
              <a:off x="6772275" y="2478088"/>
              <a:ext cx="268288" cy="284163"/>
            </a:xfrm>
            <a:custGeom>
              <a:avLst/>
              <a:gdLst>
                <a:gd name="T0" fmla="*/ 0 w 169"/>
                <a:gd name="T1" fmla="*/ 2147483647 h 179"/>
                <a:gd name="T2" fmla="*/ 2147483647 w 169"/>
                <a:gd name="T3" fmla="*/ 0 h 179"/>
                <a:gd name="T4" fmla="*/ 2147483647 w 169"/>
                <a:gd name="T5" fmla="*/ 2147483647 h 179"/>
                <a:gd name="T6" fmla="*/ 0 w 169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79"/>
                <a:gd name="T14" fmla="*/ 169 w 169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79">
                  <a:moveTo>
                    <a:pt x="0" y="90"/>
                  </a:moveTo>
                  <a:lnTo>
                    <a:pt x="169" y="0"/>
                  </a:lnTo>
                  <a:lnTo>
                    <a:pt x="169" y="179"/>
                  </a:lnTo>
                  <a:lnTo>
                    <a:pt x="0" y="9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78" name="Rectangle 88"/>
            <p:cNvSpPr>
              <a:spLocks noChangeArrowheads="1"/>
            </p:cNvSpPr>
            <p:nvPr/>
          </p:nvSpPr>
          <p:spPr bwMode="auto">
            <a:xfrm>
              <a:off x="7218363" y="1389063"/>
              <a:ext cx="206375" cy="1790700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B2D4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679" name="Rectangle 89"/>
            <p:cNvSpPr>
              <a:spLocks noChangeArrowheads="1"/>
            </p:cNvSpPr>
            <p:nvPr/>
          </p:nvSpPr>
          <p:spPr bwMode="auto">
            <a:xfrm>
              <a:off x="7218363" y="1389063"/>
              <a:ext cx="206375" cy="1790700"/>
            </a:xfrm>
            <a:prstGeom prst="rect">
              <a:avLst/>
            </a:prstGeom>
            <a:noFill/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680" name="Freeform 90"/>
            <p:cNvSpPr>
              <a:spLocks/>
            </p:cNvSpPr>
            <p:nvPr/>
          </p:nvSpPr>
          <p:spPr bwMode="auto">
            <a:xfrm>
              <a:off x="7505700" y="2474913"/>
              <a:ext cx="841375" cy="255588"/>
            </a:xfrm>
            <a:custGeom>
              <a:avLst/>
              <a:gdLst>
                <a:gd name="T0" fmla="*/ 2147483647 w 530"/>
                <a:gd name="T1" fmla="*/ 2147483647 h 161"/>
                <a:gd name="T2" fmla="*/ 2147483647 w 530"/>
                <a:gd name="T3" fmla="*/ 2147483647 h 161"/>
                <a:gd name="T4" fmla="*/ 2147483647 w 530"/>
                <a:gd name="T5" fmla="*/ 2147483647 h 161"/>
                <a:gd name="T6" fmla="*/ 2147483647 w 530"/>
                <a:gd name="T7" fmla="*/ 2147483647 h 161"/>
                <a:gd name="T8" fmla="*/ 2147483647 w 530"/>
                <a:gd name="T9" fmla="*/ 2147483647 h 161"/>
                <a:gd name="T10" fmla="*/ 0 w 530"/>
                <a:gd name="T11" fmla="*/ 2147483647 h 161"/>
                <a:gd name="T12" fmla="*/ 0 w 530"/>
                <a:gd name="T13" fmla="*/ 2147483647 h 161"/>
                <a:gd name="T14" fmla="*/ 2147483647 w 530"/>
                <a:gd name="T15" fmla="*/ 2147483647 h 161"/>
                <a:gd name="T16" fmla="*/ 2147483647 w 530"/>
                <a:gd name="T17" fmla="*/ 2147483647 h 161"/>
                <a:gd name="T18" fmla="*/ 2147483647 w 530"/>
                <a:gd name="T19" fmla="*/ 2147483647 h 161"/>
                <a:gd name="T20" fmla="*/ 2147483647 w 530"/>
                <a:gd name="T21" fmla="*/ 2147483647 h 161"/>
                <a:gd name="T22" fmla="*/ 2147483647 w 530"/>
                <a:gd name="T23" fmla="*/ 2147483647 h 161"/>
                <a:gd name="T24" fmla="*/ 2147483647 w 530"/>
                <a:gd name="T25" fmla="*/ 2147483647 h 161"/>
                <a:gd name="T26" fmla="*/ 2147483647 w 530"/>
                <a:gd name="T27" fmla="*/ 2147483647 h 161"/>
                <a:gd name="T28" fmla="*/ 0 w 530"/>
                <a:gd name="T29" fmla="*/ 2147483647 h 161"/>
                <a:gd name="T30" fmla="*/ 0 w 530"/>
                <a:gd name="T31" fmla="*/ 2147483647 h 161"/>
                <a:gd name="T32" fmla="*/ 2147483647 w 530"/>
                <a:gd name="T33" fmla="*/ 2147483647 h 161"/>
                <a:gd name="T34" fmla="*/ 2147483647 w 530"/>
                <a:gd name="T35" fmla="*/ 2147483647 h 161"/>
                <a:gd name="T36" fmla="*/ 2147483647 w 530"/>
                <a:gd name="T37" fmla="*/ 2147483647 h 161"/>
                <a:gd name="T38" fmla="*/ 2147483647 w 530"/>
                <a:gd name="T39" fmla="*/ 2147483647 h 161"/>
                <a:gd name="T40" fmla="*/ 2147483647 w 530"/>
                <a:gd name="T41" fmla="*/ 2147483647 h 161"/>
                <a:gd name="T42" fmla="*/ 2147483647 w 530"/>
                <a:gd name="T43" fmla="*/ 2147483647 h 161"/>
                <a:gd name="T44" fmla="*/ 2147483647 w 530"/>
                <a:gd name="T45" fmla="*/ 2147483647 h 161"/>
                <a:gd name="T46" fmla="*/ 0 w 530"/>
                <a:gd name="T47" fmla="*/ 2147483647 h 161"/>
                <a:gd name="T48" fmla="*/ 0 w 530"/>
                <a:gd name="T49" fmla="*/ 2147483647 h 161"/>
                <a:gd name="T50" fmla="*/ 2147483647 w 530"/>
                <a:gd name="T51" fmla="*/ 2147483647 h 161"/>
                <a:gd name="T52" fmla="*/ 2147483647 w 530"/>
                <a:gd name="T53" fmla="*/ 2147483647 h 161"/>
                <a:gd name="T54" fmla="*/ 2147483647 w 530"/>
                <a:gd name="T55" fmla="*/ 2147483647 h 161"/>
                <a:gd name="T56" fmla="*/ 2147483647 w 530"/>
                <a:gd name="T57" fmla="*/ 2147483647 h 161"/>
                <a:gd name="T58" fmla="*/ 2147483647 w 530"/>
                <a:gd name="T59" fmla="*/ 2147483647 h 161"/>
                <a:gd name="T60" fmla="*/ 2147483647 w 530"/>
                <a:gd name="T61" fmla="*/ 2147483647 h 161"/>
                <a:gd name="T62" fmla="*/ 2147483647 w 530"/>
                <a:gd name="T63" fmla="*/ 2147483647 h 161"/>
                <a:gd name="T64" fmla="*/ 0 w 530"/>
                <a:gd name="T65" fmla="*/ 2147483647 h 161"/>
                <a:gd name="T66" fmla="*/ 0 w 530"/>
                <a:gd name="T67" fmla="*/ 2147483647 h 161"/>
                <a:gd name="T68" fmla="*/ 2147483647 w 530"/>
                <a:gd name="T69" fmla="*/ 2147483647 h 161"/>
                <a:gd name="T70" fmla="*/ 2147483647 w 530"/>
                <a:gd name="T71" fmla="*/ 2147483647 h 161"/>
                <a:gd name="T72" fmla="*/ 2147483647 w 530"/>
                <a:gd name="T73" fmla="*/ 2147483647 h 161"/>
                <a:gd name="T74" fmla="*/ 2147483647 w 530"/>
                <a:gd name="T75" fmla="*/ 0 h 161"/>
                <a:gd name="T76" fmla="*/ 2147483647 w 530"/>
                <a:gd name="T77" fmla="*/ 0 h 16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30"/>
                <a:gd name="T118" fmla="*/ 0 h 161"/>
                <a:gd name="T119" fmla="*/ 530 w 530"/>
                <a:gd name="T120" fmla="*/ 161 h 16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30" h="161">
                  <a:moveTo>
                    <a:pt x="190" y="161"/>
                  </a:moveTo>
                  <a:lnTo>
                    <a:pt x="30" y="161"/>
                  </a:lnTo>
                  <a:lnTo>
                    <a:pt x="18" y="159"/>
                  </a:lnTo>
                  <a:lnTo>
                    <a:pt x="10" y="156"/>
                  </a:lnTo>
                  <a:lnTo>
                    <a:pt x="4" y="151"/>
                  </a:lnTo>
                  <a:lnTo>
                    <a:pt x="0" y="145"/>
                  </a:lnTo>
                  <a:lnTo>
                    <a:pt x="0" y="139"/>
                  </a:lnTo>
                  <a:lnTo>
                    <a:pt x="3" y="133"/>
                  </a:lnTo>
                  <a:lnTo>
                    <a:pt x="9" y="128"/>
                  </a:lnTo>
                  <a:lnTo>
                    <a:pt x="18" y="125"/>
                  </a:lnTo>
                  <a:lnTo>
                    <a:pt x="30" y="123"/>
                  </a:lnTo>
                  <a:lnTo>
                    <a:pt x="18" y="121"/>
                  </a:lnTo>
                  <a:lnTo>
                    <a:pt x="9" y="118"/>
                  </a:lnTo>
                  <a:lnTo>
                    <a:pt x="3" y="112"/>
                  </a:lnTo>
                  <a:lnTo>
                    <a:pt x="0" y="105"/>
                  </a:lnTo>
                  <a:lnTo>
                    <a:pt x="0" y="98"/>
                  </a:lnTo>
                  <a:lnTo>
                    <a:pt x="3" y="92"/>
                  </a:lnTo>
                  <a:lnTo>
                    <a:pt x="9" y="86"/>
                  </a:lnTo>
                  <a:lnTo>
                    <a:pt x="18" y="82"/>
                  </a:lnTo>
                  <a:lnTo>
                    <a:pt x="30" y="81"/>
                  </a:lnTo>
                  <a:lnTo>
                    <a:pt x="18" y="79"/>
                  </a:lnTo>
                  <a:lnTo>
                    <a:pt x="10" y="76"/>
                  </a:lnTo>
                  <a:lnTo>
                    <a:pt x="3" y="71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9" y="45"/>
                  </a:lnTo>
                  <a:lnTo>
                    <a:pt x="18" y="42"/>
                  </a:lnTo>
                  <a:lnTo>
                    <a:pt x="30" y="40"/>
                  </a:lnTo>
                  <a:lnTo>
                    <a:pt x="18" y="38"/>
                  </a:lnTo>
                  <a:lnTo>
                    <a:pt x="9" y="35"/>
                  </a:lnTo>
                  <a:lnTo>
                    <a:pt x="3" y="30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10" y="5"/>
                  </a:lnTo>
                  <a:lnTo>
                    <a:pt x="18" y="1"/>
                  </a:lnTo>
                  <a:lnTo>
                    <a:pt x="30" y="0"/>
                  </a:lnTo>
                  <a:lnTo>
                    <a:pt x="530" y="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1" name="Line 91"/>
            <p:cNvSpPr>
              <a:spLocks noChangeShapeType="1"/>
            </p:cNvSpPr>
            <p:nvPr/>
          </p:nvSpPr>
          <p:spPr bwMode="auto">
            <a:xfrm>
              <a:off x="7423150" y="2106613"/>
              <a:ext cx="423863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2" name="Freeform 92"/>
            <p:cNvSpPr>
              <a:spLocks/>
            </p:cNvSpPr>
            <p:nvPr/>
          </p:nvSpPr>
          <p:spPr bwMode="auto">
            <a:xfrm>
              <a:off x="7499350" y="1962150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1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1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3" name="Freeform 93"/>
            <p:cNvSpPr>
              <a:spLocks/>
            </p:cNvSpPr>
            <p:nvPr/>
          </p:nvSpPr>
          <p:spPr bwMode="auto">
            <a:xfrm>
              <a:off x="7499350" y="1962150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1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1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4" name="Freeform 94"/>
            <p:cNvSpPr>
              <a:spLocks/>
            </p:cNvSpPr>
            <p:nvPr/>
          </p:nvSpPr>
          <p:spPr bwMode="auto">
            <a:xfrm>
              <a:off x="7426325" y="1682750"/>
              <a:ext cx="760413" cy="344488"/>
            </a:xfrm>
            <a:custGeom>
              <a:avLst/>
              <a:gdLst>
                <a:gd name="T0" fmla="*/ 0 w 479"/>
                <a:gd name="T1" fmla="*/ 0 h 217"/>
                <a:gd name="T2" fmla="*/ 2147483647 w 479"/>
                <a:gd name="T3" fmla="*/ 0 h 217"/>
                <a:gd name="T4" fmla="*/ 2147483647 w 479"/>
                <a:gd name="T5" fmla="*/ 2147483647 h 217"/>
                <a:gd name="T6" fmla="*/ 2147483647 w 479"/>
                <a:gd name="T7" fmla="*/ 2147483647 h 217"/>
                <a:gd name="T8" fmla="*/ 2147483647 w 479"/>
                <a:gd name="T9" fmla="*/ 2147483647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9"/>
                <a:gd name="T16" fmla="*/ 0 h 217"/>
                <a:gd name="T17" fmla="*/ 479 w 479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9" h="217">
                  <a:moveTo>
                    <a:pt x="0" y="0"/>
                  </a:moveTo>
                  <a:lnTo>
                    <a:pt x="479" y="0"/>
                  </a:lnTo>
                  <a:lnTo>
                    <a:pt x="479" y="127"/>
                  </a:lnTo>
                  <a:lnTo>
                    <a:pt x="343" y="127"/>
                  </a:lnTo>
                  <a:lnTo>
                    <a:pt x="343" y="217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5" name="Freeform 95"/>
            <p:cNvSpPr>
              <a:spLocks/>
            </p:cNvSpPr>
            <p:nvPr/>
          </p:nvSpPr>
          <p:spPr bwMode="auto">
            <a:xfrm>
              <a:off x="7850188" y="1539875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6" name="Freeform 96"/>
            <p:cNvSpPr>
              <a:spLocks/>
            </p:cNvSpPr>
            <p:nvPr/>
          </p:nvSpPr>
          <p:spPr bwMode="auto">
            <a:xfrm>
              <a:off x="7850188" y="1539875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0"/>
                  </a:lnTo>
                </a:path>
              </a:pathLst>
            </a:custGeom>
            <a:solidFill>
              <a:srgbClr val="0046AD"/>
            </a:solidFill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7" name="Freeform 97"/>
            <p:cNvSpPr>
              <a:spLocks noEditPoints="1"/>
            </p:cNvSpPr>
            <p:nvPr/>
          </p:nvSpPr>
          <p:spPr bwMode="auto">
            <a:xfrm>
              <a:off x="6270625" y="1497013"/>
              <a:ext cx="92075" cy="92075"/>
            </a:xfrm>
            <a:custGeom>
              <a:avLst/>
              <a:gdLst>
                <a:gd name="T0" fmla="*/ 0 w 58"/>
                <a:gd name="T1" fmla="*/ 2147483647 h 58"/>
                <a:gd name="T2" fmla="*/ 0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2147483647 w 58"/>
                <a:gd name="T23" fmla="*/ 2147483647 h 58"/>
                <a:gd name="T24" fmla="*/ 2147483647 w 58"/>
                <a:gd name="T25" fmla="*/ 2147483647 h 58"/>
                <a:gd name="T26" fmla="*/ 0 w 58"/>
                <a:gd name="T27" fmla="*/ 2147483647 h 58"/>
                <a:gd name="T28" fmla="*/ 0 w 58"/>
                <a:gd name="T29" fmla="*/ 0 h 58"/>
                <a:gd name="T30" fmla="*/ 2147483647 w 58"/>
                <a:gd name="T31" fmla="*/ 0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2147483647 w 58"/>
                <a:gd name="T51" fmla="*/ 2147483647 h 58"/>
                <a:gd name="T52" fmla="*/ 2147483647 w 58"/>
                <a:gd name="T53" fmla="*/ 2147483647 h 58"/>
                <a:gd name="T54" fmla="*/ 2147483647 w 58"/>
                <a:gd name="T55" fmla="*/ 2147483647 h 58"/>
                <a:gd name="T56" fmla="*/ 2147483647 w 58"/>
                <a:gd name="T57" fmla="*/ 2147483647 h 58"/>
                <a:gd name="T58" fmla="*/ 0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58"/>
                <a:gd name="T137" fmla="*/ 58 w 58"/>
                <a:gd name="T138" fmla="*/ 58 h 5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58">
                  <a:moveTo>
                    <a:pt x="0" y="58"/>
                  </a:moveTo>
                  <a:lnTo>
                    <a:pt x="0" y="57"/>
                  </a:lnTo>
                  <a:lnTo>
                    <a:pt x="5" y="57"/>
                  </a:lnTo>
                  <a:lnTo>
                    <a:pt x="6" y="56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9" y="51"/>
                  </a:lnTo>
                  <a:lnTo>
                    <a:pt x="9" y="8"/>
                  </a:lnTo>
                  <a:lnTo>
                    <a:pt x="8" y="6"/>
                  </a:lnTo>
                  <a:lnTo>
                    <a:pt x="8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35" y="1"/>
                  </a:lnTo>
                  <a:lnTo>
                    <a:pt x="44" y="3"/>
                  </a:lnTo>
                  <a:lnTo>
                    <a:pt x="47" y="5"/>
                  </a:lnTo>
                  <a:lnTo>
                    <a:pt x="49" y="7"/>
                  </a:lnTo>
                  <a:lnTo>
                    <a:pt x="51" y="10"/>
                  </a:lnTo>
                  <a:lnTo>
                    <a:pt x="53" y="13"/>
                  </a:lnTo>
                  <a:lnTo>
                    <a:pt x="56" y="21"/>
                  </a:lnTo>
                  <a:lnTo>
                    <a:pt x="58" y="29"/>
                  </a:lnTo>
                  <a:lnTo>
                    <a:pt x="56" y="40"/>
                  </a:lnTo>
                  <a:lnTo>
                    <a:pt x="50" y="48"/>
                  </a:lnTo>
                  <a:lnTo>
                    <a:pt x="44" y="54"/>
                  </a:lnTo>
                  <a:lnTo>
                    <a:pt x="36" y="57"/>
                  </a:lnTo>
                  <a:lnTo>
                    <a:pt x="26" y="58"/>
                  </a:lnTo>
                  <a:lnTo>
                    <a:pt x="0" y="58"/>
                  </a:lnTo>
                  <a:close/>
                  <a:moveTo>
                    <a:pt x="17" y="54"/>
                  </a:moveTo>
                  <a:lnTo>
                    <a:pt x="20" y="55"/>
                  </a:lnTo>
                  <a:lnTo>
                    <a:pt x="26" y="55"/>
                  </a:lnTo>
                  <a:lnTo>
                    <a:pt x="34" y="54"/>
                  </a:lnTo>
                  <a:lnTo>
                    <a:pt x="42" y="48"/>
                  </a:lnTo>
                  <a:lnTo>
                    <a:pt x="45" y="43"/>
                  </a:lnTo>
                  <a:lnTo>
                    <a:pt x="47" y="37"/>
                  </a:lnTo>
                  <a:lnTo>
                    <a:pt x="48" y="29"/>
                  </a:lnTo>
                  <a:lnTo>
                    <a:pt x="46" y="18"/>
                  </a:lnTo>
                  <a:lnTo>
                    <a:pt x="42" y="10"/>
                  </a:lnTo>
                  <a:lnTo>
                    <a:pt x="34" y="5"/>
                  </a:lnTo>
                  <a:lnTo>
                    <a:pt x="26" y="3"/>
                  </a:lnTo>
                  <a:lnTo>
                    <a:pt x="23" y="3"/>
                  </a:lnTo>
                  <a:lnTo>
                    <a:pt x="17" y="5"/>
                  </a:lnTo>
                  <a:lnTo>
                    <a:pt x="17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8" name="Freeform 98"/>
            <p:cNvSpPr>
              <a:spLocks/>
            </p:cNvSpPr>
            <p:nvPr/>
          </p:nvSpPr>
          <p:spPr bwMode="auto">
            <a:xfrm>
              <a:off x="6369050" y="1497013"/>
              <a:ext cx="79375" cy="92075"/>
            </a:xfrm>
            <a:custGeom>
              <a:avLst/>
              <a:gdLst>
                <a:gd name="T0" fmla="*/ 2147483647 w 50"/>
                <a:gd name="T1" fmla="*/ 2147483647 h 58"/>
                <a:gd name="T2" fmla="*/ 2147483647 w 50"/>
                <a:gd name="T3" fmla="*/ 2147483647 h 58"/>
                <a:gd name="T4" fmla="*/ 2147483647 w 50"/>
                <a:gd name="T5" fmla="*/ 2147483647 h 58"/>
                <a:gd name="T6" fmla="*/ 2147483647 w 50"/>
                <a:gd name="T7" fmla="*/ 2147483647 h 58"/>
                <a:gd name="T8" fmla="*/ 2147483647 w 50"/>
                <a:gd name="T9" fmla="*/ 2147483647 h 58"/>
                <a:gd name="T10" fmla="*/ 2147483647 w 50"/>
                <a:gd name="T11" fmla="*/ 2147483647 h 58"/>
                <a:gd name="T12" fmla="*/ 2147483647 w 50"/>
                <a:gd name="T13" fmla="*/ 2147483647 h 58"/>
                <a:gd name="T14" fmla="*/ 2147483647 w 50"/>
                <a:gd name="T15" fmla="*/ 2147483647 h 58"/>
                <a:gd name="T16" fmla="*/ 2147483647 w 50"/>
                <a:gd name="T17" fmla="*/ 2147483647 h 58"/>
                <a:gd name="T18" fmla="*/ 2147483647 w 50"/>
                <a:gd name="T19" fmla="*/ 2147483647 h 58"/>
                <a:gd name="T20" fmla="*/ 2147483647 w 50"/>
                <a:gd name="T21" fmla="*/ 2147483647 h 58"/>
                <a:gd name="T22" fmla="*/ 2147483647 w 50"/>
                <a:gd name="T23" fmla="*/ 2147483647 h 58"/>
                <a:gd name="T24" fmla="*/ 2147483647 w 50"/>
                <a:gd name="T25" fmla="*/ 2147483647 h 58"/>
                <a:gd name="T26" fmla="*/ 2147483647 w 50"/>
                <a:gd name="T27" fmla="*/ 2147483647 h 58"/>
                <a:gd name="T28" fmla="*/ 2147483647 w 50"/>
                <a:gd name="T29" fmla="*/ 2147483647 h 58"/>
                <a:gd name="T30" fmla="*/ 2147483647 w 50"/>
                <a:gd name="T31" fmla="*/ 2147483647 h 58"/>
                <a:gd name="T32" fmla="*/ 2147483647 w 50"/>
                <a:gd name="T33" fmla="*/ 2147483647 h 58"/>
                <a:gd name="T34" fmla="*/ 2147483647 w 50"/>
                <a:gd name="T35" fmla="*/ 2147483647 h 58"/>
                <a:gd name="T36" fmla="*/ 2147483647 w 50"/>
                <a:gd name="T37" fmla="*/ 2147483647 h 58"/>
                <a:gd name="T38" fmla="*/ 2147483647 w 50"/>
                <a:gd name="T39" fmla="*/ 2147483647 h 58"/>
                <a:gd name="T40" fmla="*/ 2147483647 w 50"/>
                <a:gd name="T41" fmla="*/ 2147483647 h 58"/>
                <a:gd name="T42" fmla="*/ 2147483647 w 50"/>
                <a:gd name="T43" fmla="*/ 2147483647 h 58"/>
                <a:gd name="T44" fmla="*/ 2147483647 w 50"/>
                <a:gd name="T45" fmla="*/ 2147483647 h 58"/>
                <a:gd name="T46" fmla="*/ 2147483647 w 50"/>
                <a:gd name="T47" fmla="*/ 2147483647 h 58"/>
                <a:gd name="T48" fmla="*/ 2147483647 w 50"/>
                <a:gd name="T49" fmla="*/ 2147483647 h 58"/>
                <a:gd name="T50" fmla="*/ 2147483647 w 50"/>
                <a:gd name="T51" fmla="*/ 2147483647 h 58"/>
                <a:gd name="T52" fmla="*/ 2147483647 w 50"/>
                <a:gd name="T53" fmla="*/ 2147483647 h 58"/>
                <a:gd name="T54" fmla="*/ 2147483647 w 50"/>
                <a:gd name="T55" fmla="*/ 2147483647 h 58"/>
                <a:gd name="T56" fmla="*/ 2147483647 w 50"/>
                <a:gd name="T57" fmla="*/ 2147483647 h 58"/>
                <a:gd name="T58" fmla="*/ 2147483647 w 50"/>
                <a:gd name="T59" fmla="*/ 2147483647 h 58"/>
                <a:gd name="T60" fmla="*/ 2147483647 w 50"/>
                <a:gd name="T61" fmla="*/ 2147483647 h 58"/>
                <a:gd name="T62" fmla="*/ 2147483647 w 50"/>
                <a:gd name="T63" fmla="*/ 2147483647 h 58"/>
                <a:gd name="T64" fmla="*/ 2147483647 w 50"/>
                <a:gd name="T65" fmla="*/ 2147483647 h 58"/>
                <a:gd name="T66" fmla="*/ 0 w 50"/>
                <a:gd name="T67" fmla="*/ 2147483647 h 58"/>
                <a:gd name="T68" fmla="*/ 0 w 50"/>
                <a:gd name="T69" fmla="*/ 2147483647 h 58"/>
                <a:gd name="T70" fmla="*/ 2147483647 w 50"/>
                <a:gd name="T71" fmla="*/ 2147483647 h 58"/>
                <a:gd name="T72" fmla="*/ 2147483647 w 50"/>
                <a:gd name="T73" fmla="*/ 2147483647 h 58"/>
                <a:gd name="T74" fmla="*/ 2147483647 w 50"/>
                <a:gd name="T75" fmla="*/ 2147483647 h 58"/>
                <a:gd name="T76" fmla="*/ 2147483647 w 50"/>
                <a:gd name="T77" fmla="*/ 2147483647 h 58"/>
                <a:gd name="T78" fmla="*/ 2147483647 w 50"/>
                <a:gd name="T79" fmla="*/ 2147483647 h 58"/>
                <a:gd name="T80" fmla="*/ 2147483647 w 50"/>
                <a:gd name="T81" fmla="*/ 2147483647 h 58"/>
                <a:gd name="T82" fmla="*/ 2147483647 w 50"/>
                <a:gd name="T83" fmla="*/ 2147483647 h 58"/>
                <a:gd name="T84" fmla="*/ 2147483647 w 50"/>
                <a:gd name="T85" fmla="*/ 2147483647 h 58"/>
                <a:gd name="T86" fmla="*/ 2147483647 w 50"/>
                <a:gd name="T87" fmla="*/ 2147483647 h 58"/>
                <a:gd name="T88" fmla="*/ 2147483647 w 50"/>
                <a:gd name="T89" fmla="*/ 2147483647 h 58"/>
                <a:gd name="T90" fmla="*/ 2147483647 w 50"/>
                <a:gd name="T91" fmla="*/ 2147483647 h 58"/>
                <a:gd name="T92" fmla="*/ 2147483647 w 50"/>
                <a:gd name="T93" fmla="*/ 2147483647 h 58"/>
                <a:gd name="T94" fmla="*/ 2147483647 w 50"/>
                <a:gd name="T95" fmla="*/ 2147483647 h 58"/>
                <a:gd name="T96" fmla="*/ 0 w 50"/>
                <a:gd name="T97" fmla="*/ 2147483647 h 58"/>
                <a:gd name="T98" fmla="*/ 0 w 50"/>
                <a:gd name="T99" fmla="*/ 0 h 58"/>
                <a:gd name="T100" fmla="*/ 2147483647 w 50"/>
                <a:gd name="T101" fmla="*/ 0 h 58"/>
                <a:gd name="T102" fmla="*/ 2147483647 w 50"/>
                <a:gd name="T103" fmla="*/ 2147483647 h 58"/>
                <a:gd name="T104" fmla="*/ 2147483647 w 50"/>
                <a:gd name="T105" fmla="*/ 2147483647 h 58"/>
                <a:gd name="T106" fmla="*/ 2147483647 w 50"/>
                <a:gd name="T107" fmla="*/ 2147483647 h 58"/>
                <a:gd name="T108" fmla="*/ 2147483647 w 50"/>
                <a:gd name="T109" fmla="*/ 2147483647 h 58"/>
                <a:gd name="T110" fmla="*/ 2147483647 w 50"/>
                <a:gd name="T111" fmla="*/ 2147483647 h 58"/>
                <a:gd name="T112" fmla="*/ 2147483647 w 50"/>
                <a:gd name="T113" fmla="*/ 2147483647 h 58"/>
                <a:gd name="T114" fmla="*/ 2147483647 w 50"/>
                <a:gd name="T115" fmla="*/ 2147483647 h 58"/>
                <a:gd name="T116" fmla="*/ 2147483647 w 50"/>
                <a:gd name="T117" fmla="*/ 2147483647 h 58"/>
                <a:gd name="T118" fmla="*/ 2147483647 w 50"/>
                <a:gd name="T119" fmla="*/ 2147483647 h 58"/>
                <a:gd name="T120" fmla="*/ 2147483647 w 50"/>
                <a:gd name="T121" fmla="*/ 2147483647 h 58"/>
                <a:gd name="T122" fmla="*/ 2147483647 w 50"/>
                <a:gd name="T123" fmla="*/ 2147483647 h 58"/>
                <a:gd name="T124" fmla="*/ 2147483647 w 50"/>
                <a:gd name="T125" fmla="*/ 2147483647 h 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0"/>
                <a:gd name="T190" fmla="*/ 0 h 58"/>
                <a:gd name="T191" fmla="*/ 50 w 50"/>
                <a:gd name="T192" fmla="*/ 58 h 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0" h="58">
                  <a:moveTo>
                    <a:pt x="16" y="3"/>
                  </a:moveTo>
                  <a:lnTo>
                    <a:pt x="16" y="27"/>
                  </a:lnTo>
                  <a:lnTo>
                    <a:pt x="32" y="27"/>
                  </a:lnTo>
                  <a:lnTo>
                    <a:pt x="34" y="26"/>
                  </a:lnTo>
                  <a:lnTo>
                    <a:pt x="35" y="26"/>
                  </a:lnTo>
                  <a:lnTo>
                    <a:pt x="36" y="25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8" y="21"/>
                  </a:lnTo>
                  <a:lnTo>
                    <a:pt x="39" y="18"/>
                  </a:lnTo>
                  <a:lnTo>
                    <a:pt x="40" y="1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5"/>
                  </a:lnTo>
                  <a:lnTo>
                    <a:pt x="38" y="33"/>
                  </a:lnTo>
                  <a:lnTo>
                    <a:pt x="38" y="32"/>
                  </a:lnTo>
                  <a:lnTo>
                    <a:pt x="37" y="31"/>
                  </a:lnTo>
                  <a:lnTo>
                    <a:pt x="35" y="30"/>
                  </a:lnTo>
                  <a:lnTo>
                    <a:pt x="34" y="29"/>
                  </a:lnTo>
                  <a:lnTo>
                    <a:pt x="16" y="29"/>
                  </a:lnTo>
                  <a:lnTo>
                    <a:pt x="16" y="54"/>
                  </a:lnTo>
                  <a:lnTo>
                    <a:pt x="17" y="54"/>
                  </a:lnTo>
                  <a:lnTo>
                    <a:pt x="18" y="54"/>
                  </a:lnTo>
                  <a:lnTo>
                    <a:pt x="19" y="55"/>
                  </a:lnTo>
                  <a:lnTo>
                    <a:pt x="37" y="55"/>
                  </a:lnTo>
                  <a:lnTo>
                    <a:pt x="39" y="54"/>
                  </a:lnTo>
                  <a:lnTo>
                    <a:pt x="41" y="54"/>
                  </a:lnTo>
                  <a:lnTo>
                    <a:pt x="42" y="53"/>
                  </a:lnTo>
                  <a:lnTo>
                    <a:pt x="43" y="52"/>
                  </a:lnTo>
                  <a:lnTo>
                    <a:pt x="46" y="48"/>
                  </a:lnTo>
                  <a:lnTo>
                    <a:pt x="49" y="43"/>
                  </a:lnTo>
                  <a:lnTo>
                    <a:pt x="50" y="43"/>
                  </a:lnTo>
                  <a:lnTo>
                    <a:pt x="45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5" y="57"/>
                  </a:lnTo>
                  <a:lnTo>
                    <a:pt x="6" y="55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9" y="50"/>
                  </a:lnTo>
                  <a:lnTo>
                    <a:pt x="9" y="8"/>
                  </a:lnTo>
                  <a:lnTo>
                    <a:pt x="8" y="6"/>
                  </a:lnTo>
                  <a:lnTo>
                    <a:pt x="8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6" y="13"/>
                  </a:lnTo>
                  <a:lnTo>
                    <a:pt x="44" y="13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9" y="5"/>
                  </a:lnTo>
                  <a:lnTo>
                    <a:pt x="38" y="4"/>
                  </a:lnTo>
                  <a:lnTo>
                    <a:pt x="34" y="4"/>
                  </a:lnTo>
                  <a:lnTo>
                    <a:pt x="32" y="3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89" name="Freeform 99"/>
            <p:cNvSpPr>
              <a:spLocks noEditPoints="1"/>
            </p:cNvSpPr>
            <p:nvPr/>
          </p:nvSpPr>
          <p:spPr bwMode="auto">
            <a:xfrm>
              <a:off x="6354763" y="2190750"/>
              <a:ext cx="92075" cy="90488"/>
            </a:xfrm>
            <a:custGeom>
              <a:avLst/>
              <a:gdLst>
                <a:gd name="T0" fmla="*/ 0 w 58"/>
                <a:gd name="T1" fmla="*/ 2147483647 h 57"/>
                <a:gd name="T2" fmla="*/ 0 w 58"/>
                <a:gd name="T3" fmla="*/ 2147483647 h 57"/>
                <a:gd name="T4" fmla="*/ 2147483647 w 58"/>
                <a:gd name="T5" fmla="*/ 2147483647 h 57"/>
                <a:gd name="T6" fmla="*/ 2147483647 w 58"/>
                <a:gd name="T7" fmla="*/ 2147483647 h 57"/>
                <a:gd name="T8" fmla="*/ 2147483647 w 58"/>
                <a:gd name="T9" fmla="*/ 2147483647 h 57"/>
                <a:gd name="T10" fmla="*/ 2147483647 w 58"/>
                <a:gd name="T11" fmla="*/ 2147483647 h 57"/>
                <a:gd name="T12" fmla="*/ 2147483647 w 58"/>
                <a:gd name="T13" fmla="*/ 2147483647 h 57"/>
                <a:gd name="T14" fmla="*/ 2147483647 w 58"/>
                <a:gd name="T15" fmla="*/ 2147483647 h 57"/>
                <a:gd name="T16" fmla="*/ 2147483647 w 58"/>
                <a:gd name="T17" fmla="*/ 2147483647 h 57"/>
                <a:gd name="T18" fmla="*/ 2147483647 w 58"/>
                <a:gd name="T19" fmla="*/ 2147483647 h 57"/>
                <a:gd name="T20" fmla="*/ 2147483647 w 58"/>
                <a:gd name="T21" fmla="*/ 2147483647 h 57"/>
                <a:gd name="T22" fmla="*/ 2147483647 w 58"/>
                <a:gd name="T23" fmla="*/ 2147483647 h 57"/>
                <a:gd name="T24" fmla="*/ 2147483647 w 58"/>
                <a:gd name="T25" fmla="*/ 2147483647 h 57"/>
                <a:gd name="T26" fmla="*/ 0 w 58"/>
                <a:gd name="T27" fmla="*/ 2147483647 h 57"/>
                <a:gd name="T28" fmla="*/ 0 w 58"/>
                <a:gd name="T29" fmla="*/ 0 h 57"/>
                <a:gd name="T30" fmla="*/ 2147483647 w 58"/>
                <a:gd name="T31" fmla="*/ 0 h 57"/>
                <a:gd name="T32" fmla="*/ 2147483647 w 58"/>
                <a:gd name="T33" fmla="*/ 2147483647 h 57"/>
                <a:gd name="T34" fmla="*/ 2147483647 w 58"/>
                <a:gd name="T35" fmla="*/ 2147483647 h 57"/>
                <a:gd name="T36" fmla="*/ 2147483647 w 58"/>
                <a:gd name="T37" fmla="*/ 2147483647 h 57"/>
                <a:gd name="T38" fmla="*/ 2147483647 w 58"/>
                <a:gd name="T39" fmla="*/ 2147483647 h 57"/>
                <a:gd name="T40" fmla="*/ 2147483647 w 58"/>
                <a:gd name="T41" fmla="*/ 2147483647 h 57"/>
                <a:gd name="T42" fmla="*/ 2147483647 w 58"/>
                <a:gd name="T43" fmla="*/ 2147483647 h 57"/>
                <a:gd name="T44" fmla="*/ 2147483647 w 58"/>
                <a:gd name="T45" fmla="*/ 2147483647 h 57"/>
                <a:gd name="T46" fmla="*/ 2147483647 w 58"/>
                <a:gd name="T47" fmla="*/ 2147483647 h 57"/>
                <a:gd name="T48" fmla="*/ 2147483647 w 58"/>
                <a:gd name="T49" fmla="*/ 2147483647 h 57"/>
                <a:gd name="T50" fmla="*/ 2147483647 w 58"/>
                <a:gd name="T51" fmla="*/ 2147483647 h 57"/>
                <a:gd name="T52" fmla="*/ 2147483647 w 58"/>
                <a:gd name="T53" fmla="*/ 2147483647 h 57"/>
                <a:gd name="T54" fmla="*/ 2147483647 w 58"/>
                <a:gd name="T55" fmla="*/ 2147483647 h 57"/>
                <a:gd name="T56" fmla="*/ 2147483647 w 58"/>
                <a:gd name="T57" fmla="*/ 2147483647 h 57"/>
                <a:gd name="T58" fmla="*/ 0 w 58"/>
                <a:gd name="T59" fmla="*/ 2147483647 h 57"/>
                <a:gd name="T60" fmla="*/ 2147483647 w 58"/>
                <a:gd name="T61" fmla="*/ 2147483647 h 57"/>
                <a:gd name="T62" fmla="*/ 2147483647 w 58"/>
                <a:gd name="T63" fmla="*/ 2147483647 h 57"/>
                <a:gd name="T64" fmla="*/ 2147483647 w 58"/>
                <a:gd name="T65" fmla="*/ 2147483647 h 57"/>
                <a:gd name="T66" fmla="*/ 2147483647 w 58"/>
                <a:gd name="T67" fmla="*/ 2147483647 h 57"/>
                <a:gd name="T68" fmla="*/ 2147483647 w 58"/>
                <a:gd name="T69" fmla="*/ 2147483647 h 57"/>
                <a:gd name="T70" fmla="*/ 2147483647 w 58"/>
                <a:gd name="T71" fmla="*/ 2147483647 h 57"/>
                <a:gd name="T72" fmla="*/ 2147483647 w 58"/>
                <a:gd name="T73" fmla="*/ 2147483647 h 57"/>
                <a:gd name="T74" fmla="*/ 2147483647 w 58"/>
                <a:gd name="T75" fmla="*/ 2147483647 h 57"/>
                <a:gd name="T76" fmla="*/ 2147483647 w 58"/>
                <a:gd name="T77" fmla="*/ 2147483647 h 57"/>
                <a:gd name="T78" fmla="*/ 2147483647 w 58"/>
                <a:gd name="T79" fmla="*/ 2147483647 h 57"/>
                <a:gd name="T80" fmla="*/ 2147483647 w 58"/>
                <a:gd name="T81" fmla="*/ 2147483647 h 57"/>
                <a:gd name="T82" fmla="*/ 2147483647 w 58"/>
                <a:gd name="T83" fmla="*/ 2147483647 h 57"/>
                <a:gd name="T84" fmla="*/ 2147483647 w 58"/>
                <a:gd name="T85" fmla="*/ 2147483647 h 57"/>
                <a:gd name="T86" fmla="*/ 2147483647 w 58"/>
                <a:gd name="T87" fmla="*/ 2147483647 h 57"/>
                <a:gd name="T88" fmla="*/ 2147483647 w 58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57"/>
                <a:gd name="T137" fmla="*/ 58 w 58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57">
                  <a:moveTo>
                    <a:pt x="0" y="57"/>
                  </a:moveTo>
                  <a:lnTo>
                    <a:pt x="0" y="56"/>
                  </a:lnTo>
                  <a:lnTo>
                    <a:pt x="4" y="56"/>
                  </a:lnTo>
                  <a:lnTo>
                    <a:pt x="6" y="55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8" y="50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2"/>
                  </a:lnTo>
                  <a:lnTo>
                    <a:pt x="6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35" y="1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48" y="6"/>
                  </a:lnTo>
                  <a:lnTo>
                    <a:pt x="51" y="9"/>
                  </a:lnTo>
                  <a:lnTo>
                    <a:pt x="52" y="12"/>
                  </a:lnTo>
                  <a:lnTo>
                    <a:pt x="56" y="20"/>
                  </a:lnTo>
                  <a:lnTo>
                    <a:pt x="58" y="28"/>
                  </a:lnTo>
                  <a:lnTo>
                    <a:pt x="56" y="39"/>
                  </a:lnTo>
                  <a:lnTo>
                    <a:pt x="50" y="48"/>
                  </a:lnTo>
                  <a:lnTo>
                    <a:pt x="44" y="53"/>
                  </a:lnTo>
                  <a:lnTo>
                    <a:pt x="36" y="56"/>
                  </a:lnTo>
                  <a:lnTo>
                    <a:pt x="25" y="57"/>
                  </a:lnTo>
                  <a:lnTo>
                    <a:pt x="0" y="57"/>
                  </a:lnTo>
                  <a:close/>
                  <a:moveTo>
                    <a:pt x="16" y="54"/>
                  </a:moveTo>
                  <a:lnTo>
                    <a:pt x="19" y="55"/>
                  </a:lnTo>
                  <a:lnTo>
                    <a:pt x="25" y="55"/>
                  </a:lnTo>
                  <a:lnTo>
                    <a:pt x="34" y="53"/>
                  </a:lnTo>
                  <a:lnTo>
                    <a:pt x="41" y="47"/>
                  </a:lnTo>
                  <a:lnTo>
                    <a:pt x="45" y="42"/>
                  </a:lnTo>
                  <a:lnTo>
                    <a:pt x="47" y="36"/>
                  </a:lnTo>
                  <a:lnTo>
                    <a:pt x="47" y="28"/>
                  </a:lnTo>
                  <a:lnTo>
                    <a:pt x="46" y="17"/>
                  </a:lnTo>
                  <a:lnTo>
                    <a:pt x="41" y="10"/>
                  </a:lnTo>
                  <a:lnTo>
                    <a:pt x="34" y="5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16" y="4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90" name="Freeform 100"/>
            <p:cNvSpPr>
              <a:spLocks/>
            </p:cNvSpPr>
            <p:nvPr/>
          </p:nvSpPr>
          <p:spPr bwMode="auto">
            <a:xfrm>
              <a:off x="6594475" y="1536700"/>
              <a:ext cx="280988" cy="446088"/>
            </a:xfrm>
            <a:custGeom>
              <a:avLst/>
              <a:gdLst>
                <a:gd name="T0" fmla="*/ 0 w 177"/>
                <a:gd name="T1" fmla="*/ 0 h 281"/>
                <a:gd name="T2" fmla="*/ 2147483647 w 177"/>
                <a:gd name="T3" fmla="*/ 0 h 281"/>
                <a:gd name="T4" fmla="*/ 2147483647 w 177"/>
                <a:gd name="T5" fmla="*/ 2147483647 h 281"/>
                <a:gd name="T6" fmla="*/ 2147483647 w 177"/>
                <a:gd name="T7" fmla="*/ 2147483647 h 281"/>
                <a:gd name="T8" fmla="*/ 2147483647 w 177"/>
                <a:gd name="T9" fmla="*/ 2147483647 h 281"/>
                <a:gd name="T10" fmla="*/ 2147483647 w 177"/>
                <a:gd name="T11" fmla="*/ 2147483647 h 281"/>
                <a:gd name="T12" fmla="*/ 2147483647 w 177"/>
                <a:gd name="T13" fmla="*/ 2147483647 h 281"/>
                <a:gd name="T14" fmla="*/ 2147483647 w 177"/>
                <a:gd name="T15" fmla="*/ 2147483647 h 281"/>
                <a:gd name="T16" fmla="*/ 2147483647 w 177"/>
                <a:gd name="T17" fmla="*/ 2147483647 h 281"/>
                <a:gd name="T18" fmla="*/ 2147483647 w 177"/>
                <a:gd name="T19" fmla="*/ 2147483647 h 281"/>
                <a:gd name="T20" fmla="*/ 2147483647 w 177"/>
                <a:gd name="T21" fmla="*/ 2147483647 h 281"/>
                <a:gd name="T22" fmla="*/ 2147483647 w 177"/>
                <a:gd name="T23" fmla="*/ 2147483647 h 281"/>
                <a:gd name="T24" fmla="*/ 2147483647 w 177"/>
                <a:gd name="T25" fmla="*/ 2147483647 h 281"/>
                <a:gd name="T26" fmla="*/ 2147483647 w 177"/>
                <a:gd name="T27" fmla="*/ 2147483647 h 281"/>
                <a:gd name="T28" fmla="*/ 2147483647 w 177"/>
                <a:gd name="T29" fmla="*/ 2147483647 h 281"/>
                <a:gd name="T30" fmla="*/ 2147483647 w 177"/>
                <a:gd name="T31" fmla="*/ 2147483647 h 281"/>
                <a:gd name="T32" fmla="*/ 2147483647 w 177"/>
                <a:gd name="T33" fmla="*/ 2147483647 h 281"/>
                <a:gd name="T34" fmla="*/ 2147483647 w 177"/>
                <a:gd name="T35" fmla="*/ 2147483647 h 281"/>
                <a:gd name="T36" fmla="*/ 2147483647 w 177"/>
                <a:gd name="T37" fmla="*/ 2147483647 h 281"/>
                <a:gd name="T38" fmla="*/ 2147483647 w 177"/>
                <a:gd name="T39" fmla="*/ 2147483647 h 281"/>
                <a:gd name="T40" fmla="*/ 2147483647 w 177"/>
                <a:gd name="T41" fmla="*/ 2147483647 h 281"/>
                <a:gd name="T42" fmla="*/ 2147483647 w 177"/>
                <a:gd name="T43" fmla="*/ 2147483647 h 281"/>
                <a:gd name="T44" fmla="*/ 2147483647 w 177"/>
                <a:gd name="T45" fmla="*/ 2147483647 h 281"/>
                <a:gd name="T46" fmla="*/ 2147483647 w 177"/>
                <a:gd name="T47" fmla="*/ 2147483647 h 281"/>
                <a:gd name="T48" fmla="*/ 2147483647 w 177"/>
                <a:gd name="T49" fmla="*/ 2147483647 h 281"/>
                <a:gd name="T50" fmla="*/ 2147483647 w 177"/>
                <a:gd name="T51" fmla="*/ 2147483647 h 281"/>
                <a:gd name="T52" fmla="*/ 2147483647 w 177"/>
                <a:gd name="T53" fmla="*/ 2147483647 h 281"/>
                <a:gd name="T54" fmla="*/ 2147483647 w 177"/>
                <a:gd name="T55" fmla="*/ 2147483647 h 281"/>
                <a:gd name="T56" fmla="*/ 2147483647 w 177"/>
                <a:gd name="T57" fmla="*/ 2147483647 h 281"/>
                <a:gd name="T58" fmla="*/ 2147483647 w 177"/>
                <a:gd name="T59" fmla="*/ 2147483647 h 281"/>
                <a:gd name="T60" fmla="*/ 2147483647 w 177"/>
                <a:gd name="T61" fmla="*/ 2147483647 h 281"/>
                <a:gd name="T62" fmla="*/ 2147483647 w 177"/>
                <a:gd name="T63" fmla="*/ 2147483647 h 281"/>
                <a:gd name="T64" fmla="*/ 2147483647 w 177"/>
                <a:gd name="T65" fmla="*/ 2147483647 h 281"/>
                <a:gd name="T66" fmla="*/ 2147483647 w 177"/>
                <a:gd name="T67" fmla="*/ 2147483647 h 281"/>
                <a:gd name="T68" fmla="*/ 2147483647 w 177"/>
                <a:gd name="T69" fmla="*/ 2147483647 h 281"/>
                <a:gd name="T70" fmla="*/ 2147483647 w 177"/>
                <a:gd name="T71" fmla="*/ 2147483647 h 281"/>
                <a:gd name="T72" fmla="*/ 2147483647 w 177"/>
                <a:gd name="T73" fmla="*/ 2147483647 h 281"/>
                <a:gd name="T74" fmla="*/ 2147483647 w 177"/>
                <a:gd name="T75" fmla="*/ 2147483647 h 281"/>
                <a:gd name="T76" fmla="*/ 2147483647 w 177"/>
                <a:gd name="T77" fmla="*/ 2147483647 h 281"/>
                <a:gd name="T78" fmla="*/ 2147483647 w 177"/>
                <a:gd name="T79" fmla="*/ 2147483647 h 2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77"/>
                <a:gd name="T121" fmla="*/ 0 h 281"/>
                <a:gd name="T122" fmla="*/ 177 w 177"/>
                <a:gd name="T123" fmla="*/ 281 h 2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77" h="281">
                  <a:moveTo>
                    <a:pt x="0" y="0"/>
                  </a:moveTo>
                  <a:lnTo>
                    <a:pt x="147" y="0"/>
                  </a:lnTo>
                  <a:lnTo>
                    <a:pt x="159" y="2"/>
                  </a:lnTo>
                  <a:lnTo>
                    <a:pt x="167" y="5"/>
                  </a:lnTo>
                  <a:lnTo>
                    <a:pt x="174" y="10"/>
                  </a:lnTo>
                  <a:lnTo>
                    <a:pt x="177" y="16"/>
                  </a:lnTo>
                  <a:lnTo>
                    <a:pt x="177" y="23"/>
                  </a:lnTo>
                  <a:lnTo>
                    <a:pt x="174" y="29"/>
                  </a:lnTo>
                  <a:lnTo>
                    <a:pt x="168" y="34"/>
                  </a:lnTo>
                  <a:lnTo>
                    <a:pt x="159" y="37"/>
                  </a:lnTo>
                  <a:lnTo>
                    <a:pt x="147" y="39"/>
                  </a:lnTo>
                  <a:lnTo>
                    <a:pt x="159" y="40"/>
                  </a:lnTo>
                  <a:lnTo>
                    <a:pt x="168" y="44"/>
                  </a:lnTo>
                  <a:lnTo>
                    <a:pt x="174" y="50"/>
                  </a:lnTo>
                  <a:lnTo>
                    <a:pt x="177" y="56"/>
                  </a:lnTo>
                  <a:lnTo>
                    <a:pt x="177" y="63"/>
                  </a:lnTo>
                  <a:lnTo>
                    <a:pt x="174" y="70"/>
                  </a:lnTo>
                  <a:lnTo>
                    <a:pt x="168" y="76"/>
                  </a:lnTo>
                  <a:lnTo>
                    <a:pt x="159" y="79"/>
                  </a:lnTo>
                  <a:lnTo>
                    <a:pt x="147" y="81"/>
                  </a:lnTo>
                  <a:lnTo>
                    <a:pt x="159" y="83"/>
                  </a:lnTo>
                  <a:lnTo>
                    <a:pt x="167" y="86"/>
                  </a:lnTo>
                  <a:lnTo>
                    <a:pt x="174" y="91"/>
                  </a:lnTo>
                  <a:lnTo>
                    <a:pt x="177" y="98"/>
                  </a:lnTo>
                  <a:lnTo>
                    <a:pt x="177" y="104"/>
                  </a:lnTo>
                  <a:lnTo>
                    <a:pt x="174" y="111"/>
                  </a:lnTo>
                  <a:lnTo>
                    <a:pt x="168" y="116"/>
                  </a:lnTo>
                  <a:lnTo>
                    <a:pt x="159" y="120"/>
                  </a:lnTo>
                  <a:lnTo>
                    <a:pt x="147" y="121"/>
                  </a:lnTo>
                  <a:lnTo>
                    <a:pt x="159" y="123"/>
                  </a:lnTo>
                  <a:lnTo>
                    <a:pt x="168" y="126"/>
                  </a:lnTo>
                  <a:lnTo>
                    <a:pt x="174" y="131"/>
                  </a:lnTo>
                  <a:lnTo>
                    <a:pt x="177" y="138"/>
                  </a:lnTo>
                  <a:lnTo>
                    <a:pt x="177" y="145"/>
                  </a:lnTo>
                  <a:lnTo>
                    <a:pt x="174" y="152"/>
                  </a:lnTo>
                  <a:lnTo>
                    <a:pt x="168" y="157"/>
                  </a:lnTo>
                  <a:lnTo>
                    <a:pt x="159" y="160"/>
                  </a:lnTo>
                  <a:lnTo>
                    <a:pt x="147" y="162"/>
                  </a:lnTo>
                  <a:lnTo>
                    <a:pt x="75" y="162"/>
                  </a:lnTo>
                  <a:lnTo>
                    <a:pt x="75" y="281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91" name="Freeform 101"/>
            <p:cNvSpPr>
              <a:spLocks/>
            </p:cNvSpPr>
            <p:nvPr/>
          </p:nvSpPr>
          <p:spPr bwMode="auto">
            <a:xfrm>
              <a:off x="6594475" y="1981200"/>
              <a:ext cx="280988" cy="255588"/>
            </a:xfrm>
            <a:custGeom>
              <a:avLst/>
              <a:gdLst>
                <a:gd name="T0" fmla="*/ 2147483647 w 177"/>
                <a:gd name="T1" fmla="*/ 0 h 161"/>
                <a:gd name="T2" fmla="*/ 2147483647 w 177"/>
                <a:gd name="T3" fmla="*/ 0 h 161"/>
                <a:gd name="T4" fmla="*/ 2147483647 w 177"/>
                <a:gd name="T5" fmla="*/ 2147483647 h 161"/>
                <a:gd name="T6" fmla="*/ 2147483647 w 177"/>
                <a:gd name="T7" fmla="*/ 2147483647 h 161"/>
                <a:gd name="T8" fmla="*/ 2147483647 w 177"/>
                <a:gd name="T9" fmla="*/ 2147483647 h 161"/>
                <a:gd name="T10" fmla="*/ 2147483647 w 177"/>
                <a:gd name="T11" fmla="*/ 2147483647 h 161"/>
                <a:gd name="T12" fmla="*/ 2147483647 w 177"/>
                <a:gd name="T13" fmla="*/ 2147483647 h 161"/>
                <a:gd name="T14" fmla="*/ 2147483647 w 177"/>
                <a:gd name="T15" fmla="*/ 2147483647 h 161"/>
                <a:gd name="T16" fmla="*/ 2147483647 w 177"/>
                <a:gd name="T17" fmla="*/ 2147483647 h 161"/>
                <a:gd name="T18" fmla="*/ 2147483647 w 177"/>
                <a:gd name="T19" fmla="*/ 2147483647 h 161"/>
                <a:gd name="T20" fmla="*/ 2147483647 w 177"/>
                <a:gd name="T21" fmla="*/ 2147483647 h 161"/>
                <a:gd name="T22" fmla="*/ 2147483647 w 177"/>
                <a:gd name="T23" fmla="*/ 2147483647 h 161"/>
                <a:gd name="T24" fmla="*/ 2147483647 w 177"/>
                <a:gd name="T25" fmla="*/ 2147483647 h 161"/>
                <a:gd name="T26" fmla="*/ 2147483647 w 177"/>
                <a:gd name="T27" fmla="*/ 2147483647 h 161"/>
                <a:gd name="T28" fmla="*/ 2147483647 w 177"/>
                <a:gd name="T29" fmla="*/ 2147483647 h 161"/>
                <a:gd name="T30" fmla="*/ 2147483647 w 177"/>
                <a:gd name="T31" fmla="*/ 2147483647 h 161"/>
                <a:gd name="T32" fmla="*/ 2147483647 w 177"/>
                <a:gd name="T33" fmla="*/ 2147483647 h 161"/>
                <a:gd name="T34" fmla="*/ 2147483647 w 177"/>
                <a:gd name="T35" fmla="*/ 2147483647 h 161"/>
                <a:gd name="T36" fmla="*/ 2147483647 w 177"/>
                <a:gd name="T37" fmla="*/ 2147483647 h 161"/>
                <a:gd name="T38" fmla="*/ 2147483647 w 177"/>
                <a:gd name="T39" fmla="*/ 2147483647 h 161"/>
                <a:gd name="T40" fmla="*/ 2147483647 w 177"/>
                <a:gd name="T41" fmla="*/ 2147483647 h 161"/>
                <a:gd name="T42" fmla="*/ 2147483647 w 177"/>
                <a:gd name="T43" fmla="*/ 2147483647 h 161"/>
                <a:gd name="T44" fmla="*/ 2147483647 w 177"/>
                <a:gd name="T45" fmla="*/ 2147483647 h 161"/>
                <a:gd name="T46" fmla="*/ 2147483647 w 177"/>
                <a:gd name="T47" fmla="*/ 2147483647 h 161"/>
                <a:gd name="T48" fmla="*/ 2147483647 w 177"/>
                <a:gd name="T49" fmla="*/ 2147483647 h 161"/>
                <a:gd name="T50" fmla="*/ 2147483647 w 177"/>
                <a:gd name="T51" fmla="*/ 2147483647 h 161"/>
                <a:gd name="T52" fmla="*/ 2147483647 w 177"/>
                <a:gd name="T53" fmla="*/ 2147483647 h 161"/>
                <a:gd name="T54" fmla="*/ 2147483647 w 177"/>
                <a:gd name="T55" fmla="*/ 2147483647 h 161"/>
                <a:gd name="T56" fmla="*/ 2147483647 w 177"/>
                <a:gd name="T57" fmla="*/ 2147483647 h 161"/>
                <a:gd name="T58" fmla="*/ 2147483647 w 177"/>
                <a:gd name="T59" fmla="*/ 2147483647 h 161"/>
                <a:gd name="T60" fmla="*/ 2147483647 w 177"/>
                <a:gd name="T61" fmla="*/ 2147483647 h 161"/>
                <a:gd name="T62" fmla="*/ 2147483647 w 177"/>
                <a:gd name="T63" fmla="*/ 2147483647 h 161"/>
                <a:gd name="T64" fmla="*/ 2147483647 w 177"/>
                <a:gd name="T65" fmla="*/ 2147483647 h 161"/>
                <a:gd name="T66" fmla="*/ 2147483647 w 177"/>
                <a:gd name="T67" fmla="*/ 2147483647 h 161"/>
                <a:gd name="T68" fmla="*/ 2147483647 w 177"/>
                <a:gd name="T69" fmla="*/ 2147483647 h 161"/>
                <a:gd name="T70" fmla="*/ 2147483647 w 177"/>
                <a:gd name="T71" fmla="*/ 2147483647 h 161"/>
                <a:gd name="T72" fmla="*/ 2147483647 w 177"/>
                <a:gd name="T73" fmla="*/ 2147483647 h 161"/>
                <a:gd name="T74" fmla="*/ 2147483647 w 177"/>
                <a:gd name="T75" fmla="*/ 2147483647 h 161"/>
                <a:gd name="T76" fmla="*/ 0 w 177"/>
                <a:gd name="T77" fmla="*/ 2147483647 h 16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77"/>
                <a:gd name="T118" fmla="*/ 0 h 161"/>
                <a:gd name="T119" fmla="*/ 177 w 177"/>
                <a:gd name="T120" fmla="*/ 161 h 16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77" h="161">
                  <a:moveTo>
                    <a:pt x="75" y="0"/>
                  </a:moveTo>
                  <a:lnTo>
                    <a:pt x="147" y="0"/>
                  </a:lnTo>
                  <a:lnTo>
                    <a:pt x="159" y="2"/>
                  </a:lnTo>
                  <a:lnTo>
                    <a:pt x="167" y="5"/>
                  </a:lnTo>
                  <a:lnTo>
                    <a:pt x="174" y="10"/>
                  </a:lnTo>
                  <a:lnTo>
                    <a:pt x="177" y="16"/>
                  </a:lnTo>
                  <a:lnTo>
                    <a:pt x="177" y="23"/>
                  </a:lnTo>
                  <a:lnTo>
                    <a:pt x="174" y="29"/>
                  </a:lnTo>
                  <a:lnTo>
                    <a:pt x="168" y="34"/>
                  </a:lnTo>
                  <a:lnTo>
                    <a:pt x="159" y="37"/>
                  </a:lnTo>
                  <a:lnTo>
                    <a:pt x="147" y="39"/>
                  </a:lnTo>
                  <a:lnTo>
                    <a:pt x="159" y="41"/>
                  </a:lnTo>
                  <a:lnTo>
                    <a:pt x="168" y="44"/>
                  </a:lnTo>
                  <a:lnTo>
                    <a:pt x="174" y="50"/>
                  </a:lnTo>
                  <a:lnTo>
                    <a:pt x="177" y="56"/>
                  </a:lnTo>
                  <a:lnTo>
                    <a:pt x="177" y="63"/>
                  </a:lnTo>
                  <a:lnTo>
                    <a:pt x="174" y="69"/>
                  </a:lnTo>
                  <a:lnTo>
                    <a:pt x="168" y="75"/>
                  </a:lnTo>
                  <a:lnTo>
                    <a:pt x="159" y="79"/>
                  </a:lnTo>
                  <a:lnTo>
                    <a:pt x="147" y="80"/>
                  </a:lnTo>
                  <a:lnTo>
                    <a:pt x="159" y="82"/>
                  </a:lnTo>
                  <a:lnTo>
                    <a:pt x="167" y="85"/>
                  </a:lnTo>
                  <a:lnTo>
                    <a:pt x="174" y="90"/>
                  </a:lnTo>
                  <a:lnTo>
                    <a:pt x="177" y="97"/>
                  </a:lnTo>
                  <a:lnTo>
                    <a:pt x="177" y="104"/>
                  </a:lnTo>
                  <a:lnTo>
                    <a:pt x="174" y="111"/>
                  </a:lnTo>
                  <a:lnTo>
                    <a:pt x="168" y="116"/>
                  </a:lnTo>
                  <a:lnTo>
                    <a:pt x="159" y="119"/>
                  </a:lnTo>
                  <a:lnTo>
                    <a:pt x="147" y="121"/>
                  </a:lnTo>
                  <a:lnTo>
                    <a:pt x="159" y="122"/>
                  </a:lnTo>
                  <a:lnTo>
                    <a:pt x="168" y="126"/>
                  </a:lnTo>
                  <a:lnTo>
                    <a:pt x="174" y="131"/>
                  </a:lnTo>
                  <a:lnTo>
                    <a:pt x="177" y="138"/>
                  </a:lnTo>
                  <a:lnTo>
                    <a:pt x="177" y="144"/>
                  </a:lnTo>
                  <a:lnTo>
                    <a:pt x="174" y="151"/>
                  </a:lnTo>
                  <a:lnTo>
                    <a:pt x="168" y="156"/>
                  </a:lnTo>
                  <a:lnTo>
                    <a:pt x="159" y="160"/>
                  </a:lnTo>
                  <a:lnTo>
                    <a:pt x="147" y="161"/>
                  </a:lnTo>
                  <a:lnTo>
                    <a:pt x="0" y="161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92" name="Line 102"/>
            <p:cNvSpPr>
              <a:spLocks noChangeShapeType="1"/>
            </p:cNvSpPr>
            <p:nvPr/>
          </p:nvSpPr>
          <p:spPr bwMode="auto">
            <a:xfrm flipH="1">
              <a:off x="6592888" y="1887538"/>
              <a:ext cx="11588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93" name="Freeform 103"/>
            <p:cNvSpPr>
              <a:spLocks/>
            </p:cNvSpPr>
            <p:nvPr/>
          </p:nvSpPr>
          <p:spPr bwMode="auto">
            <a:xfrm>
              <a:off x="6697663" y="1873250"/>
              <a:ext cx="30163" cy="30163"/>
            </a:xfrm>
            <a:custGeom>
              <a:avLst/>
              <a:gdLst>
                <a:gd name="T0" fmla="*/ 2147483647 w 19"/>
                <a:gd name="T1" fmla="*/ 2147483647 h 19"/>
                <a:gd name="T2" fmla="*/ 2147483647 w 19"/>
                <a:gd name="T3" fmla="*/ 2147483647 h 19"/>
                <a:gd name="T4" fmla="*/ 2147483647 w 19"/>
                <a:gd name="T5" fmla="*/ 2147483647 h 19"/>
                <a:gd name="T6" fmla="*/ 2147483647 w 19"/>
                <a:gd name="T7" fmla="*/ 2147483647 h 19"/>
                <a:gd name="T8" fmla="*/ 2147483647 w 19"/>
                <a:gd name="T9" fmla="*/ 2147483647 h 19"/>
                <a:gd name="T10" fmla="*/ 2147483647 w 19"/>
                <a:gd name="T11" fmla="*/ 2147483647 h 19"/>
                <a:gd name="T12" fmla="*/ 2147483647 w 19"/>
                <a:gd name="T13" fmla="*/ 2147483647 h 19"/>
                <a:gd name="T14" fmla="*/ 0 w 19"/>
                <a:gd name="T15" fmla="*/ 2147483647 h 19"/>
                <a:gd name="T16" fmla="*/ 2147483647 w 19"/>
                <a:gd name="T17" fmla="*/ 2147483647 h 19"/>
                <a:gd name="T18" fmla="*/ 2147483647 w 19"/>
                <a:gd name="T19" fmla="*/ 2147483647 h 19"/>
                <a:gd name="T20" fmla="*/ 2147483647 w 19"/>
                <a:gd name="T21" fmla="*/ 2147483647 h 19"/>
                <a:gd name="T22" fmla="*/ 2147483647 w 19"/>
                <a:gd name="T23" fmla="*/ 0 h 19"/>
                <a:gd name="T24" fmla="*/ 2147483647 w 19"/>
                <a:gd name="T25" fmla="*/ 2147483647 h 19"/>
                <a:gd name="T26" fmla="*/ 2147483647 w 19"/>
                <a:gd name="T27" fmla="*/ 2147483647 h 19"/>
                <a:gd name="T28" fmla="*/ 2147483647 w 19"/>
                <a:gd name="T29" fmla="*/ 2147483647 h 19"/>
                <a:gd name="T30" fmla="*/ 2147483647 w 19"/>
                <a:gd name="T31" fmla="*/ 2147483647 h 19"/>
                <a:gd name="T32" fmla="*/ 2147483647 w 19"/>
                <a:gd name="T33" fmla="*/ 2147483647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9"/>
                <a:gd name="T53" fmla="*/ 19 w 19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9">
                  <a:moveTo>
                    <a:pt x="19" y="10"/>
                  </a:moveTo>
                  <a:lnTo>
                    <a:pt x="18" y="15"/>
                  </a:lnTo>
                  <a:lnTo>
                    <a:pt x="15" y="17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4"/>
                  </a:lnTo>
                  <a:lnTo>
                    <a:pt x="4" y="1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94" name="Freeform 104"/>
            <p:cNvSpPr>
              <a:spLocks noEditPoints="1"/>
            </p:cNvSpPr>
            <p:nvPr/>
          </p:nvSpPr>
          <p:spPr bwMode="auto">
            <a:xfrm>
              <a:off x="8467725" y="2740025"/>
              <a:ext cx="79375" cy="90488"/>
            </a:xfrm>
            <a:custGeom>
              <a:avLst/>
              <a:gdLst>
                <a:gd name="T0" fmla="*/ 2147483647 w 50"/>
                <a:gd name="T1" fmla="*/ 2147483647 h 57"/>
                <a:gd name="T2" fmla="*/ 2147483647 w 50"/>
                <a:gd name="T3" fmla="*/ 2147483647 h 57"/>
                <a:gd name="T4" fmla="*/ 2147483647 w 50"/>
                <a:gd name="T5" fmla="*/ 2147483647 h 57"/>
                <a:gd name="T6" fmla="*/ 2147483647 w 50"/>
                <a:gd name="T7" fmla="*/ 2147483647 h 57"/>
                <a:gd name="T8" fmla="*/ 2147483647 w 50"/>
                <a:gd name="T9" fmla="*/ 2147483647 h 57"/>
                <a:gd name="T10" fmla="*/ 2147483647 w 50"/>
                <a:gd name="T11" fmla="*/ 2147483647 h 57"/>
                <a:gd name="T12" fmla="*/ 0 w 50"/>
                <a:gd name="T13" fmla="*/ 2147483647 h 57"/>
                <a:gd name="T14" fmla="*/ 2147483647 w 50"/>
                <a:gd name="T15" fmla="*/ 2147483647 h 57"/>
                <a:gd name="T16" fmla="*/ 2147483647 w 50"/>
                <a:gd name="T17" fmla="*/ 2147483647 h 57"/>
                <a:gd name="T18" fmla="*/ 2147483647 w 50"/>
                <a:gd name="T19" fmla="*/ 2147483647 h 57"/>
                <a:gd name="T20" fmla="*/ 2147483647 w 50"/>
                <a:gd name="T21" fmla="*/ 2147483647 h 57"/>
                <a:gd name="T22" fmla="*/ 2147483647 w 50"/>
                <a:gd name="T23" fmla="*/ 2147483647 h 57"/>
                <a:gd name="T24" fmla="*/ 2147483647 w 50"/>
                <a:gd name="T25" fmla="*/ 2147483647 h 57"/>
                <a:gd name="T26" fmla="*/ 0 w 50"/>
                <a:gd name="T27" fmla="*/ 0 h 57"/>
                <a:gd name="T28" fmla="*/ 2147483647 w 50"/>
                <a:gd name="T29" fmla="*/ 2147483647 h 57"/>
                <a:gd name="T30" fmla="*/ 2147483647 w 50"/>
                <a:gd name="T31" fmla="*/ 2147483647 h 57"/>
                <a:gd name="T32" fmla="*/ 2147483647 w 50"/>
                <a:gd name="T33" fmla="*/ 2147483647 h 57"/>
                <a:gd name="T34" fmla="*/ 2147483647 w 50"/>
                <a:gd name="T35" fmla="*/ 2147483647 h 57"/>
                <a:gd name="T36" fmla="*/ 2147483647 w 50"/>
                <a:gd name="T37" fmla="*/ 2147483647 h 57"/>
                <a:gd name="T38" fmla="*/ 2147483647 w 50"/>
                <a:gd name="T39" fmla="*/ 2147483647 h 57"/>
                <a:gd name="T40" fmla="*/ 2147483647 w 50"/>
                <a:gd name="T41" fmla="*/ 2147483647 h 57"/>
                <a:gd name="T42" fmla="*/ 2147483647 w 50"/>
                <a:gd name="T43" fmla="*/ 2147483647 h 57"/>
                <a:gd name="T44" fmla="*/ 2147483647 w 50"/>
                <a:gd name="T45" fmla="*/ 2147483647 h 57"/>
                <a:gd name="T46" fmla="*/ 2147483647 w 50"/>
                <a:gd name="T47" fmla="*/ 2147483647 h 57"/>
                <a:gd name="T48" fmla="*/ 2147483647 w 50"/>
                <a:gd name="T49" fmla="*/ 2147483647 h 57"/>
                <a:gd name="T50" fmla="*/ 2147483647 w 50"/>
                <a:gd name="T51" fmla="*/ 2147483647 h 57"/>
                <a:gd name="T52" fmla="*/ 2147483647 w 50"/>
                <a:gd name="T53" fmla="*/ 2147483647 h 57"/>
                <a:gd name="T54" fmla="*/ 2147483647 w 50"/>
                <a:gd name="T55" fmla="*/ 2147483647 h 57"/>
                <a:gd name="T56" fmla="*/ 2147483647 w 50"/>
                <a:gd name="T57" fmla="*/ 2147483647 h 57"/>
                <a:gd name="T58" fmla="*/ 2147483647 w 50"/>
                <a:gd name="T59" fmla="*/ 2147483647 h 57"/>
                <a:gd name="T60" fmla="*/ 2147483647 w 50"/>
                <a:gd name="T61" fmla="*/ 2147483647 h 57"/>
                <a:gd name="T62" fmla="*/ 2147483647 w 50"/>
                <a:gd name="T63" fmla="*/ 2147483647 h 57"/>
                <a:gd name="T64" fmla="*/ 2147483647 w 50"/>
                <a:gd name="T65" fmla="*/ 2147483647 h 57"/>
                <a:gd name="T66" fmla="*/ 2147483647 w 50"/>
                <a:gd name="T67" fmla="*/ 2147483647 h 57"/>
                <a:gd name="T68" fmla="*/ 2147483647 w 50"/>
                <a:gd name="T69" fmla="*/ 2147483647 h 57"/>
                <a:gd name="T70" fmla="*/ 2147483647 w 50"/>
                <a:gd name="T71" fmla="*/ 2147483647 h 57"/>
                <a:gd name="T72" fmla="*/ 2147483647 w 50"/>
                <a:gd name="T73" fmla="*/ 2147483647 h 57"/>
                <a:gd name="T74" fmla="*/ 2147483647 w 50"/>
                <a:gd name="T75" fmla="*/ 2147483647 h 57"/>
                <a:gd name="T76" fmla="*/ 2147483647 w 50"/>
                <a:gd name="T77" fmla="*/ 2147483647 h 5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0"/>
                <a:gd name="T118" fmla="*/ 0 h 57"/>
                <a:gd name="T119" fmla="*/ 50 w 50"/>
                <a:gd name="T120" fmla="*/ 57 h 5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0" h="57">
                  <a:moveTo>
                    <a:pt x="39" y="28"/>
                  </a:moveTo>
                  <a:lnTo>
                    <a:pt x="42" y="29"/>
                  </a:lnTo>
                  <a:lnTo>
                    <a:pt x="45" y="31"/>
                  </a:lnTo>
                  <a:lnTo>
                    <a:pt x="46" y="32"/>
                  </a:lnTo>
                  <a:lnTo>
                    <a:pt x="49" y="35"/>
                  </a:lnTo>
                  <a:lnTo>
                    <a:pt x="50" y="39"/>
                  </a:lnTo>
                  <a:lnTo>
                    <a:pt x="50" y="44"/>
                  </a:lnTo>
                  <a:lnTo>
                    <a:pt x="50" y="47"/>
                  </a:lnTo>
                  <a:lnTo>
                    <a:pt x="48" y="50"/>
                  </a:lnTo>
                  <a:lnTo>
                    <a:pt x="46" y="52"/>
                  </a:lnTo>
                  <a:lnTo>
                    <a:pt x="41" y="55"/>
                  </a:lnTo>
                  <a:lnTo>
                    <a:pt x="34" y="56"/>
                  </a:lnTo>
                  <a:lnTo>
                    <a:pt x="27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6" y="55"/>
                  </a:lnTo>
                  <a:lnTo>
                    <a:pt x="7" y="54"/>
                  </a:lnTo>
                  <a:lnTo>
                    <a:pt x="7" y="52"/>
                  </a:lnTo>
                  <a:lnTo>
                    <a:pt x="8" y="50"/>
                  </a:lnTo>
                  <a:lnTo>
                    <a:pt x="8" y="7"/>
                  </a:lnTo>
                  <a:lnTo>
                    <a:pt x="7" y="6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8" y="1"/>
                  </a:lnTo>
                  <a:lnTo>
                    <a:pt x="43" y="5"/>
                  </a:lnTo>
                  <a:lnTo>
                    <a:pt x="46" y="8"/>
                  </a:lnTo>
                  <a:lnTo>
                    <a:pt x="48" y="13"/>
                  </a:lnTo>
                  <a:lnTo>
                    <a:pt x="48" y="17"/>
                  </a:lnTo>
                  <a:lnTo>
                    <a:pt x="47" y="21"/>
                  </a:lnTo>
                  <a:lnTo>
                    <a:pt x="45" y="23"/>
                  </a:lnTo>
                  <a:lnTo>
                    <a:pt x="44" y="25"/>
                  </a:lnTo>
                  <a:lnTo>
                    <a:pt x="39" y="28"/>
                  </a:lnTo>
                  <a:close/>
                  <a:moveTo>
                    <a:pt x="16" y="26"/>
                  </a:moveTo>
                  <a:lnTo>
                    <a:pt x="17" y="26"/>
                  </a:lnTo>
                  <a:lnTo>
                    <a:pt x="18" y="27"/>
                  </a:lnTo>
                  <a:lnTo>
                    <a:pt x="28" y="27"/>
                  </a:lnTo>
                  <a:lnTo>
                    <a:pt x="33" y="25"/>
                  </a:lnTo>
                  <a:lnTo>
                    <a:pt x="34" y="24"/>
                  </a:lnTo>
                  <a:lnTo>
                    <a:pt x="37" y="22"/>
                  </a:lnTo>
                  <a:lnTo>
                    <a:pt x="38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38" y="12"/>
                  </a:lnTo>
                  <a:lnTo>
                    <a:pt x="37" y="9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3" y="2"/>
                  </a:lnTo>
                  <a:lnTo>
                    <a:pt x="21" y="2"/>
                  </a:lnTo>
                  <a:lnTo>
                    <a:pt x="16" y="4"/>
                  </a:lnTo>
                  <a:lnTo>
                    <a:pt x="16" y="26"/>
                  </a:lnTo>
                  <a:close/>
                  <a:moveTo>
                    <a:pt x="16" y="54"/>
                  </a:moveTo>
                  <a:lnTo>
                    <a:pt x="19" y="55"/>
                  </a:lnTo>
                  <a:lnTo>
                    <a:pt x="29" y="55"/>
                  </a:lnTo>
                  <a:lnTo>
                    <a:pt x="32" y="54"/>
                  </a:lnTo>
                  <a:lnTo>
                    <a:pt x="35" y="53"/>
                  </a:lnTo>
                  <a:lnTo>
                    <a:pt x="39" y="50"/>
                  </a:lnTo>
                  <a:lnTo>
                    <a:pt x="40" y="47"/>
                  </a:lnTo>
                  <a:lnTo>
                    <a:pt x="40" y="45"/>
                  </a:lnTo>
                  <a:lnTo>
                    <a:pt x="41" y="43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39" y="36"/>
                  </a:lnTo>
                  <a:lnTo>
                    <a:pt x="36" y="33"/>
                  </a:lnTo>
                  <a:lnTo>
                    <a:pt x="34" y="31"/>
                  </a:lnTo>
                  <a:lnTo>
                    <a:pt x="31" y="30"/>
                  </a:lnTo>
                  <a:lnTo>
                    <a:pt x="27" y="30"/>
                  </a:lnTo>
                  <a:lnTo>
                    <a:pt x="23" y="29"/>
                  </a:lnTo>
                  <a:lnTo>
                    <a:pt x="16" y="29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95" name="TextBox 434"/>
            <p:cNvSpPr txBox="1">
              <a:spLocks noChangeArrowheads="1"/>
            </p:cNvSpPr>
            <p:nvPr/>
          </p:nvSpPr>
          <p:spPr bwMode="auto">
            <a:xfrm>
              <a:off x="6474308" y="3187110"/>
              <a:ext cx="1269899" cy="646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smtClean="0"/>
                <a:t>IL3122 / IL3185</a:t>
              </a:r>
              <a:endParaRPr lang="en-US" sz="1200" dirty="0"/>
            </a:p>
            <a:p>
              <a:pPr algn="ctr" eaLnBrk="0" hangingPunct="0"/>
              <a:r>
                <a:rPr lang="en-US" sz="1200" smtClean="0"/>
                <a:t>IL3222 / IL3285</a:t>
              </a:r>
              <a:endParaRPr lang="en-US" sz="1200" dirty="0"/>
            </a:p>
            <a:p>
              <a:pPr algn="ctr" eaLnBrk="0" hangingPunct="0"/>
              <a:r>
                <a:rPr lang="en-US" sz="1200" smtClean="0"/>
                <a:t>IL3422 / IL3485</a:t>
              </a:r>
              <a:endParaRPr lang="en-US" sz="1200" dirty="0"/>
            </a:p>
          </p:txBody>
        </p:sp>
      </p:grpSp>
      <p:grpSp>
        <p:nvGrpSpPr>
          <p:cNvPr id="5" name="Group 443"/>
          <p:cNvGrpSpPr>
            <a:grpSpLocks/>
          </p:cNvGrpSpPr>
          <p:nvPr/>
        </p:nvGrpSpPr>
        <p:grpSpPr bwMode="auto">
          <a:xfrm>
            <a:off x="441325" y="4032250"/>
            <a:ext cx="2449513" cy="2079625"/>
            <a:chOff x="441326" y="4032250"/>
            <a:chExt cx="2449512" cy="2079267"/>
          </a:xfrm>
        </p:grpSpPr>
        <p:sp>
          <p:nvSpPr>
            <p:cNvPr id="19572" name="Rectangle 174"/>
            <p:cNvSpPr>
              <a:spLocks noChangeArrowheads="1"/>
            </p:cNvSpPr>
            <p:nvPr/>
          </p:nvSpPr>
          <p:spPr bwMode="auto">
            <a:xfrm>
              <a:off x="909638" y="4032250"/>
              <a:ext cx="1452563" cy="179705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573" name="Rectangle 175"/>
            <p:cNvSpPr>
              <a:spLocks noChangeArrowheads="1"/>
            </p:cNvSpPr>
            <p:nvPr/>
          </p:nvSpPr>
          <p:spPr bwMode="auto">
            <a:xfrm>
              <a:off x="909638" y="4032250"/>
              <a:ext cx="1452563" cy="1797050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574" name="Line 176"/>
            <p:cNvSpPr>
              <a:spLocks noChangeShapeType="1"/>
            </p:cNvSpPr>
            <p:nvPr/>
          </p:nvSpPr>
          <p:spPr bwMode="auto">
            <a:xfrm>
              <a:off x="1208088" y="5241925"/>
              <a:ext cx="1588" cy="220663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75" name="Line 177"/>
            <p:cNvSpPr>
              <a:spLocks noChangeShapeType="1"/>
            </p:cNvSpPr>
            <p:nvPr/>
          </p:nvSpPr>
          <p:spPr bwMode="auto">
            <a:xfrm>
              <a:off x="912813" y="4302125"/>
              <a:ext cx="1452563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76" name="Line 178"/>
            <p:cNvSpPr>
              <a:spLocks noChangeShapeType="1"/>
            </p:cNvSpPr>
            <p:nvPr/>
          </p:nvSpPr>
          <p:spPr bwMode="auto">
            <a:xfrm>
              <a:off x="912813" y="4722813"/>
              <a:ext cx="1008063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77" name="Line 179"/>
            <p:cNvSpPr>
              <a:spLocks noChangeShapeType="1"/>
            </p:cNvSpPr>
            <p:nvPr/>
          </p:nvSpPr>
          <p:spPr bwMode="auto">
            <a:xfrm>
              <a:off x="912813" y="5129213"/>
              <a:ext cx="108585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78" name="Line 180"/>
            <p:cNvSpPr>
              <a:spLocks noChangeShapeType="1"/>
            </p:cNvSpPr>
            <p:nvPr/>
          </p:nvSpPr>
          <p:spPr bwMode="auto">
            <a:xfrm>
              <a:off x="912813" y="5554663"/>
              <a:ext cx="14509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79" name="Freeform 181"/>
            <p:cNvSpPr>
              <a:spLocks/>
            </p:cNvSpPr>
            <p:nvPr/>
          </p:nvSpPr>
          <p:spPr bwMode="auto">
            <a:xfrm>
              <a:off x="1085851" y="4159250"/>
              <a:ext cx="268288" cy="287338"/>
            </a:xfrm>
            <a:custGeom>
              <a:avLst/>
              <a:gdLst>
                <a:gd name="T0" fmla="*/ 2147483647 w 169"/>
                <a:gd name="T1" fmla="*/ 2147483647 h 181"/>
                <a:gd name="T2" fmla="*/ 0 w 169"/>
                <a:gd name="T3" fmla="*/ 0 h 181"/>
                <a:gd name="T4" fmla="*/ 0 w 169"/>
                <a:gd name="T5" fmla="*/ 2147483647 h 181"/>
                <a:gd name="T6" fmla="*/ 2147483647 w 169"/>
                <a:gd name="T7" fmla="*/ 2147483647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1"/>
                <a:gd name="T14" fmla="*/ 169 w 169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1">
                  <a:moveTo>
                    <a:pt x="169" y="9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169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0" name="Freeform 182"/>
            <p:cNvSpPr>
              <a:spLocks/>
            </p:cNvSpPr>
            <p:nvPr/>
          </p:nvSpPr>
          <p:spPr bwMode="auto">
            <a:xfrm>
              <a:off x="1085851" y="4159250"/>
              <a:ext cx="268288" cy="287338"/>
            </a:xfrm>
            <a:custGeom>
              <a:avLst/>
              <a:gdLst>
                <a:gd name="T0" fmla="*/ 2147483647 w 169"/>
                <a:gd name="T1" fmla="*/ 2147483647 h 181"/>
                <a:gd name="T2" fmla="*/ 0 w 169"/>
                <a:gd name="T3" fmla="*/ 0 h 181"/>
                <a:gd name="T4" fmla="*/ 0 w 169"/>
                <a:gd name="T5" fmla="*/ 2147483647 h 181"/>
                <a:gd name="T6" fmla="*/ 2147483647 w 169"/>
                <a:gd name="T7" fmla="*/ 2147483647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1"/>
                <a:gd name="T14" fmla="*/ 169 w 169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1">
                  <a:moveTo>
                    <a:pt x="169" y="9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169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1" name="Freeform 183"/>
            <p:cNvSpPr>
              <a:spLocks/>
            </p:cNvSpPr>
            <p:nvPr/>
          </p:nvSpPr>
          <p:spPr bwMode="auto">
            <a:xfrm>
              <a:off x="1919288" y="4159250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2" name="Freeform 184"/>
            <p:cNvSpPr>
              <a:spLocks/>
            </p:cNvSpPr>
            <p:nvPr/>
          </p:nvSpPr>
          <p:spPr bwMode="auto">
            <a:xfrm>
              <a:off x="1919288" y="4159250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3" name="Freeform 185"/>
            <p:cNvSpPr>
              <a:spLocks/>
            </p:cNvSpPr>
            <p:nvPr/>
          </p:nvSpPr>
          <p:spPr bwMode="auto">
            <a:xfrm>
              <a:off x="1085851" y="4581525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89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89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4" name="Freeform 186"/>
            <p:cNvSpPr>
              <a:spLocks/>
            </p:cNvSpPr>
            <p:nvPr/>
          </p:nvSpPr>
          <p:spPr bwMode="auto">
            <a:xfrm>
              <a:off x="1085851" y="4581525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89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89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5" name="Freeform 187"/>
            <p:cNvSpPr>
              <a:spLocks/>
            </p:cNvSpPr>
            <p:nvPr/>
          </p:nvSpPr>
          <p:spPr bwMode="auto">
            <a:xfrm>
              <a:off x="1806576" y="4986338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1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6" name="Freeform 188"/>
            <p:cNvSpPr>
              <a:spLocks/>
            </p:cNvSpPr>
            <p:nvPr/>
          </p:nvSpPr>
          <p:spPr bwMode="auto">
            <a:xfrm>
              <a:off x="1806576" y="4986338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1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1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7" name="Freeform 189"/>
            <p:cNvSpPr>
              <a:spLocks/>
            </p:cNvSpPr>
            <p:nvPr/>
          </p:nvSpPr>
          <p:spPr bwMode="auto">
            <a:xfrm>
              <a:off x="1085851" y="4986338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0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8" name="Freeform 190"/>
            <p:cNvSpPr>
              <a:spLocks/>
            </p:cNvSpPr>
            <p:nvPr/>
          </p:nvSpPr>
          <p:spPr bwMode="auto">
            <a:xfrm>
              <a:off x="1085851" y="4986338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0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0"/>
                  </a:lnTo>
                </a:path>
              </a:pathLst>
            </a:custGeom>
            <a:solidFill>
              <a:srgbClr val="0046AD"/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89" name="Freeform 191"/>
            <p:cNvSpPr>
              <a:spLocks/>
            </p:cNvSpPr>
            <p:nvPr/>
          </p:nvSpPr>
          <p:spPr bwMode="auto">
            <a:xfrm>
              <a:off x="1919288" y="5411788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0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90" name="Freeform 192"/>
            <p:cNvSpPr>
              <a:spLocks/>
            </p:cNvSpPr>
            <p:nvPr/>
          </p:nvSpPr>
          <p:spPr bwMode="auto">
            <a:xfrm>
              <a:off x="1919288" y="5411788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0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91" name="Freeform 193"/>
            <p:cNvSpPr>
              <a:spLocks/>
            </p:cNvSpPr>
            <p:nvPr/>
          </p:nvSpPr>
          <p:spPr bwMode="auto">
            <a:xfrm>
              <a:off x="1085851" y="5411788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0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92" name="Freeform 194"/>
            <p:cNvSpPr>
              <a:spLocks/>
            </p:cNvSpPr>
            <p:nvPr/>
          </p:nvSpPr>
          <p:spPr bwMode="auto">
            <a:xfrm>
              <a:off x="1085851" y="5411788"/>
              <a:ext cx="268288" cy="285750"/>
            </a:xfrm>
            <a:custGeom>
              <a:avLst/>
              <a:gdLst>
                <a:gd name="T0" fmla="*/ 0 w 169"/>
                <a:gd name="T1" fmla="*/ 2147483647 h 180"/>
                <a:gd name="T2" fmla="*/ 2147483647 w 169"/>
                <a:gd name="T3" fmla="*/ 0 h 180"/>
                <a:gd name="T4" fmla="*/ 2147483647 w 169"/>
                <a:gd name="T5" fmla="*/ 2147483647 h 180"/>
                <a:gd name="T6" fmla="*/ 0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0" y="90"/>
                  </a:moveTo>
                  <a:lnTo>
                    <a:pt x="169" y="0"/>
                  </a:lnTo>
                  <a:lnTo>
                    <a:pt x="169" y="180"/>
                  </a:lnTo>
                  <a:lnTo>
                    <a:pt x="0" y="90"/>
                  </a:lnTo>
                </a:path>
              </a:pathLst>
            </a:custGeom>
            <a:solidFill>
              <a:srgbClr val="0046AD"/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93" name="Rectangle 195"/>
            <p:cNvSpPr>
              <a:spLocks noChangeArrowheads="1"/>
            </p:cNvSpPr>
            <p:nvPr/>
          </p:nvSpPr>
          <p:spPr bwMode="auto">
            <a:xfrm>
              <a:off x="1536701" y="4032250"/>
              <a:ext cx="206375" cy="1797050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B2D4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594" name="Rectangle 196"/>
            <p:cNvSpPr>
              <a:spLocks noChangeArrowheads="1"/>
            </p:cNvSpPr>
            <p:nvPr/>
          </p:nvSpPr>
          <p:spPr bwMode="auto">
            <a:xfrm>
              <a:off x="1536701" y="4032250"/>
              <a:ext cx="206375" cy="1797050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595" name="Line 197"/>
            <p:cNvSpPr>
              <a:spLocks noChangeShapeType="1"/>
            </p:cNvSpPr>
            <p:nvPr/>
          </p:nvSpPr>
          <p:spPr bwMode="auto">
            <a:xfrm flipH="1">
              <a:off x="909638" y="5341938"/>
              <a:ext cx="29845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96" name="Freeform 198"/>
            <p:cNvSpPr>
              <a:spLocks/>
            </p:cNvSpPr>
            <p:nvPr/>
          </p:nvSpPr>
          <p:spPr bwMode="auto">
            <a:xfrm>
              <a:off x="1179513" y="520700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0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0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36"/>
                <a:gd name="T59" fmla="*/ 36 w 36"/>
                <a:gd name="T60" fmla="*/ 36 h 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36">
                  <a:moveTo>
                    <a:pt x="36" y="18"/>
                  </a:moveTo>
                  <a:lnTo>
                    <a:pt x="35" y="23"/>
                  </a:lnTo>
                  <a:lnTo>
                    <a:pt x="33" y="28"/>
                  </a:lnTo>
                  <a:lnTo>
                    <a:pt x="29" y="32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1" y="34"/>
                  </a:lnTo>
                  <a:lnTo>
                    <a:pt x="5" y="30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5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97" name="Freeform 199"/>
            <p:cNvSpPr>
              <a:spLocks/>
            </p:cNvSpPr>
            <p:nvPr/>
          </p:nvSpPr>
          <p:spPr bwMode="auto">
            <a:xfrm>
              <a:off x="1179513" y="520700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0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0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36"/>
                <a:gd name="T59" fmla="*/ 36 w 36"/>
                <a:gd name="T60" fmla="*/ 36 h 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36">
                  <a:moveTo>
                    <a:pt x="36" y="18"/>
                  </a:moveTo>
                  <a:lnTo>
                    <a:pt x="35" y="23"/>
                  </a:lnTo>
                  <a:lnTo>
                    <a:pt x="33" y="28"/>
                  </a:lnTo>
                  <a:lnTo>
                    <a:pt x="29" y="32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1" y="34"/>
                  </a:lnTo>
                  <a:lnTo>
                    <a:pt x="5" y="30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1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5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98" name="Freeform 200"/>
            <p:cNvSpPr>
              <a:spLocks/>
            </p:cNvSpPr>
            <p:nvPr/>
          </p:nvSpPr>
          <p:spPr bwMode="auto">
            <a:xfrm>
              <a:off x="1931988" y="4298950"/>
              <a:ext cx="301625" cy="347663"/>
            </a:xfrm>
            <a:custGeom>
              <a:avLst/>
              <a:gdLst>
                <a:gd name="T0" fmla="*/ 2147483647 w 190"/>
                <a:gd name="T1" fmla="*/ 0 h 219"/>
                <a:gd name="T2" fmla="*/ 2147483647 w 190"/>
                <a:gd name="T3" fmla="*/ 2147483647 h 219"/>
                <a:gd name="T4" fmla="*/ 0 w 190"/>
                <a:gd name="T5" fmla="*/ 2147483647 h 219"/>
                <a:gd name="T6" fmla="*/ 0 w 190"/>
                <a:gd name="T7" fmla="*/ 2147483647 h 219"/>
                <a:gd name="T8" fmla="*/ 2147483647 w 190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"/>
                <a:gd name="T16" fmla="*/ 0 h 219"/>
                <a:gd name="T17" fmla="*/ 190 w 190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" h="219">
                  <a:moveTo>
                    <a:pt x="190" y="0"/>
                  </a:moveTo>
                  <a:lnTo>
                    <a:pt x="190" y="131"/>
                  </a:lnTo>
                  <a:lnTo>
                    <a:pt x="0" y="131"/>
                  </a:lnTo>
                  <a:lnTo>
                    <a:pt x="0" y="2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99" name="Freeform 201"/>
            <p:cNvSpPr>
              <a:spLocks/>
            </p:cNvSpPr>
            <p:nvPr/>
          </p:nvSpPr>
          <p:spPr bwMode="auto">
            <a:xfrm>
              <a:off x="1931988" y="4298950"/>
              <a:ext cx="301625" cy="347663"/>
            </a:xfrm>
            <a:custGeom>
              <a:avLst/>
              <a:gdLst>
                <a:gd name="T0" fmla="*/ 2147483647 w 190"/>
                <a:gd name="T1" fmla="*/ 0 h 219"/>
                <a:gd name="T2" fmla="*/ 2147483647 w 190"/>
                <a:gd name="T3" fmla="*/ 2147483647 h 219"/>
                <a:gd name="T4" fmla="*/ 0 w 190"/>
                <a:gd name="T5" fmla="*/ 2147483647 h 219"/>
                <a:gd name="T6" fmla="*/ 0 w 190"/>
                <a:gd name="T7" fmla="*/ 2147483647 h 2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0"/>
                <a:gd name="T13" fmla="*/ 0 h 219"/>
                <a:gd name="T14" fmla="*/ 190 w 190"/>
                <a:gd name="T15" fmla="*/ 219 h 2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0" h="219">
                  <a:moveTo>
                    <a:pt x="190" y="0"/>
                  </a:moveTo>
                  <a:lnTo>
                    <a:pt x="190" y="131"/>
                  </a:lnTo>
                  <a:lnTo>
                    <a:pt x="0" y="131"/>
                  </a:lnTo>
                  <a:lnTo>
                    <a:pt x="0" y="219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0" name="Line 202"/>
            <p:cNvSpPr>
              <a:spLocks noChangeShapeType="1"/>
            </p:cNvSpPr>
            <p:nvPr/>
          </p:nvSpPr>
          <p:spPr bwMode="auto">
            <a:xfrm>
              <a:off x="2093913" y="4583113"/>
              <a:ext cx="1588" cy="28257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1" name="Freeform 203"/>
            <p:cNvSpPr>
              <a:spLocks/>
            </p:cNvSpPr>
            <p:nvPr/>
          </p:nvSpPr>
          <p:spPr bwMode="auto">
            <a:xfrm>
              <a:off x="2090738" y="4630738"/>
              <a:ext cx="184150" cy="436563"/>
            </a:xfrm>
            <a:custGeom>
              <a:avLst/>
              <a:gdLst>
                <a:gd name="T0" fmla="*/ 0 w 116"/>
                <a:gd name="T1" fmla="*/ 0 h 275"/>
                <a:gd name="T2" fmla="*/ 2147483647 w 116"/>
                <a:gd name="T3" fmla="*/ 0 h 275"/>
                <a:gd name="T4" fmla="*/ 2147483647 w 116"/>
                <a:gd name="T5" fmla="*/ 2147483647 h 275"/>
                <a:gd name="T6" fmla="*/ 0 60000 65536"/>
                <a:gd name="T7" fmla="*/ 0 60000 65536"/>
                <a:gd name="T8" fmla="*/ 0 60000 65536"/>
                <a:gd name="T9" fmla="*/ 0 w 116"/>
                <a:gd name="T10" fmla="*/ 0 h 275"/>
                <a:gd name="T11" fmla="*/ 116 w 116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75">
                  <a:moveTo>
                    <a:pt x="0" y="0"/>
                  </a:moveTo>
                  <a:lnTo>
                    <a:pt x="116" y="0"/>
                  </a:lnTo>
                  <a:lnTo>
                    <a:pt x="116" y="275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2" name="Freeform 204"/>
            <p:cNvSpPr>
              <a:spLocks/>
            </p:cNvSpPr>
            <p:nvPr/>
          </p:nvSpPr>
          <p:spPr bwMode="auto">
            <a:xfrm>
              <a:off x="2095501" y="4813300"/>
              <a:ext cx="115888" cy="366713"/>
            </a:xfrm>
            <a:custGeom>
              <a:avLst/>
              <a:gdLst>
                <a:gd name="T0" fmla="*/ 0 w 73"/>
                <a:gd name="T1" fmla="*/ 0 h 231"/>
                <a:gd name="T2" fmla="*/ 2147483647 w 73"/>
                <a:gd name="T3" fmla="*/ 0 h 231"/>
                <a:gd name="T4" fmla="*/ 2147483647 w 73"/>
                <a:gd name="T5" fmla="*/ 2147483647 h 231"/>
                <a:gd name="T6" fmla="*/ 0 60000 65536"/>
                <a:gd name="T7" fmla="*/ 0 60000 65536"/>
                <a:gd name="T8" fmla="*/ 0 60000 65536"/>
                <a:gd name="T9" fmla="*/ 0 w 73"/>
                <a:gd name="T10" fmla="*/ 0 h 231"/>
                <a:gd name="T11" fmla="*/ 73 w 73"/>
                <a:gd name="T12" fmla="*/ 231 h 2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" h="231">
                  <a:moveTo>
                    <a:pt x="0" y="0"/>
                  </a:moveTo>
                  <a:lnTo>
                    <a:pt x="73" y="0"/>
                  </a:lnTo>
                  <a:lnTo>
                    <a:pt x="73" y="231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3" name="Line 205"/>
            <p:cNvSpPr>
              <a:spLocks noChangeShapeType="1"/>
            </p:cNvSpPr>
            <p:nvPr/>
          </p:nvSpPr>
          <p:spPr bwMode="auto">
            <a:xfrm>
              <a:off x="2074863" y="5062538"/>
              <a:ext cx="28892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4" name="Line 206"/>
            <p:cNvSpPr>
              <a:spLocks noChangeShapeType="1"/>
            </p:cNvSpPr>
            <p:nvPr/>
          </p:nvSpPr>
          <p:spPr bwMode="auto">
            <a:xfrm>
              <a:off x="2079626" y="5189538"/>
              <a:ext cx="27940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5" name="Freeform 207"/>
            <p:cNvSpPr>
              <a:spLocks/>
            </p:cNvSpPr>
            <p:nvPr/>
          </p:nvSpPr>
          <p:spPr bwMode="auto">
            <a:xfrm>
              <a:off x="2190751" y="5167313"/>
              <a:ext cx="42863" cy="42863"/>
            </a:xfrm>
            <a:custGeom>
              <a:avLst/>
              <a:gdLst>
                <a:gd name="T0" fmla="*/ 2147483647 w 27"/>
                <a:gd name="T1" fmla="*/ 2147483647 h 27"/>
                <a:gd name="T2" fmla="*/ 2147483647 w 27"/>
                <a:gd name="T3" fmla="*/ 2147483647 h 27"/>
                <a:gd name="T4" fmla="*/ 2147483647 w 27"/>
                <a:gd name="T5" fmla="*/ 2147483647 h 27"/>
                <a:gd name="T6" fmla="*/ 2147483647 w 27"/>
                <a:gd name="T7" fmla="*/ 2147483647 h 27"/>
                <a:gd name="T8" fmla="*/ 2147483647 w 27"/>
                <a:gd name="T9" fmla="*/ 2147483647 h 27"/>
                <a:gd name="T10" fmla="*/ 2147483647 w 27"/>
                <a:gd name="T11" fmla="*/ 2147483647 h 27"/>
                <a:gd name="T12" fmla="*/ 2147483647 w 27"/>
                <a:gd name="T13" fmla="*/ 2147483647 h 27"/>
                <a:gd name="T14" fmla="*/ 2147483647 w 27"/>
                <a:gd name="T15" fmla="*/ 2147483647 h 27"/>
                <a:gd name="T16" fmla="*/ 0 w 27"/>
                <a:gd name="T17" fmla="*/ 2147483647 h 27"/>
                <a:gd name="T18" fmla="*/ 2147483647 w 27"/>
                <a:gd name="T19" fmla="*/ 2147483647 h 27"/>
                <a:gd name="T20" fmla="*/ 2147483647 w 27"/>
                <a:gd name="T21" fmla="*/ 2147483647 h 27"/>
                <a:gd name="T22" fmla="*/ 2147483647 w 27"/>
                <a:gd name="T23" fmla="*/ 2147483647 h 27"/>
                <a:gd name="T24" fmla="*/ 2147483647 w 27"/>
                <a:gd name="T25" fmla="*/ 0 h 27"/>
                <a:gd name="T26" fmla="*/ 2147483647 w 27"/>
                <a:gd name="T27" fmla="*/ 2147483647 h 27"/>
                <a:gd name="T28" fmla="*/ 2147483647 w 27"/>
                <a:gd name="T29" fmla="*/ 2147483647 h 27"/>
                <a:gd name="T30" fmla="*/ 2147483647 w 27"/>
                <a:gd name="T31" fmla="*/ 2147483647 h 27"/>
                <a:gd name="T32" fmla="*/ 2147483647 w 27"/>
                <a:gd name="T33" fmla="*/ 2147483647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27" y="14"/>
                  </a:moveTo>
                  <a:lnTo>
                    <a:pt x="26" y="19"/>
                  </a:lnTo>
                  <a:lnTo>
                    <a:pt x="23" y="24"/>
                  </a:lnTo>
                  <a:lnTo>
                    <a:pt x="19" y="26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8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6" name="Freeform 208"/>
            <p:cNvSpPr>
              <a:spLocks/>
            </p:cNvSpPr>
            <p:nvPr/>
          </p:nvSpPr>
          <p:spPr bwMode="auto">
            <a:xfrm>
              <a:off x="2211388" y="4279900"/>
              <a:ext cx="44450" cy="44450"/>
            </a:xfrm>
            <a:custGeom>
              <a:avLst/>
              <a:gdLst>
                <a:gd name="T0" fmla="*/ 2147483647 w 28"/>
                <a:gd name="T1" fmla="*/ 2147483647 h 28"/>
                <a:gd name="T2" fmla="*/ 2147483647 w 28"/>
                <a:gd name="T3" fmla="*/ 2147483647 h 28"/>
                <a:gd name="T4" fmla="*/ 2147483647 w 28"/>
                <a:gd name="T5" fmla="*/ 2147483647 h 28"/>
                <a:gd name="T6" fmla="*/ 2147483647 w 28"/>
                <a:gd name="T7" fmla="*/ 2147483647 h 28"/>
                <a:gd name="T8" fmla="*/ 2147483647 w 28"/>
                <a:gd name="T9" fmla="*/ 2147483647 h 28"/>
                <a:gd name="T10" fmla="*/ 2147483647 w 28"/>
                <a:gd name="T11" fmla="*/ 2147483647 h 28"/>
                <a:gd name="T12" fmla="*/ 2147483647 w 28"/>
                <a:gd name="T13" fmla="*/ 2147483647 h 28"/>
                <a:gd name="T14" fmla="*/ 0 w 28"/>
                <a:gd name="T15" fmla="*/ 2147483647 h 28"/>
                <a:gd name="T16" fmla="*/ 0 w 28"/>
                <a:gd name="T17" fmla="*/ 2147483647 h 28"/>
                <a:gd name="T18" fmla="*/ 0 w 28"/>
                <a:gd name="T19" fmla="*/ 2147483647 h 28"/>
                <a:gd name="T20" fmla="*/ 2147483647 w 28"/>
                <a:gd name="T21" fmla="*/ 2147483647 h 28"/>
                <a:gd name="T22" fmla="*/ 2147483647 w 28"/>
                <a:gd name="T23" fmla="*/ 2147483647 h 28"/>
                <a:gd name="T24" fmla="*/ 2147483647 w 28"/>
                <a:gd name="T25" fmla="*/ 0 h 28"/>
                <a:gd name="T26" fmla="*/ 2147483647 w 28"/>
                <a:gd name="T27" fmla="*/ 2147483647 h 28"/>
                <a:gd name="T28" fmla="*/ 2147483647 w 28"/>
                <a:gd name="T29" fmla="*/ 2147483647 h 28"/>
                <a:gd name="T30" fmla="*/ 2147483647 w 28"/>
                <a:gd name="T31" fmla="*/ 2147483647 h 28"/>
                <a:gd name="T32" fmla="*/ 2147483647 w 28"/>
                <a:gd name="T33" fmla="*/ 214748364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28" y="14"/>
                  </a:moveTo>
                  <a:lnTo>
                    <a:pt x="27" y="19"/>
                  </a:lnTo>
                  <a:lnTo>
                    <a:pt x="23" y="24"/>
                  </a:lnTo>
                  <a:lnTo>
                    <a:pt x="19" y="27"/>
                  </a:lnTo>
                  <a:lnTo>
                    <a:pt x="13" y="28"/>
                  </a:lnTo>
                  <a:lnTo>
                    <a:pt x="8" y="27"/>
                  </a:lnTo>
                  <a:lnTo>
                    <a:pt x="4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7" y="9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7" name="Freeform 209"/>
            <p:cNvSpPr>
              <a:spLocks/>
            </p:cNvSpPr>
            <p:nvPr/>
          </p:nvSpPr>
          <p:spPr bwMode="auto">
            <a:xfrm>
              <a:off x="2252663" y="5041900"/>
              <a:ext cx="44450" cy="44450"/>
            </a:xfrm>
            <a:custGeom>
              <a:avLst/>
              <a:gdLst>
                <a:gd name="T0" fmla="*/ 2147483647 w 28"/>
                <a:gd name="T1" fmla="*/ 2147483647 h 28"/>
                <a:gd name="T2" fmla="*/ 2147483647 w 28"/>
                <a:gd name="T3" fmla="*/ 2147483647 h 28"/>
                <a:gd name="T4" fmla="*/ 2147483647 w 28"/>
                <a:gd name="T5" fmla="*/ 2147483647 h 28"/>
                <a:gd name="T6" fmla="*/ 2147483647 w 28"/>
                <a:gd name="T7" fmla="*/ 2147483647 h 28"/>
                <a:gd name="T8" fmla="*/ 2147483647 w 28"/>
                <a:gd name="T9" fmla="*/ 2147483647 h 28"/>
                <a:gd name="T10" fmla="*/ 2147483647 w 28"/>
                <a:gd name="T11" fmla="*/ 2147483647 h 28"/>
                <a:gd name="T12" fmla="*/ 2147483647 w 28"/>
                <a:gd name="T13" fmla="*/ 2147483647 h 28"/>
                <a:gd name="T14" fmla="*/ 2147483647 w 28"/>
                <a:gd name="T15" fmla="*/ 2147483647 h 28"/>
                <a:gd name="T16" fmla="*/ 0 w 28"/>
                <a:gd name="T17" fmla="*/ 2147483647 h 28"/>
                <a:gd name="T18" fmla="*/ 2147483647 w 28"/>
                <a:gd name="T19" fmla="*/ 2147483647 h 28"/>
                <a:gd name="T20" fmla="*/ 2147483647 w 28"/>
                <a:gd name="T21" fmla="*/ 2147483647 h 28"/>
                <a:gd name="T22" fmla="*/ 2147483647 w 28"/>
                <a:gd name="T23" fmla="*/ 2147483647 h 28"/>
                <a:gd name="T24" fmla="*/ 2147483647 w 28"/>
                <a:gd name="T25" fmla="*/ 0 h 28"/>
                <a:gd name="T26" fmla="*/ 2147483647 w 28"/>
                <a:gd name="T27" fmla="*/ 2147483647 h 28"/>
                <a:gd name="T28" fmla="*/ 2147483647 w 28"/>
                <a:gd name="T29" fmla="*/ 2147483647 h 28"/>
                <a:gd name="T30" fmla="*/ 2147483647 w 28"/>
                <a:gd name="T31" fmla="*/ 2147483647 h 28"/>
                <a:gd name="T32" fmla="*/ 2147483647 w 28"/>
                <a:gd name="T33" fmla="*/ 214748364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28" y="14"/>
                  </a:moveTo>
                  <a:lnTo>
                    <a:pt x="27" y="19"/>
                  </a:lnTo>
                  <a:lnTo>
                    <a:pt x="24" y="24"/>
                  </a:lnTo>
                  <a:lnTo>
                    <a:pt x="19" y="27"/>
                  </a:lnTo>
                  <a:lnTo>
                    <a:pt x="14" y="28"/>
                  </a:lnTo>
                  <a:lnTo>
                    <a:pt x="9" y="27"/>
                  </a:lnTo>
                  <a:lnTo>
                    <a:pt x="4" y="24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9" y="1"/>
                  </a:lnTo>
                  <a:lnTo>
                    <a:pt x="24" y="4"/>
                  </a:lnTo>
                  <a:lnTo>
                    <a:pt x="27" y="9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8" name="Freeform 210"/>
            <p:cNvSpPr>
              <a:spLocks/>
            </p:cNvSpPr>
            <p:nvPr/>
          </p:nvSpPr>
          <p:spPr bwMode="auto">
            <a:xfrm>
              <a:off x="2082801" y="51625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0 w 36"/>
                <a:gd name="T17" fmla="*/ 2147483647 h 36"/>
                <a:gd name="T18" fmla="*/ 2147483647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0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2147483647 w 36"/>
                <a:gd name="T33" fmla="*/ 214748364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18"/>
                  </a:moveTo>
                  <a:lnTo>
                    <a:pt x="34" y="25"/>
                  </a:lnTo>
                  <a:lnTo>
                    <a:pt x="31" y="30"/>
                  </a:lnTo>
                  <a:lnTo>
                    <a:pt x="25" y="34"/>
                  </a:lnTo>
                  <a:lnTo>
                    <a:pt x="18" y="36"/>
                  </a:lnTo>
                  <a:lnTo>
                    <a:pt x="11" y="34"/>
                  </a:lnTo>
                  <a:lnTo>
                    <a:pt x="5" y="30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4" y="10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09" name="Freeform 211"/>
            <p:cNvSpPr>
              <a:spLocks/>
            </p:cNvSpPr>
            <p:nvPr/>
          </p:nvSpPr>
          <p:spPr bwMode="auto">
            <a:xfrm>
              <a:off x="2082801" y="51625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0 w 36"/>
                <a:gd name="T17" fmla="*/ 2147483647 h 36"/>
                <a:gd name="T18" fmla="*/ 2147483647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0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2147483647 w 36"/>
                <a:gd name="T33" fmla="*/ 214748364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18"/>
                  </a:moveTo>
                  <a:lnTo>
                    <a:pt x="34" y="25"/>
                  </a:lnTo>
                  <a:lnTo>
                    <a:pt x="31" y="30"/>
                  </a:lnTo>
                  <a:lnTo>
                    <a:pt x="25" y="34"/>
                  </a:lnTo>
                  <a:lnTo>
                    <a:pt x="18" y="36"/>
                  </a:lnTo>
                  <a:lnTo>
                    <a:pt x="11" y="34"/>
                  </a:lnTo>
                  <a:lnTo>
                    <a:pt x="5" y="30"/>
                  </a:lnTo>
                  <a:lnTo>
                    <a:pt x="1" y="25"/>
                  </a:lnTo>
                  <a:lnTo>
                    <a:pt x="0" y="18"/>
                  </a:lnTo>
                  <a:lnTo>
                    <a:pt x="1" y="10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4" y="10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0" name="Freeform 212"/>
            <p:cNvSpPr>
              <a:spLocks/>
            </p:cNvSpPr>
            <p:nvPr/>
          </p:nvSpPr>
          <p:spPr bwMode="auto">
            <a:xfrm>
              <a:off x="2097088" y="4784725"/>
              <a:ext cx="57150" cy="58738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0 h 37"/>
                <a:gd name="T30" fmla="*/ 2147483647 w 36"/>
                <a:gd name="T31" fmla="*/ 2147483647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37"/>
                <a:gd name="T59" fmla="*/ 36 w 36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37">
                  <a:moveTo>
                    <a:pt x="36" y="18"/>
                  </a:moveTo>
                  <a:lnTo>
                    <a:pt x="35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3" y="36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5" y="11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1" name="Freeform 213"/>
            <p:cNvSpPr>
              <a:spLocks/>
            </p:cNvSpPr>
            <p:nvPr/>
          </p:nvSpPr>
          <p:spPr bwMode="auto">
            <a:xfrm>
              <a:off x="2097088" y="4784725"/>
              <a:ext cx="57150" cy="58738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0 h 37"/>
                <a:gd name="T30" fmla="*/ 2147483647 w 36"/>
                <a:gd name="T31" fmla="*/ 2147483647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37"/>
                <a:gd name="T59" fmla="*/ 36 w 36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37">
                  <a:moveTo>
                    <a:pt x="36" y="18"/>
                  </a:moveTo>
                  <a:lnTo>
                    <a:pt x="35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3" y="36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5" y="11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2" name="Freeform 214"/>
            <p:cNvSpPr>
              <a:spLocks/>
            </p:cNvSpPr>
            <p:nvPr/>
          </p:nvSpPr>
          <p:spPr bwMode="auto">
            <a:xfrm>
              <a:off x="2497138" y="4262438"/>
              <a:ext cx="38100" cy="90488"/>
            </a:xfrm>
            <a:custGeom>
              <a:avLst/>
              <a:gdLst>
                <a:gd name="T0" fmla="*/ 2147483647 w 24"/>
                <a:gd name="T1" fmla="*/ 2147483647 h 57"/>
                <a:gd name="T2" fmla="*/ 2147483647 w 24"/>
                <a:gd name="T3" fmla="*/ 2147483647 h 57"/>
                <a:gd name="T4" fmla="*/ 0 w 24"/>
                <a:gd name="T5" fmla="*/ 2147483647 h 57"/>
                <a:gd name="T6" fmla="*/ 0 w 24"/>
                <a:gd name="T7" fmla="*/ 2147483647 h 57"/>
                <a:gd name="T8" fmla="*/ 2147483647 w 24"/>
                <a:gd name="T9" fmla="*/ 2147483647 h 57"/>
                <a:gd name="T10" fmla="*/ 2147483647 w 24"/>
                <a:gd name="T11" fmla="*/ 2147483647 h 57"/>
                <a:gd name="T12" fmla="*/ 2147483647 w 24"/>
                <a:gd name="T13" fmla="*/ 2147483647 h 57"/>
                <a:gd name="T14" fmla="*/ 2147483647 w 24"/>
                <a:gd name="T15" fmla="*/ 2147483647 h 57"/>
                <a:gd name="T16" fmla="*/ 2147483647 w 24"/>
                <a:gd name="T17" fmla="*/ 2147483647 h 57"/>
                <a:gd name="T18" fmla="*/ 2147483647 w 24"/>
                <a:gd name="T19" fmla="*/ 2147483647 h 57"/>
                <a:gd name="T20" fmla="*/ 2147483647 w 24"/>
                <a:gd name="T21" fmla="*/ 2147483647 h 57"/>
                <a:gd name="T22" fmla="*/ 2147483647 w 24"/>
                <a:gd name="T23" fmla="*/ 2147483647 h 57"/>
                <a:gd name="T24" fmla="*/ 2147483647 w 24"/>
                <a:gd name="T25" fmla="*/ 2147483647 h 57"/>
                <a:gd name="T26" fmla="*/ 2147483647 w 24"/>
                <a:gd name="T27" fmla="*/ 2147483647 h 57"/>
                <a:gd name="T28" fmla="*/ 2147483647 w 24"/>
                <a:gd name="T29" fmla="*/ 2147483647 h 57"/>
                <a:gd name="T30" fmla="*/ 2147483647 w 24"/>
                <a:gd name="T31" fmla="*/ 2147483647 h 57"/>
                <a:gd name="T32" fmla="*/ 2147483647 w 24"/>
                <a:gd name="T33" fmla="*/ 2147483647 h 57"/>
                <a:gd name="T34" fmla="*/ 2147483647 w 24"/>
                <a:gd name="T35" fmla="*/ 2147483647 h 57"/>
                <a:gd name="T36" fmla="*/ 2147483647 w 24"/>
                <a:gd name="T37" fmla="*/ 2147483647 h 57"/>
                <a:gd name="T38" fmla="*/ 2147483647 w 24"/>
                <a:gd name="T39" fmla="*/ 2147483647 h 57"/>
                <a:gd name="T40" fmla="*/ 0 w 24"/>
                <a:gd name="T41" fmla="*/ 2147483647 h 57"/>
                <a:gd name="T42" fmla="*/ 0 w 24"/>
                <a:gd name="T43" fmla="*/ 0 h 57"/>
                <a:gd name="T44" fmla="*/ 2147483647 w 24"/>
                <a:gd name="T45" fmla="*/ 0 h 57"/>
                <a:gd name="T46" fmla="*/ 2147483647 w 24"/>
                <a:gd name="T47" fmla="*/ 2147483647 h 57"/>
                <a:gd name="T48" fmla="*/ 2147483647 w 24"/>
                <a:gd name="T49" fmla="*/ 2147483647 h 57"/>
                <a:gd name="T50" fmla="*/ 2147483647 w 24"/>
                <a:gd name="T51" fmla="*/ 2147483647 h 57"/>
                <a:gd name="T52" fmla="*/ 2147483647 w 24"/>
                <a:gd name="T53" fmla="*/ 2147483647 h 57"/>
                <a:gd name="T54" fmla="*/ 2147483647 w 24"/>
                <a:gd name="T55" fmla="*/ 2147483647 h 57"/>
                <a:gd name="T56" fmla="*/ 2147483647 w 24"/>
                <a:gd name="T57" fmla="*/ 2147483647 h 57"/>
                <a:gd name="T58" fmla="*/ 2147483647 w 24"/>
                <a:gd name="T59" fmla="*/ 2147483647 h 57"/>
                <a:gd name="T60" fmla="*/ 2147483647 w 24"/>
                <a:gd name="T61" fmla="*/ 2147483647 h 57"/>
                <a:gd name="T62" fmla="*/ 2147483647 w 24"/>
                <a:gd name="T63" fmla="*/ 2147483647 h 57"/>
                <a:gd name="T64" fmla="*/ 2147483647 w 24"/>
                <a:gd name="T65" fmla="*/ 2147483647 h 57"/>
                <a:gd name="T66" fmla="*/ 2147483647 w 24"/>
                <a:gd name="T67" fmla="*/ 2147483647 h 57"/>
                <a:gd name="T68" fmla="*/ 2147483647 w 24"/>
                <a:gd name="T69" fmla="*/ 2147483647 h 57"/>
                <a:gd name="T70" fmla="*/ 2147483647 w 24"/>
                <a:gd name="T71" fmla="*/ 2147483647 h 57"/>
                <a:gd name="T72" fmla="*/ 2147483647 w 24"/>
                <a:gd name="T73" fmla="*/ 2147483647 h 57"/>
                <a:gd name="T74" fmla="*/ 2147483647 w 24"/>
                <a:gd name="T75" fmla="*/ 2147483647 h 57"/>
                <a:gd name="T76" fmla="*/ 2147483647 w 24"/>
                <a:gd name="T77" fmla="*/ 2147483647 h 5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"/>
                <a:gd name="T118" fmla="*/ 0 h 57"/>
                <a:gd name="T119" fmla="*/ 24 w 24"/>
                <a:gd name="T120" fmla="*/ 57 h 5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" h="57">
                  <a:moveTo>
                    <a:pt x="24" y="56"/>
                  </a:moveTo>
                  <a:lnTo>
                    <a:pt x="24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8" y="51"/>
                  </a:lnTo>
                  <a:lnTo>
                    <a:pt x="8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6" y="4"/>
                  </a:lnTo>
                  <a:lnTo>
                    <a:pt x="16" y="52"/>
                  </a:lnTo>
                  <a:lnTo>
                    <a:pt x="17" y="53"/>
                  </a:lnTo>
                  <a:lnTo>
                    <a:pt x="17" y="54"/>
                  </a:lnTo>
                  <a:lnTo>
                    <a:pt x="19" y="55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4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3" name="Freeform 215"/>
            <p:cNvSpPr>
              <a:spLocks/>
            </p:cNvSpPr>
            <p:nvPr/>
          </p:nvSpPr>
          <p:spPr bwMode="auto">
            <a:xfrm>
              <a:off x="2546351" y="4260850"/>
              <a:ext cx="60325" cy="93663"/>
            </a:xfrm>
            <a:custGeom>
              <a:avLst/>
              <a:gdLst>
                <a:gd name="T0" fmla="*/ 2147483647 w 38"/>
                <a:gd name="T1" fmla="*/ 2147483647 h 59"/>
                <a:gd name="T2" fmla="*/ 2147483647 w 38"/>
                <a:gd name="T3" fmla="*/ 2147483647 h 59"/>
                <a:gd name="T4" fmla="*/ 2147483647 w 38"/>
                <a:gd name="T5" fmla="*/ 2147483647 h 59"/>
                <a:gd name="T6" fmla="*/ 2147483647 w 38"/>
                <a:gd name="T7" fmla="*/ 2147483647 h 59"/>
                <a:gd name="T8" fmla="*/ 2147483647 w 38"/>
                <a:gd name="T9" fmla="*/ 2147483647 h 59"/>
                <a:gd name="T10" fmla="*/ 2147483647 w 38"/>
                <a:gd name="T11" fmla="*/ 2147483647 h 59"/>
                <a:gd name="T12" fmla="*/ 2147483647 w 38"/>
                <a:gd name="T13" fmla="*/ 2147483647 h 59"/>
                <a:gd name="T14" fmla="*/ 2147483647 w 38"/>
                <a:gd name="T15" fmla="*/ 2147483647 h 59"/>
                <a:gd name="T16" fmla="*/ 2147483647 w 38"/>
                <a:gd name="T17" fmla="*/ 2147483647 h 59"/>
                <a:gd name="T18" fmla="*/ 2147483647 w 38"/>
                <a:gd name="T19" fmla="*/ 2147483647 h 59"/>
                <a:gd name="T20" fmla="*/ 2147483647 w 38"/>
                <a:gd name="T21" fmla="*/ 2147483647 h 59"/>
                <a:gd name="T22" fmla="*/ 2147483647 w 38"/>
                <a:gd name="T23" fmla="*/ 2147483647 h 59"/>
                <a:gd name="T24" fmla="*/ 2147483647 w 38"/>
                <a:gd name="T25" fmla="*/ 2147483647 h 59"/>
                <a:gd name="T26" fmla="*/ 2147483647 w 38"/>
                <a:gd name="T27" fmla="*/ 2147483647 h 59"/>
                <a:gd name="T28" fmla="*/ 2147483647 w 38"/>
                <a:gd name="T29" fmla="*/ 2147483647 h 59"/>
                <a:gd name="T30" fmla="*/ 2147483647 w 38"/>
                <a:gd name="T31" fmla="*/ 2147483647 h 59"/>
                <a:gd name="T32" fmla="*/ 2147483647 w 38"/>
                <a:gd name="T33" fmla="*/ 2147483647 h 59"/>
                <a:gd name="T34" fmla="*/ 2147483647 w 38"/>
                <a:gd name="T35" fmla="*/ 2147483647 h 59"/>
                <a:gd name="T36" fmla="*/ 2147483647 w 38"/>
                <a:gd name="T37" fmla="*/ 2147483647 h 59"/>
                <a:gd name="T38" fmla="*/ 2147483647 w 38"/>
                <a:gd name="T39" fmla="*/ 2147483647 h 59"/>
                <a:gd name="T40" fmla="*/ 2147483647 w 38"/>
                <a:gd name="T41" fmla="*/ 2147483647 h 59"/>
                <a:gd name="T42" fmla="*/ 2147483647 w 38"/>
                <a:gd name="T43" fmla="*/ 2147483647 h 59"/>
                <a:gd name="T44" fmla="*/ 2147483647 w 38"/>
                <a:gd name="T45" fmla="*/ 2147483647 h 59"/>
                <a:gd name="T46" fmla="*/ 2147483647 w 38"/>
                <a:gd name="T47" fmla="*/ 2147483647 h 59"/>
                <a:gd name="T48" fmla="*/ 2147483647 w 38"/>
                <a:gd name="T49" fmla="*/ 2147483647 h 59"/>
                <a:gd name="T50" fmla="*/ 2147483647 w 38"/>
                <a:gd name="T51" fmla="*/ 2147483647 h 59"/>
                <a:gd name="T52" fmla="*/ 2147483647 w 38"/>
                <a:gd name="T53" fmla="*/ 2147483647 h 59"/>
                <a:gd name="T54" fmla="*/ 2147483647 w 38"/>
                <a:gd name="T55" fmla="*/ 2147483647 h 59"/>
                <a:gd name="T56" fmla="*/ 2147483647 w 38"/>
                <a:gd name="T57" fmla="*/ 2147483647 h 59"/>
                <a:gd name="T58" fmla="*/ 2147483647 w 38"/>
                <a:gd name="T59" fmla="*/ 2147483647 h 59"/>
                <a:gd name="T60" fmla="*/ 2147483647 w 38"/>
                <a:gd name="T61" fmla="*/ 2147483647 h 59"/>
                <a:gd name="T62" fmla="*/ 2147483647 w 38"/>
                <a:gd name="T63" fmla="*/ 2147483647 h 59"/>
                <a:gd name="T64" fmla="*/ 2147483647 w 38"/>
                <a:gd name="T65" fmla="*/ 2147483647 h 59"/>
                <a:gd name="T66" fmla="*/ 2147483647 w 38"/>
                <a:gd name="T67" fmla="*/ 2147483647 h 59"/>
                <a:gd name="T68" fmla="*/ 2147483647 w 38"/>
                <a:gd name="T69" fmla="*/ 2147483647 h 59"/>
                <a:gd name="T70" fmla="*/ 2147483647 w 38"/>
                <a:gd name="T71" fmla="*/ 2147483647 h 59"/>
                <a:gd name="T72" fmla="*/ 2147483647 w 38"/>
                <a:gd name="T73" fmla="*/ 2147483647 h 59"/>
                <a:gd name="T74" fmla="*/ 2147483647 w 38"/>
                <a:gd name="T75" fmla="*/ 2147483647 h 59"/>
                <a:gd name="T76" fmla="*/ 2147483647 w 38"/>
                <a:gd name="T77" fmla="*/ 2147483647 h 59"/>
                <a:gd name="T78" fmla="*/ 2147483647 w 38"/>
                <a:gd name="T79" fmla="*/ 2147483647 h 59"/>
                <a:gd name="T80" fmla="*/ 2147483647 w 38"/>
                <a:gd name="T81" fmla="*/ 2147483647 h 59"/>
                <a:gd name="T82" fmla="*/ 2147483647 w 38"/>
                <a:gd name="T83" fmla="*/ 2147483647 h 59"/>
                <a:gd name="T84" fmla="*/ 2147483647 w 38"/>
                <a:gd name="T85" fmla="*/ 2147483647 h 59"/>
                <a:gd name="T86" fmla="*/ 2147483647 w 38"/>
                <a:gd name="T87" fmla="*/ 2147483647 h 59"/>
                <a:gd name="T88" fmla="*/ 2147483647 w 38"/>
                <a:gd name="T89" fmla="*/ 2147483647 h 59"/>
                <a:gd name="T90" fmla="*/ 2147483647 w 38"/>
                <a:gd name="T91" fmla="*/ 2147483647 h 59"/>
                <a:gd name="T92" fmla="*/ 2147483647 w 38"/>
                <a:gd name="T93" fmla="*/ 0 h 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8"/>
                <a:gd name="T142" fmla="*/ 0 h 59"/>
                <a:gd name="T143" fmla="*/ 38 w 38"/>
                <a:gd name="T144" fmla="*/ 59 h 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8" h="59">
                  <a:moveTo>
                    <a:pt x="34" y="0"/>
                  </a:moveTo>
                  <a:lnTo>
                    <a:pt x="34" y="20"/>
                  </a:lnTo>
                  <a:lnTo>
                    <a:pt x="33" y="20"/>
                  </a:lnTo>
                  <a:lnTo>
                    <a:pt x="32" y="14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8" y="7"/>
                  </a:lnTo>
                  <a:lnTo>
                    <a:pt x="25" y="4"/>
                  </a:lnTo>
                  <a:lnTo>
                    <a:pt x="21" y="3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8"/>
                  </a:lnTo>
                  <a:lnTo>
                    <a:pt x="8" y="10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6" y="21"/>
                  </a:lnTo>
                  <a:lnTo>
                    <a:pt x="22" y="25"/>
                  </a:lnTo>
                  <a:lnTo>
                    <a:pt x="26" y="28"/>
                  </a:lnTo>
                  <a:lnTo>
                    <a:pt x="30" y="30"/>
                  </a:lnTo>
                  <a:lnTo>
                    <a:pt x="31" y="31"/>
                  </a:lnTo>
                  <a:lnTo>
                    <a:pt x="33" y="33"/>
                  </a:lnTo>
                  <a:lnTo>
                    <a:pt x="36" y="37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38" y="43"/>
                  </a:lnTo>
                  <a:lnTo>
                    <a:pt x="37" y="47"/>
                  </a:lnTo>
                  <a:lnTo>
                    <a:pt x="35" y="51"/>
                  </a:lnTo>
                  <a:lnTo>
                    <a:pt x="32" y="54"/>
                  </a:lnTo>
                  <a:lnTo>
                    <a:pt x="29" y="57"/>
                  </a:lnTo>
                  <a:lnTo>
                    <a:pt x="25" y="59"/>
                  </a:lnTo>
                  <a:lnTo>
                    <a:pt x="20" y="59"/>
                  </a:lnTo>
                  <a:lnTo>
                    <a:pt x="14" y="59"/>
                  </a:lnTo>
                  <a:lnTo>
                    <a:pt x="13" y="59"/>
                  </a:lnTo>
                  <a:lnTo>
                    <a:pt x="12" y="58"/>
                  </a:lnTo>
                  <a:lnTo>
                    <a:pt x="10" y="57"/>
                  </a:lnTo>
                  <a:lnTo>
                    <a:pt x="8" y="57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4" y="55"/>
                  </a:lnTo>
                  <a:lnTo>
                    <a:pt x="3" y="56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1" y="59"/>
                  </a:lnTo>
                  <a:lnTo>
                    <a:pt x="1" y="39"/>
                  </a:lnTo>
                  <a:lnTo>
                    <a:pt x="2" y="39"/>
                  </a:lnTo>
                  <a:lnTo>
                    <a:pt x="3" y="45"/>
                  </a:lnTo>
                  <a:lnTo>
                    <a:pt x="5" y="49"/>
                  </a:lnTo>
                  <a:lnTo>
                    <a:pt x="9" y="53"/>
                  </a:lnTo>
                  <a:lnTo>
                    <a:pt x="11" y="54"/>
                  </a:lnTo>
                  <a:lnTo>
                    <a:pt x="15" y="56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28" y="54"/>
                  </a:lnTo>
                  <a:lnTo>
                    <a:pt x="29" y="52"/>
                  </a:lnTo>
                  <a:lnTo>
                    <a:pt x="30" y="50"/>
                  </a:lnTo>
                  <a:lnTo>
                    <a:pt x="30" y="49"/>
                  </a:lnTo>
                  <a:lnTo>
                    <a:pt x="30" y="44"/>
                  </a:lnTo>
                  <a:lnTo>
                    <a:pt x="30" y="43"/>
                  </a:lnTo>
                  <a:lnTo>
                    <a:pt x="29" y="41"/>
                  </a:lnTo>
                  <a:lnTo>
                    <a:pt x="26" y="39"/>
                  </a:lnTo>
                  <a:lnTo>
                    <a:pt x="21" y="36"/>
                  </a:lnTo>
                  <a:lnTo>
                    <a:pt x="17" y="34"/>
                  </a:lnTo>
                  <a:lnTo>
                    <a:pt x="12" y="31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1"/>
                  </a:lnTo>
                  <a:lnTo>
                    <a:pt x="1" y="20"/>
                  </a:lnTo>
                  <a:lnTo>
                    <a:pt x="1" y="19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7"/>
                  </a:lnTo>
                  <a:lnTo>
                    <a:pt x="5" y="4"/>
                  </a:lnTo>
                  <a:lnTo>
                    <a:pt x="8" y="2"/>
                  </a:lnTo>
                  <a:lnTo>
                    <a:pt x="12" y="1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7" y="2"/>
                  </a:lnTo>
                  <a:lnTo>
                    <a:pt x="29" y="3"/>
                  </a:lnTo>
                  <a:lnTo>
                    <a:pt x="31" y="3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4" name="Freeform 216"/>
            <p:cNvSpPr>
              <a:spLocks noEditPoints="1"/>
            </p:cNvSpPr>
            <p:nvPr/>
          </p:nvSpPr>
          <p:spPr bwMode="auto">
            <a:xfrm>
              <a:off x="2619376" y="4260850"/>
              <a:ext cx="85725" cy="93663"/>
            </a:xfrm>
            <a:custGeom>
              <a:avLst/>
              <a:gdLst>
                <a:gd name="T0" fmla="*/ 2147483647 w 54"/>
                <a:gd name="T1" fmla="*/ 0 h 59"/>
                <a:gd name="T2" fmla="*/ 2147483647 w 54"/>
                <a:gd name="T3" fmla="*/ 2147483647 h 59"/>
                <a:gd name="T4" fmla="*/ 2147483647 w 54"/>
                <a:gd name="T5" fmla="*/ 2147483647 h 59"/>
                <a:gd name="T6" fmla="*/ 2147483647 w 54"/>
                <a:gd name="T7" fmla="*/ 2147483647 h 59"/>
                <a:gd name="T8" fmla="*/ 2147483647 w 54"/>
                <a:gd name="T9" fmla="*/ 2147483647 h 59"/>
                <a:gd name="T10" fmla="*/ 2147483647 w 54"/>
                <a:gd name="T11" fmla="*/ 2147483647 h 59"/>
                <a:gd name="T12" fmla="*/ 2147483647 w 54"/>
                <a:gd name="T13" fmla="*/ 2147483647 h 59"/>
                <a:gd name="T14" fmla="*/ 2147483647 w 54"/>
                <a:gd name="T15" fmla="*/ 2147483647 h 59"/>
                <a:gd name="T16" fmla="*/ 2147483647 w 54"/>
                <a:gd name="T17" fmla="*/ 2147483647 h 59"/>
                <a:gd name="T18" fmla="*/ 2147483647 w 54"/>
                <a:gd name="T19" fmla="*/ 2147483647 h 59"/>
                <a:gd name="T20" fmla="*/ 2147483647 w 54"/>
                <a:gd name="T21" fmla="*/ 2147483647 h 59"/>
                <a:gd name="T22" fmla="*/ 2147483647 w 54"/>
                <a:gd name="T23" fmla="*/ 2147483647 h 59"/>
                <a:gd name="T24" fmla="*/ 2147483647 w 54"/>
                <a:gd name="T25" fmla="*/ 2147483647 h 59"/>
                <a:gd name="T26" fmla="*/ 2147483647 w 54"/>
                <a:gd name="T27" fmla="*/ 2147483647 h 59"/>
                <a:gd name="T28" fmla="*/ 2147483647 w 54"/>
                <a:gd name="T29" fmla="*/ 2147483647 h 59"/>
                <a:gd name="T30" fmla="*/ 2147483647 w 54"/>
                <a:gd name="T31" fmla="*/ 2147483647 h 59"/>
                <a:gd name="T32" fmla="*/ 2147483647 w 54"/>
                <a:gd name="T33" fmla="*/ 2147483647 h 59"/>
                <a:gd name="T34" fmla="*/ 2147483647 w 54"/>
                <a:gd name="T35" fmla="*/ 2147483647 h 59"/>
                <a:gd name="T36" fmla="*/ 0 w 54"/>
                <a:gd name="T37" fmla="*/ 2147483647 h 59"/>
                <a:gd name="T38" fmla="*/ 2147483647 w 54"/>
                <a:gd name="T39" fmla="*/ 2147483647 h 59"/>
                <a:gd name="T40" fmla="*/ 2147483647 w 54"/>
                <a:gd name="T41" fmla="*/ 2147483647 h 59"/>
                <a:gd name="T42" fmla="*/ 2147483647 w 54"/>
                <a:gd name="T43" fmla="*/ 2147483647 h 59"/>
                <a:gd name="T44" fmla="*/ 2147483647 w 54"/>
                <a:gd name="T45" fmla="*/ 2147483647 h 59"/>
                <a:gd name="T46" fmla="*/ 2147483647 w 54"/>
                <a:gd name="T47" fmla="*/ 2147483647 h 59"/>
                <a:gd name="T48" fmla="*/ 2147483647 w 54"/>
                <a:gd name="T49" fmla="*/ 0 h 59"/>
                <a:gd name="T50" fmla="*/ 2147483647 w 54"/>
                <a:gd name="T51" fmla="*/ 2147483647 h 59"/>
                <a:gd name="T52" fmla="*/ 2147483647 w 54"/>
                <a:gd name="T53" fmla="*/ 2147483647 h 59"/>
                <a:gd name="T54" fmla="*/ 2147483647 w 54"/>
                <a:gd name="T55" fmla="*/ 2147483647 h 59"/>
                <a:gd name="T56" fmla="*/ 2147483647 w 54"/>
                <a:gd name="T57" fmla="*/ 2147483647 h 59"/>
                <a:gd name="T58" fmla="*/ 2147483647 w 54"/>
                <a:gd name="T59" fmla="*/ 2147483647 h 59"/>
                <a:gd name="T60" fmla="*/ 2147483647 w 54"/>
                <a:gd name="T61" fmla="*/ 2147483647 h 59"/>
                <a:gd name="T62" fmla="*/ 2147483647 w 54"/>
                <a:gd name="T63" fmla="*/ 2147483647 h 59"/>
                <a:gd name="T64" fmla="*/ 2147483647 w 54"/>
                <a:gd name="T65" fmla="*/ 2147483647 h 59"/>
                <a:gd name="T66" fmla="*/ 2147483647 w 54"/>
                <a:gd name="T67" fmla="*/ 2147483647 h 59"/>
                <a:gd name="T68" fmla="*/ 2147483647 w 54"/>
                <a:gd name="T69" fmla="*/ 2147483647 h 59"/>
                <a:gd name="T70" fmla="*/ 2147483647 w 54"/>
                <a:gd name="T71" fmla="*/ 2147483647 h 59"/>
                <a:gd name="T72" fmla="*/ 2147483647 w 54"/>
                <a:gd name="T73" fmla="*/ 2147483647 h 59"/>
                <a:gd name="T74" fmla="*/ 2147483647 w 54"/>
                <a:gd name="T75" fmla="*/ 2147483647 h 59"/>
                <a:gd name="T76" fmla="*/ 2147483647 w 54"/>
                <a:gd name="T77" fmla="*/ 2147483647 h 59"/>
                <a:gd name="T78" fmla="*/ 2147483647 w 54"/>
                <a:gd name="T79" fmla="*/ 2147483647 h 59"/>
                <a:gd name="T80" fmla="*/ 2147483647 w 54"/>
                <a:gd name="T81" fmla="*/ 2147483647 h 59"/>
                <a:gd name="T82" fmla="*/ 2147483647 w 54"/>
                <a:gd name="T83" fmla="*/ 2147483647 h 59"/>
                <a:gd name="T84" fmla="*/ 2147483647 w 54"/>
                <a:gd name="T85" fmla="*/ 2147483647 h 59"/>
                <a:gd name="T86" fmla="*/ 2147483647 w 54"/>
                <a:gd name="T87" fmla="*/ 2147483647 h 59"/>
                <a:gd name="T88" fmla="*/ 2147483647 w 54"/>
                <a:gd name="T89" fmla="*/ 2147483647 h 59"/>
                <a:gd name="T90" fmla="*/ 2147483647 w 54"/>
                <a:gd name="T91" fmla="*/ 2147483647 h 59"/>
                <a:gd name="T92" fmla="*/ 2147483647 w 54"/>
                <a:gd name="T93" fmla="*/ 2147483647 h 59"/>
                <a:gd name="T94" fmla="*/ 2147483647 w 54"/>
                <a:gd name="T95" fmla="*/ 2147483647 h 59"/>
                <a:gd name="T96" fmla="*/ 2147483647 w 54"/>
                <a:gd name="T97" fmla="*/ 2147483647 h 59"/>
                <a:gd name="T98" fmla="*/ 2147483647 w 54"/>
                <a:gd name="T99" fmla="*/ 2147483647 h 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"/>
                <a:gd name="T151" fmla="*/ 0 h 59"/>
                <a:gd name="T152" fmla="*/ 54 w 54"/>
                <a:gd name="T153" fmla="*/ 59 h 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" h="59">
                  <a:moveTo>
                    <a:pt x="28" y="0"/>
                  </a:moveTo>
                  <a:lnTo>
                    <a:pt x="34" y="1"/>
                  </a:lnTo>
                  <a:lnTo>
                    <a:pt x="41" y="3"/>
                  </a:lnTo>
                  <a:lnTo>
                    <a:pt x="46" y="8"/>
                  </a:lnTo>
                  <a:lnTo>
                    <a:pt x="51" y="14"/>
                  </a:lnTo>
                  <a:lnTo>
                    <a:pt x="54" y="21"/>
                  </a:lnTo>
                  <a:lnTo>
                    <a:pt x="54" y="30"/>
                  </a:lnTo>
                  <a:lnTo>
                    <a:pt x="53" y="37"/>
                  </a:lnTo>
                  <a:lnTo>
                    <a:pt x="51" y="44"/>
                  </a:lnTo>
                  <a:lnTo>
                    <a:pt x="46" y="51"/>
                  </a:lnTo>
                  <a:lnTo>
                    <a:pt x="41" y="55"/>
                  </a:lnTo>
                  <a:lnTo>
                    <a:pt x="34" y="58"/>
                  </a:lnTo>
                  <a:lnTo>
                    <a:pt x="27" y="59"/>
                  </a:lnTo>
                  <a:lnTo>
                    <a:pt x="20" y="58"/>
                  </a:lnTo>
                  <a:lnTo>
                    <a:pt x="13" y="55"/>
                  </a:lnTo>
                  <a:lnTo>
                    <a:pt x="8" y="51"/>
                  </a:lnTo>
                  <a:lnTo>
                    <a:pt x="3" y="45"/>
                  </a:lnTo>
                  <a:lnTo>
                    <a:pt x="1" y="38"/>
                  </a:lnTo>
                  <a:lnTo>
                    <a:pt x="0" y="30"/>
                  </a:lnTo>
                  <a:lnTo>
                    <a:pt x="1" y="21"/>
                  </a:lnTo>
                  <a:lnTo>
                    <a:pt x="4" y="14"/>
                  </a:lnTo>
                  <a:lnTo>
                    <a:pt x="9" y="7"/>
                  </a:lnTo>
                  <a:lnTo>
                    <a:pt x="14" y="3"/>
                  </a:lnTo>
                  <a:lnTo>
                    <a:pt x="21" y="1"/>
                  </a:lnTo>
                  <a:lnTo>
                    <a:pt x="28" y="0"/>
                  </a:lnTo>
                  <a:close/>
                  <a:moveTo>
                    <a:pt x="27" y="2"/>
                  </a:moveTo>
                  <a:lnTo>
                    <a:pt x="22" y="3"/>
                  </a:lnTo>
                  <a:lnTo>
                    <a:pt x="18" y="5"/>
                  </a:lnTo>
                  <a:lnTo>
                    <a:pt x="15" y="8"/>
                  </a:lnTo>
                  <a:lnTo>
                    <a:pt x="12" y="14"/>
                  </a:lnTo>
                  <a:lnTo>
                    <a:pt x="11" y="21"/>
                  </a:lnTo>
                  <a:lnTo>
                    <a:pt x="10" y="30"/>
                  </a:lnTo>
                  <a:lnTo>
                    <a:pt x="10" y="38"/>
                  </a:lnTo>
                  <a:lnTo>
                    <a:pt x="12" y="45"/>
                  </a:lnTo>
                  <a:lnTo>
                    <a:pt x="15" y="51"/>
                  </a:lnTo>
                  <a:lnTo>
                    <a:pt x="19" y="54"/>
                  </a:lnTo>
                  <a:lnTo>
                    <a:pt x="22" y="56"/>
                  </a:lnTo>
                  <a:lnTo>
                    <a:pt x="27" y="56"/>
                  </a:lnTo>
                  <a:lnTo>
                    <a:pt x="32" y="56"/>
                  </a:lnTo>
                  <a:lnTo>
                    <a:pt x="36" y="54"/>
                  </a:lnTo>
                  <a:lnTo>
                    <a:pt x="39" y="50"/>
                  </a:lnTo>
                  <a:lnTo>
                    <a:pt x="42" y="45"/>
                  </a:lnTo>
                  <a:lnTo>
                    <a:pt x="44" y="39"/>
                  </a:lnTo>
                  <a:lnTo>
                    <a:pt x="45" y="31"/>
                  </a:lnTo>
                  <a:lnTo>
                    <a:pt x="44" y="21"/>
                  </a:lnTo>
                  <a:lnTo>
                    <a:pt x="42" y="14"/>
                  </a:lnTo>
                  <a:lnTo>
                    <a:pt x="39" y="8"/>
                  </a:lnTo>
                  <a:lnTo>
                    <a:pt x="36" y="5"/>
                  </a:lnTo>
                  <a:lnTo>
                    <a:pt x="32" y="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5" name="Freeform 217"/>
            <p:cNvSpPr>
              <a:spLocks noEditPoints="1"/>
            </p:cNvSpPr>
            <p:nvPr/>
          </p:nvSpPr>
          <p:spPr bwMode="auto">
            <a:xfrm>
              <a:off x="2713038" y="4262438"/>
              <a:ext cx="90488" cy="90488"/>
            </a:xfrm>
            <a:custGeom>
              <a:avLst/>
              <a:gdLst>
                <a:gd name="T0" fmla="*/ 0 w 57"/>
                <a:gd name="T1" fmla="*/ 2147483647 h 57"/>
                <a:gd name="T2" fmla="*/ 0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2147483647 w 57"/>
                <a:gd name="T11" fmla="*/ 2147483647 h 57"/>
                <a:gd name="T12" fmla="*/ 2147483647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0 w 57"/>
                <a:gd name="T31" fmla="*/ 2147483647 h 57"/>
                <a:gd name="T32" fmla="*/ 0 w 57"/>
                <a:gd name="T33" fmla="*/ 0 h 57"/>
                <a:gd name="T34" fmla="*/ 2147483647 w 57"/>
                <a:gd name="T35" fmla="*/ 0 h 57"/>
                <a:gd name="T36" fmla="*/ 2147483647 w 57"/>
                <a:gd name="T37" fmla="*/ 0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2147483647 h 57"/>
                <a:gd name="T44" fmla="*/ 2147483647 w 57"/>
                <a:gd name="T45" fmla="*/ 2147483647 h 57"/>
                <a:gd name="T46" fmla="*/ 2147483647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0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2147483647 w 57"/>
                <a:gd name="T95" fmla="*/ 2147483647 h 57"/>
                <a:gd name="T96" fmla="*/ 2147483647 w 57"/>
                <a:gd name="T97" fmla="*/ 2147483647 h 57"/>
                <a:gd name="T98" fmla="*/ 2147483647 w 57"/>
                <a:gd name="T99" fmla="*/ 2147483647 h 57"/>
                <a:gd name="T100" fmla="*/ 2147483647 w 57"/>
                <a:gd name="T101" fmla="*/ 2147483647 h 57"/>
                <a:gd name="T102" fmla="*/ 2147483647 w 57"/>
                <a:gd name="T103" fmla="*/ 2147483647 h 57"/>
                <a:gd name="T104" fmla="*/ 2147483647 w 57"/>
                <a:gd name="T105" fmla="*/ 2147483647 h 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7"/>
                <a:gd name="T160" fmla="*/ 0 h 57"/>
                <a:gd name="T161" fmla="*/ 57 w 57"/>
                <a:gd name="T162" fmla="*/ 57 h 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7" h="57">
                  <a:moveTo>
                    <a:pt x="0" y="57"/>
                  </a:moveTo>
                  <a:lnTo>
                    <a:pt x="0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7" y="53"/>
                  </a:lnTo>
                  <a:lnTo>
                    <a:pt x="8" y="51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8" y="1"/>
                  </a:lnTo>
                  <a:lnTo>
                    <a:pt x="43" y="2"/>
                  </a:lnTo>
                  <a:lnTo>
                    <a:pt x="47" y="5"/>
                  </a:lnTo>
                  <a:lnTo>
                    <a:pt x="50" y="8"/>
                  </a:lnTo>
                  <a:lnTo>
                    <a:pt x="53" y="12"/>
                  </a:lnTo>
                  <a:lnTo>
                    <a:pt x="55" y="17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56" y="36"/>
                  </a:lnTo>
                  <a:lnTo>
                    <a:pt x="54" y="42"/>
                  </a:lnTo>
                  <a:lnTo>
                    <a:pt x="50" y="48"/>
                  </a:lnTo>
                  <a:lnTo>
                    <a:pt x="46" y="52"/>
                  </a:lnTo>
                  <a:lnTo>
                    <a:pt x="40" y="55"/>
                  </a:lnTo>
                  <a:lnTo>
                    <a:pt x="33" y="57"/>
                  </a:lnTo>
                  <a:lnTo>
                    <a:pt x="25" y="57"/>
                  </a:lnTo>
                  <a:lnTo>
                    <a:pt x="0" y="57"/>
                  </a:lnTo>
                  <a:close/>
                  <a:moveTo>
                    <a:pt x="16" y="53"/>
                  </a:moveTo>
                  <a:lnTo>
                    <a:pt x="21" y="54"/>
                  </a:lnTo>
                  <a:lnTo>
                    <a:pt x="25" y="54"/>
                  </a:lnTo>
                  <a:lnTo>
                    <a:pt x="31" y="53"/>
                  </a:lnTo>
                  <a:lnTo>
                    <a:pt x="36" y="51"/>
                  </a:lnTo>
                  <a:lnTo>
                    <a:pt x="41" y="47"/>
                  </a:lnTo>
                  <a:lnTo>
                    <a:pt x="45" y="42"/>
                  </a:lnTo>
                  <a:lnTo>
                    <a:pt x="47" y="36"/>
                  </a:lnTo>
                  <a:lnTo>
                    <a:pt x="48" y="29"/>
                  </a:lnTo>
                  <a:lnTo>
                    <a:pt x="47" y="21"/>
                  </a:lnTo>
                  <a:lnTo>
                    <a:pt x="45" y="15"/>
                  </a:lnTo>
                  <a:lnTo>
                    <a:pt x="41" y="10"/>
                  </a:lnTo>
                  <a:lnTo>
                    <a:pt x="37" y="6"/>
                  </a:lnTo>
                  <a:lnTo>
                    <a:pt x="31" y="3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6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6" name="Freeform 218"/>
            <p:cNvSpPr>
              <a:spLocks/>
            </p:cNvSpPr>
            <p:nvPr/>
          </p:nvSpPr>
          <p:spPr bwMode="auto">
            <a:xfrm>
              <a:off x="2811463" y="4262438"/>
              <a:ext cx="79375" cy="90488"/>
            </a:xfrm>
            <a:custGeom>
              <a:avLst/>
              <a:gdLst>
                <a:gd name="T0" fmla="*/ 2147483647 w 50"/>
                <a:gd name="T1" fmla="*/ 2147483647 h 57"/>
                <a:gd name="T2" fmla="*/ 2147483647 w 50"/>
                <a:gd name="T3" fmla="*/ 2147483647 h 57"/>
                <a:gd name="T4" fmla="*/ 2147483647 w 50"/>
                <a:gd name="T5" fmla="*/ 2147483647 h 57"/>
                <a:gd name="T6" fmla="*/ 2147483647 w 50"/>
                <a:gd name="T7" fmla="*/ 2147483647 h 57"/>
                <a:gd name="T8" fmla="*/ 2147483647 w 50"/>
                <a:gd name="T9" fmla="*/ 2147483647 h 57"/>
                <a:gd name="T10" fmla="*/ 2147483647 w 50"/>
                <a:gd name="T11" fmla="*/ 2147483647 h 57"/>
                <a:gd name="T12" fmla="*/ 2147483647 w 50"/>
                <a:gd name="T13" fmla="*/ 2147483647 h 57"/>
                <a:gd name="T14" fmla="*/ 2147483647 w 50"/>
                <a:gd name="T15" fmla="*/ 2147483647 h 57"/>
                <a:gd name="T16" fmla="*/ 2147483647 w 50"/>
                <a:gd name="T17" fmla="*/ 2147483647 h 57"/>
                <a:gd name="T18" fmla="*/ 2147483647 w 50"/>
                <a:gd name="T19" fmla="*/ 2147483647 h 57"/>
                <a:gd name="T20" fmla="*/ 2147483647 w 50"/>
                <a:gd name="T21" fmla="*/ 2147483647 h 57"/>
                <a:gd name="T22" fmla="*/ 2147483647 w 50"/>
                <a:gd name="T23" fmla="*/ 2147483647 h 57"/>
                <a:gd name="T24" fmla="*/ 2147483647 w 50"/>
                <a:gd name="T25" fmla="*/ 2147483647 h 57"/>
                <a:gd name="T26" fmla="*/ 2147483647 w 50"/>
                <a:gd name="T27" fmla="*/ 2147483647 h 57"/>
                <a:gd name="T28" fmla="*/ 2147483647 w 50"/>
                <a:gd name="T29" fmla="*/ 2147483647 h 57"/>
                <a:gd name="T30" fmla="*/ 2147483647 w 50"/>
                <a:gd name="T31" fmla="*/ 2147483647 h 57"/>
                <a:gd name="T32" fmla="*/ 2147483647 w 50"/>
                <a:gd name="T33" fmla="*/ 2147483647 h 57"/>
                <a:gd name="T34" fmla="*/ 0 w 50"/>
                <a:gd name="T35" fmla="*/ 2147483647 h 57"/>
                <a:gd name="T36" fmla="*/ 2147483647 w 50"/>
                <a:gd name="T37" fmla="*/ 2147483647 h 57"/>
                <a:gd name="T38" fmla="*/ 2147483647 w 50"/>
                <a:gd name="T39" fmla="*/ 2147483647 h 57"/>
                <a:gd name="T40" fmla="*/ 2147483647 w 50"/>
                <a:gd name="T41" fmla="*/ 2147483647 h 57"/>
                <a:gd name="T42" fmla="*/ 2147483647 w 50"/>
                <a:gd name="T43" fmla="*/ 2147483647 h 57"/>
                <a:gd name="T44" fmla="*/ 2147483647 w 50"/>
                <a:gd name="T45" fmla="*/ 2147483647 h 57"/>
                <a:gd name="T46" fmla="*/ 2147483647 w 50"/>
                <a:gd name="T47" fmla="*/ 2147483647 h 57"/>
                <a:gd name="T48" fmla="*/ 2147483647 w 50"/>
                <a:gd name="T49" fmla="*/ 2147483647 h 57"/>
                <a:gd name="T50" fmla="*/ 2147483647 w 50"/>
                <a:gd name="T51" fmla="*/ 2147483647 h 57"/>
                <a:gd name="T52" fmla="*/ 0 w 50"/>
                <a:gd name="T53" fmla="*/ 0 h 57"/>
                <a:gd name="T54" fmla="*/ 2147483647 w 50"/>
                <a:gd name="T55" fmla="*/ 2147483647 h 57"/>
                <a:gd name="T56" fmla="*/ 2147483647 w 50"/>
                <a:gd name="T57" fmla="*/ 2147483647 h 57"/>
                <a:gd name="T58" fmla="*/ 2147483647 w 50"/>
                <a:gd name="T59" fmla="*/ 2147483647 h 57"/>
                <a:gd name="T60" fmla="*/ 2147483647 w 50"/>
                <a:gd name="T61" fmla="*/ 2147483647 h 57"/>
                <a:gd name="T62" fmla="*/ 2147483647 w 50"/>
                <a:gd name="T63" fmla="*/ 2147483647 h 57"/>
                <a:gd name="T64" fmla="*/ 2147483647 w 50"/>
                <a:gd name="T65" fmla="*/ 2147483647 h 57"/>
                <a:gd name="T66" fmla="*/ 2147483647 w 50"/>
                <a:gd name="T67" fmla="*/ 2147483647 h 57"/>
                <a:gd name="T68" fmla="*/ 2147483647 w 50"/>
                <a:gd name="T69" fmla="*/ 214748364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57"/>
                <a:gd name="T107" fmla="*/ 50 w 50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57">
                  <a:moveTo>
                    <a:pt x="16" y="2"/>
                  </a:moveTo>
                  <a:lnTo>
                    <a:pt x="16" y="26"/>
                  </a:lnTo>
                  <a:lnTo>
                    <a:pt x="31" y="26"/>
                  </a:lnTo>
                  <a:lnTo>
                    <a:pt x="34" y="25"/>
                  </a:lnTo>
                  <a:lnTo>
                    <a:pt x="35" y="24"/>
                  </a:lnTo>
                  <a:lnTo>
                    <a:pt x="36" y="24"/>
                  </a:lnTo>
                  <a:lnTo>
                    <a:pt x="36" y="23"/>
                  </a:lnTo>
                  <a:lnTo>
                    <a:pt x="37" y="22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37"/>
                  </a:lnTo>
                  <a:lnTo>
                    <a:pt x="38" y="37"/>
                  </a:lnTo>
                  <a:lnTo>
                    <a:pt x="38" y="35"/>
                  </a:lnTo>
                  <a:lnTo>
                    <a:pt x="37" y="32"/>
                  </a:lnTo>
                  <a:lnTo>
                    <a:pt x="37" y="31"/>
                  </a:lnTo>
                  <a:lnTo>
                    <a:pt x="36" y="30"/>
                  </a:lnTo>
                  <a:lnTo>
                    <a:pt x="35" y="30"/>
                  </a:lnTo>
                  <a:lnTo>
                    <a:pt x="33" y="29"/>
                  </a:lnTo>
                  <a:lnTo>
                    <a:pt x="16" y="29"/>
                  </a:lnTo>
                  <a:lnTo>
                    <a:pt x="16" y="53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4"/>
                  </a:lnTo>
                  <a:lnTo>
                    <a:pt x="37" y="54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3" y="51"/>
                  </a:lnTo>
                  <a:lnTo>
                    <a:pt x="46" y="48"/>
                  </a:lnTo>
                  <a:lnTo>
                    <a:pt x="48" y="43"/>
                  </a:lnTo>
                  <a:lnTo>
                    <a:pt x="50" y="43"/>
                  </a:lnTo>
                  <a:lnTo>
                    <a:pt x="45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6" y="54"/>
                  </a:lnTo>
                  <a:lnTo>
                    <a:pt x="7" y="54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8" y="50"/>
                  </a:lnTo>
                  <a:lnTo>
                    <a:pt x="8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3" y="11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40" y="4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7" name="Freeform 219"/>
            <p:cNvSpPr>
              <a:spLocks noEditPoints="1"/>
            </p:cNvSpPr>
            <p:nvPr/>
          </p:nvSpPr>
          <p:spPr bwMode="auto">
            <a:xfrm>
              <a:off x="2493963" y="5003800"/>
              <a:ext cx="96838" cy="92075"/>
            </a:xfrm>
            <a:custGeom>
              <a:avLst/>
              <a:gdLst>
                <a:gd name="T0" fmla="*/ 2147483647 w 61"/>
                <a:gd name="T1" fmla="*/ 2147483647 h 58"/>
                <a:gd name="T2" fmla="*/ 2147483647 w 61"/>
                <a:gd name="T3" fmla="*/ 2147483647 h 58"/>
                <a:gd name="T4" fmla="*/ 2147483647 w 61"/>
                <a:gd name="T5" fmla="*/ 2147483647 h 58"/>
                <a:gd name="T6" fmla="*/ 2147483647 w 61"/>
                <a:gd name="T7" fmla="*/ 2147483647 h 58"/>
                <a:gd name="T8" fmla="*/ 2147483647 w 61"/>
                <a:gd name="T9" fmla="*/ 2147483647 h 58"/>
                <a:gd name="T10" fmla="*/ 2147483647 w 61"/>
                <a:gd name="T11" fmla="*/ 2147483647 h 58"/>
                <a:gd name="T12" fmla="*/ 2147483647 w 61"/>
                <a:gd name="T13" fmla="*/ 2147483647 h 58"/>
                <a:gd name="T14" fmla="*/ 2147483647 w 61"/>
                <a:gd name="T15" fmla="*/ 2147483647 h 58"/>
                <a:gd name="T16" fmla="*/ 2147483647 w 61"/>
                <a:gd name="T17" fmla="*/ 2147483647 h 58"/>
                <a:gd name="T18" fmla="*/ 2147483647 w 61"/>
                <a:gd name="T19" fmla="*/ 2147483647 h 58"/>
                <a:gd name="T20" fmla="*/ 2147483647 w 61"/>
                <a:gd name="T21" fmla="*/ 2147483647 h 58"/>
                <a:gd name="T22" fmla="*/ 2147483647 w 61"/>
                <a:gd name="T23" fmla="*/ 2147483647 h 58"/>
                <a:gd name="T24" fmla="*/ 0 w 61"/>
                <a:gd name="T25" fmla="*/ 2147483647 h 58"/>
                <a:gd name="T26" fmla="*/ 0 w 61"/>
                <a:gd name="T27" fmla="*/ 2147483647 h 58"/>
                <a:gd name="T28" fmla="*/ 2147483647 w 61"/>
                <a:gd name="T29" fmla="*/ 2147483647 h 58"/>
                <a:gd name="T30" fmla="*/ 2147483647 w 61"/>
                <a:gd name="T31" fmla="*/ 2147483647 h 58"/>
                <a:gd name="T32" fmla="*/ 2147483647 w 61"/>
                <a:gd name="T33" fmla="*/ 2147483647 h 58"/>
                <a:gd name="T34" fmla="*/ 2147483647 w 61"/>
                <a:gd name="T35" fmla="*/ 2147483647 h 58"/>
                <a:gd name="T36" fmla="*/ 2147483647 w 61"/>
                <a:gd name="T37" fmla="*/ 2147483647 h 58"/>
                <a:gd name="T38" fmla="*/ 2147483647 w 61"/>
                <a:gd name="T39" fmla="*/ 2147483647 h 58"/>
                <a:gd name="T40" fmla="*/ 2147483647 w 61"/>
                <a:gd name="T41" fmla="*/ 0 h 58"/>
                <a:gd name="T42" fmla="*/ 2147483647 w 61"/>
                <a:gd name="T43" fmla="*/ 0 h 58"/>
                <a:gd name="T44" fmla="*/ 2147483647 w 61"/>
                <a:gd name="T45" fmla="*/ 2147483647 h 58"/>
                <a:gd name="T46" fmla="*/ 2147483647 w 61"/>
                <a:gd name="T47" fmla="*/ 2147483647 h 58"/>
                <a:gd name="T48" fmla="*/ 2147483647 w 61"/>
                <a:gd name="T49" fmla="*/ 2147483647 h 58"/>
                <a:gd name="T50" fmla="*/ 2147483647 w 61"/>
                <a:gd name="T51" fmla="*/ 2147483647 h 58"/>
                <a:gd name="T52" fmla="*/ 2147483647 w 61"/>
                <a:gd name="T53" fmla="*/ 2147483647 h 58"/>
                <a:gd name="T54" fmla="*/ 2147483647 w 61"/>
                <a:gd name="T55" fmla="*/ 2147483647 h 58"/>
                <a:gd name="T56" fmla="*/ 2147483647 w 61"/>
                <a:gd name="T57" fmla="*/ 2147483647 h 58"/>
                <a:gd name="T58" fmla="*/ 2147483647 w 61"/>
                <a:gd name="T59" fmla="*/ 2147483647 h 58"/>
                <a:gd name="T60" fmla="*/ 2147483647 w 61"/>
                <a:gd name="T61" fmla="*/ 2147483647 h 58"/>
                <a:gd name="T62" fmla="*/ 2147483647 w 61"/>
                <a:gd name="T63" fmla="*/ 2147483647 h 58"/>
                <a:gd name="T64" fmla="*/ 2147483647 w 61"/>
                <a:gd name="T65" fmla="*/ 2147483647 h 58"/>
                <a:gd name="T66" fmla="*/ 2147483647 w 61"/>
                <a:gd name="T67" fmla="*/ 2147483647 h 58"/>
                <a:gd name="T68" fmla="*/ 2147483647 w 61"/>
                <a:gd name="T69" fmla="*/ 2147483647 h 58"/>
                <a:gd name="T70" fmla="*/ 2147483647 w 61"/>
                <a:gd name="T71" fmla="*/ 2147483647 h 58"/>
                <a:gd name="T72" fmla="*/ 2147483647 w 61"/>
                <a:gd name="T73" fmla="*/ 2147483647 h 58"/>
                <a:gd name="T74" fmla="*/ 2147483647 w 61"/>
                <a:gd name="T75" fmla="*/ 2147483647 h 58"/>
                <a:gd name="T76" fmla="*/ 2147483647 w 61"/>
                <a:gd name="T77" fmla="*/ 2147483647 h 58"/>
                <a:gd name="T78" fmla="*/ 2147483647 w 61"/>
                <a:gd name="T79" fmla="*/ 2147483647 h 58"/>
                <a:gd name="T80" fmla="*/ 2147483647 w 61"/>
                <a:gd name="T81" fmla="*/ 2147483647 h 58"/>
                <a:gd name="T82" fmla="*/ 2147483647 w 61"/>
                <a:gd name="T83" fmla="*/ 2147483647 h 58"/>
                <a:gd name="T84" fmla="*/ 2147483647 w 61"/>
                <a:gd name="T85" fmla="*/ 2147483647 h 58"/>
                <a:gd name="T86" fmla="*/ 2147483647 w 61"/>
                <a:gd name="T87" fmla="*/ 2147483647 h 58"/>
                <a:gd name="T88" fmla="*/ 2147483647 w 61"/>
                <a:gd name="T89" fmla="*/ 2147483647 h 5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1"/>
                <a:gd name="T136" fmla="*/ 0 h 58"/>
                <a:gd name="T137" fmla="*/ 61 w 61"/>
                <a:gd name="T138" fmla="*/ 58 h 5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1" h="58">
                  <a:moveTo>
                    <a:pt x="40" y="39"/>
                  </a:moveTo>
                  <a:lnTo>
                    <a:pt x="16" y="39"/>
                  </a:lnTo>
                  <a:lnTo>
                    <a:pt x="13" y="48"/>
                  </a:lnTo>
                  <a:lnTo>
                    <a:pt x="12" y="50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2" y="55"/>
                  </a:lnTo>
                  <a:lnTo>
                    <a:pt x="13" y="55"/>
                  </a:lnTo>
                  <a:lnTo>
                    <a:pt x="14" y="56"/>
                  </a:lnTo>
                  <a:lnTo>
                    <a:pt x="16" y="57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6" y="53"/>
                  </a:lnTo>
                  <a:lnTo>
                    <a:pt x="8" y="51"/>
                  </a:lnTo>
                  <a:lnTo>
                    <a:pt x="9" y="47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51" y="47"/>
                  </a:lnTo>
                  <a:lnTo>
                    <a:pt x="53" y="52"/>
                  </a:lnTo>
                  <a:lnTo>
                    <a:pt x="56" y="55"/>
                  </a:lnTo>
                  <a:lnTo>
                    <a:pt x="57" y="56"/>
                  </a:lnTo>
                  <a:lnTo>
                    <a:pt x="58" y="57"/>
                  </a:lnTo>
                  <a:lnTo>
                    <a:pt x="59" y="57"/>
                  </a:lnTo>
                  <a:lnTo>
                    <a:pt x="61" y="57"/>
                  </a:lnTo>
                  <a:lnTo>
                    <a:pt x="61" y="58"/>
                  </a:lnTo>
                  <a:lnTo>
                    <a:pt x="39" y="58"/>
                  </a:lnTo>
                  <a:lnTo>
                    <a:pt x="39" y="57"/>
                  </a:lnTo>
                  <a:lnTo>
                    <a:pt x="40" y="57"/>
                  </a:lnTo>
                  <a:lnTo>
                    <a:pt x="41" y="57"/>
                  </a:lnTo>
                  <a:lnTo>
                    <a:pt x="43" y="57"/>
                  </a:lnTo>
                  <a:lnTo>
                    <a:pt x="44" y="55"/>
                  </a:lnTo>
                  <a:lnTo>
                    <a:pt x="44" y="53"/>
                  </a:lnTo>
                  <a:lnTo>
                    <a:pt x="43" y="51"/>
                  </a:lnTo>
                  <a:lnTo>
                    <a:pt x="43" y="49"/>
                  </a:lnTo>
                  <a:lnTo>
                    <a:pt x="43" y="47"/>
                  </a:lnTo>
                  <a:lnTo>
                    <a:pt x="40" y="39"/>
                  </a:lnTo>
                  <a:close/>
                  <a:moveTo>
                    <a:pt x="38" y="37"/>
                  </a:moveTo>
                  <a:lnTo>
                    <a:pt x="29" y="14"/>
                  </a:lnTo>
                  <a:lnTo>
                    <a:pt x="1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8" name="Freeform 220"/>
            <p:cNvSpPr>
              <a:spLocks/>
            </p:cNvSpPr>
            <p:nvPr/>
          </p:nvSpPr>
          <p:spPr bwMode="auto">
            <a:xfrm>
              <a:off x="2497138" y="5499100"/>
              <a:ext cx="38100" cy="92075"/>
            </a:xfrm>
            <a:custGeom>
              <a:avLst/>
              <a:gdLst>
                <a:gd name="T0" fmla="*/ 2147483647 w 24"/>
                <a:gd name="T1" fmla="*/ 2147483647 h 58"/>
                <a:gd name="T2" fmla="*/ 2147483647 w 24"/>
                <a:gd name="T3" fmla="*/ 2147483647 h 58"/>
                <a:gd name="T4" fmla="*/ 0 w 24"/>
                <a:gd name="T5" fmla="*/ 2147483647 h 58"/>
                <a:gd name="T6" fmla="*/ 0 w 24"/>
                <a:gd name="T7" fmla="*/ 2147483647 h 58"/>
                <a:gd name="T8" fmla="*/ 2147483647 w 24"/>
                <a:gd name="T9" fmla="*/ 2147483647 h 58"/>
                <a:gd name="T10" fmla="*/ 2147483647 w 24"/>
                <a:gd name="T11" fmla="*/ 2147483647 h 58"/>
                <a:gd name="T12" fmla="*/ 2147483647 w 24"/>
                <a:gd name="T13" fmla="*/ 2147483647 h 58"/>
                <a:gd name="T14" fmla="*/ 2147483647 w 24"/>
                <a:gd name="T15" fmla="*/ 2147483647 h 58"/>
                <a:gd name="T16" fmla="*/ 2147483647 w 24"/>
                <a:gd name="T17" fmla="*/ 2147483647 h 58"/>
                <a:gd name="T18" fmla="*/ 2147483647 w 24"/>
                <a:gd name="T19" fmla="*/ 2147483647 h 58"/>
                <a:gd name="T20" fmla="*/ 2147483647 w 24"/>
                <a:gd name="T21" fmla="*/ 2147483647 h 58"/>
                <a:gd name="T22" fmla="*/ 2147483647 w 24"/>
                <a:gd name="T23" fmla="*/ 2147483647 h 58"/>
                <a:gd name="T24" fmla="*/ 2147483647 w 24"/>
                <a:gd name="T25" fmla="*/ 2147483647 h 58"/>
                <a:gd name="T26" fmla="*/ 2147483647 w 24"/>
                <a:gd name="T27" fmla="*/ 2147483647 h 58"/>
                <a:gd name="T28" fmla="*/ 2147483647 w 24"/>
                <a:gd name="T29" fmla="*/ 2147483647 h 58"/>
                <a:gd name="T30" fmla="*/ 2147483647 w 24"/>
                <a:gd name="T31" fmla="*/ 2147483647 h 58"/>
                <a:gd name="T32" fmla="*/ 2147483647 w 24"/>
                <a:gd name="T33" fmla="*/ 2147483647 h 58"/>
                <a:gd name="T34" fmla="*/ 2147483647 w 24"/>
                <a:gd name="T35" fmla="*/ 2147483647 h 58"/>
                <a:gd name="T36" fmla="*/ 2147483647 w 24"/>
                <a:gd name="T37" fmla="*/ 2147483647 h 58"/>
                <a:gd name="T38" fmla="*/ 2147483647 w 24"/>
                <a:gd name="T39" fmla="*/ 2147483647 h 58"/>
                <a:gd name="T40" fmla="*/ 0 w 24"/>
                <a:gd name="T41" fmla="*/ 2147483647 h 58"/>
                <a:gd name="T42" fmla="*/ 0 w 24"/>
                <a:gd name="T43" fmla="*/ 0 h 58"/>
                <a:gd name="T44" fmla="*/ 2147483647 w 24"/>
                <a:gd name="T45" fmla="*/ 0 h 58"/>
                <a:gd name="T46" fmla="*/ 2147483647 w 24"/>
                <a:gd name="T47" fmla="*/ 2147483647 h 58"/>
                <a:gd name="T48" fmla="*/ 2147483647 w 24"/>
                <a:gd name="T49" fmla="*/ 2147483647 h 58"/>
                <a:gd name="T50" fmla="*/ 2147483647 w 24"/>
                <a:gd name="T51" fmla="*/ 2147483647 h 58"/>
                <a:gd name="T52" fmla="*/ 2147483647 w 24"/>
                <a:gd name="T53" fmla="*/ 2147483647 h 58"/>
                <a:gd name="T54" fmla="*/ 2147483647 w 24"/>
                <a:gd name="T55" fmla="*/ 2147483647 h 58"/>
                <a:gd name="T56" fmla="*/ 2147483647 w 24"/>
                <a:gd name="T57" fmla="*/ 2147483647 h 58"/>
                <a:gd name="T58" fmla="*/ 2147483647 w 24"/>
                <a:gd name="T59" fmla="*/ 2147483647 h 58"/>
                <a:gd name="T60" fmla="*/ 2147483647 w 24"/>
                <a:gd name="T61" fmla="*/ 2147483647 h 58"/>
                <a:gd name="T62" fmla="*/ 2147483647 w 24"/>
                <a:gd name="T63" fmla="*/ 2147483647 h 58"/>
                <a:gd name="T64" fmla="*/ 2147483647 w 24"/>
                <a:gd name="T65" fmla="*/ 2147483647 h 58"/>
                <a:gd name="T66" fmla="*/ 2147483647 w 24"/>
                <a:gd name="T67" fmla="*/ 2147483647 h 58"/>
                <a:gd name="T68" fmla="*/ 2147483647 w 24"/>
                <a:gd name="T69" fmla="*/ 2147483647 h 58"/>
                <a:gd name="T70" fmla="*/ 2147483647 w 24"/>
                <a:gd name="T71" fmla="*/ 2147483647 h 58"/>
                <a:gd name="T72" fmla="*/ 2147483647 w 24"/>
                <a:gd name="T73" fmla="*/ 2147483647 h 58"/>
                <a:gd name="T74" fmla="*/ 2147483647 w 24"/>
                <a:gd name="T75" fmla="*/ 2147483647 h 58"/>
                <a:gd name="T76" fmla="*/ 2147483647 w 24"/>
                <a:gd name="T77" fmla="*/ 2147483647 h 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"/>
                <a:gd name="T118" fmla="*/ 0 h 58"/>
                <a:gd name="T119" fmla="*/ 24 w 24"/>
                <a:gd name="T120" fmla="*/ 58 h 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" h="58">
                  <a:moveTo>
                    <a:pt x="24" y="57"/>
                  </a:moveTo>
                  <a:lnTo>
                    <a:pt x="24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4" y="57"/>
                  </a:lnTo>
                  <a:lnTo>
                    <a:pt x="5" y="56"/>
                  </a:lnTo>
                  <a:lnTo>
                    <a:pt x="6" y="56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6" y="5"/>
                  </a:lnTo>
                  <a:lnTo>
                    <a:pt x="16" y="52"/>
                  </a:lnTo>
                  <a:lnTo>
                    <a:pt x="17" y="53"/>
                  </a:lnTo>
                  <a:lnTo>
                    <a:pt x="17" y="54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7"/>
                  </a:lnTo>
                  <a:lnTo>
                    <a:pt x="22" y="57"/>
                  </a:lnTo>
                  <a:lnTo>
                    <a:pt x="24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19" name="Freeform 221"/>
            <p:cNvSpPr>
              <a:spLocks/>
            </p:cNvSpPr>
            <p:nvPr/>
          </p:nvSpPr>
          <p:spPr bwMode="auto">
            <a:xfrm>
              <a:off x="2535238" y="5499100"/>
              <a:ext cx="100013" cy="92075"/>
            </a:xfrm>
            <a:custGeom>
              <a:avLst/>
              <a:gdLst>
                <a:gd name="T0" fmla="*/ 0 w 63"/>
                <a:gd name="T1" fmla="*/ 0 h 58"/>
                <a:gd name="T2" fmla="*/ 2147483647 w 63"/>
                <a:gd name="T3" fmla="*/ 0 h 58"/>
                <a:gd name="T4" fmla="*/ 2147483647 w 63"/>
                <a:gd name="T5" fmla="*/ 2147483647 h 58"/>
                <a:gd name="T6" fmla="*/ 2147483647 w 63"/>
                <a:gd name="T7" fmla="*/ 2147483647 h 58"/>
                <a:gd name="T8" fmla="*/ 2147483647 w 63"/>
                <a:gd name="T9" fmla="*/ 2147483647 h 58"/>
                <a:gd name="T10" fmla="*/ 2147483647 w 63"/>
                <a:gd name="T11" fmla="*/ 2147483647 h 58"/>
                <a:gd name="T12" fmla="*/ 2147483647 w 63"/>
                <a:gd name="T13" fmla="*/ 2147483647 h 58"/>
                <a:gd name="T14" fmla="*/ 2147483647 w 63"/>
                <a:gd name="T15" fmla="*/ 2147483647 h 58"/>
                <a:gd name="T16" fmla="*/ 2147483647 w 63"/>
                <a:gd name="T17" fmla="*/ 2147483647 h 58"/>
                <a:gd name="T18" fmla="*/ 2147483647 w 63"/>
                <a:gd name="T19" fmla="*/ 2147483647 h 58"/>
                <a:gd name="T20" fmla="*/ 2147483647 w 63"/>
                <a:gd name="T21" fmla="*/ 0 h 58"/>
                <a:gd name="T22" fmla="*/ 2147483647 w 63"/>
                <a:gd name="T23" fmla="*/ 0 h 58"/>
                <a:gd name="T24" fmla="*/ 2147483647 w 63"/>
                <a:gd name="T25" fmla="*/ 2147483647 h 58"/>
                <a:gd name="T26" fmla="*/ 2147483647 w 63"/>
                <a:gd name="T27" fmla="*/ 2147483647 h 58"/>
                <a:gd name="T28" fmla="*/ 2147483647 w 63"/>
                <a:gd name="T29" fmla="*/ 2147483647 h 58"/>
                <a:gd name="T30" fmla="*/ 2147483647 w 63"/>
                <a:gd name="T31" fmla="*/ 2147483647 h 58"/>
                <a:gd name="T32" fmla="*/ 2147483647 w 63"/>
                <a:gd name="T33" fmla="*/ 2147483647 h 58"/>
                <a:gd name="T34" fmla="*/ 2147483647 w 63"/>
                <a:gd name="T35" fmla="*/ 2147483647 h 58"/>
                <a:gd name="T36" fmla="*/ 2147483647 w 63"/>
                <a:gd name="T37" fmla="*/ 2147483647 h 58"/>
                <a:gd name="T38" fmla="*/ 2147483647 w 63"/>
                <a:gd name="T39" fmla="*/ 2147483647 h 58"/>
                <a:gd name="T40" fmla="*/ 2147483647 w 63"/>
                <a:gd name="T41" fmla="*/ 2147483647 h 58"/>
                <a:gd name="T42" fmla="*/ 2147483647 w 63"/>
                <a:gd name="T43" fmla="*/ 2147483647 h 58"/>
                <a:gd name="T44" fmla="*/ 2147483647 w 63"/>
                <a:gd name="T45" fmla="*/ 2147483647 h 58"/>
                <a:gd name="T46" fmla="*/ 2147483647 w 63"/>
                <a:gd name="T47" fmla="*/ 2147483647 h 58"/>
                <a:gd name="T48" fmla="*/ 2147483647 w 63"/>
                <a:gd name="T49" fmla="*/ 2147483647 h 58"/>
                <a:gd name="T50" fmla="*/ 2147483647 w 63"/>
                <a:gd name="T51" fmla="*/ 2147483647 h 58"/>
                <a:gd name="T52" fmla="*/ 2147483647 w 63"/>
                <a:gd name="T53" fmla="*/ 2147483647 h 58"/>
                <a:gd name="T54" fmla="*/ 2147483647 w 63"/>
                <a:gd name="T55" fmla="*/ 2147483647 h 58"/>
                <a:gd name="T56" fmla="*/ 2147483647 w 63"/>
                <a:gd name="T57" fmla="*/ 2147483647 h 58"/>
                <a:gd name="T58" fmla="*/ 2147483647 w 63"/>
                <a:gd name="T59" fmla="*/ 2147483647 h 58"/>
                <a:gd name="T60" fmla="*/ 2147483647 w 63"/>
                <a:gd name="T61" fmla="*/ 2147483647 h 58"/>
                <a:gd name="T62" fmla="*/ 2147483647 w 63"/>
                <a:gd name="T63" fmla="*/ 2147483647 h 58"/>
                <a:gd name="T64" fmla="*/ 2147483647 w 63"/>
                <a:gd name="T65" fmla="*/ 2147483647 h 58"/>
                <a:gd name="T66" fmla="*/ 2147483647 w 63"/>
                <a:gd name="T67" fmla="*/ 2147483647 h 58"/>
                <a:gd name="T68" fmla="*/ 2147483647 w 63"/>
                <a:gd name="T69" fmla="*/ 2147483647 h 58"/>
                <a:gd name="T70" fmla="*/ 2147483647 w 63"/>
                <a:gd name="T71" fmla="*/ 2147483647 h 58"/>
                <a:gd name="T72" fmla="*/ 2147483647 w 63"/>
                <a:gd name="T73" fmla="*/ 2147483647 h 58"/>
                <a:gd name="T74" fmla="*/ 2147483647 w 63"/>
                <a:gd name="T75" fmla="*/ 2147483647 h 58"/>
                <a:gd name="T76" fmla="*/ 2147483647 w 63"/>
                <a:gd name="T77" fmla="*/ 2147483647 h 58"/>
                <a:gd name="T78" fmla="*/ 2147483647 w 63"/>
                <a:gd name="T79" fmla="*/ 2147483647 h 58"/>
                <a:gd name="T80" fmla="*/ 2147483647 w 63"/>
                <a:gd name="T81" fmla="*/ 2147483647 h 58"/>
                <a:gd name="T82" fmla="*/ 2147483647 w 63"/>
                <a:gd name="T83" fmla="*/ 2147483647 h 58"/>
                <a:gd name="T84" fmla="*/ 2147483647 w 63"/>
                <a:gd name="T85" fmla="*/ 2147483647 h 58"/>
                <a:gd name="T86" fmla="*/ 0 w 63"/>
                <a:gd name="T87" fmla="*/ 2147483647 h 58"/>
                <a:gd name="T88" fmla="*/ 0 w 63"/>
                <a:gd name="T89" fmla="*/ 0 h 5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3"/>
                <a:gd name="T136" fmla="*/ 0 h 58"/>
                <a:gd name="T137" fmla="*/ 63 w 63"/>
                <a:gd name="T138" fmla="*/ 58 h 5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3" h="58">
                  <a:moveTo>
                    <a:pt x="0" y="0"/>
                  </a:moveTo>
                  <a:lnTo>
                    <a:pt x="15" y="0"/>
                  </a:lnTo>
                  <a:lnTo>
                    <a:pt x="51" y="44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0" y="3"/>
                  </a:lnTo>
                  <a:lnTo>
                    <a:pt x="48" y="2"/>
                  </a:lnTo>
                  <a:lnTo>
                    <a:pt x="45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1" y="1"/>
                  </a:lnTo>
                  <a:lnTo>
                    <a:pt x="59" y="1"/>
                  </a:lnTo>
                  <a:lnTo>
                    <a:pt x="57" y="2"/>
                  </a:lnTo>
                  <a:lnTo>
                    <a:pt x="56" y="4"/>
                  </a:lnTo>
                  <a:lnTo>
                    <a:pt x="55" y="6"/>
                  </a:lnTo>
                  <a:lnTo>
                    <a:pt x="55" y="58"/>
                  </a:lnTo>
                  <a:lnTo>
                    <a:pt x="53" y="58"/>
                  </a:lnTo>
                  <a:lnTo>
                    <a:pt x="15" y="13"/>
                  </a:lnTo>
                  <a:lnTo>
                    <a:pt x="15" y="51"/>
                  </a:lnTo>
                  <a:lnTo>
                    <a:pt x="16" y="53"/>
                  </a:lnTo>
                  <a:lnTo>
                    <a:pt x="16" y="54"/>
                  </a:lnTo>
                  <a:lnTo>
                    <a:pt x="17" y="56"/>
                  </a:lnTo>
                  <a:lnTo>
                    <a:pt x="18" y="56"/>
                  </a:lnTo>
                  <a:lnTo>
                    <a:pt x="20" y="57"/>
                  </a:lnTo>
                  <a:lnTo>
                    <a:pt x="23" y="57"/>
                  </a:lnTo>
                  <a:lnTo>
                    <a:pt x="23" y="58"/>
                  </a:lnTo>
                  <a:lnTo>
                    <a:pt x="4" y="58"/>
                  </a:lnTo>
                  <a:lnTo>
                    <a:pt x="4" y="57"/>
                  </a:lnTo>
                  <a:lnTo>
                    <a:pt x="8" y="57"/>
                  </a:lnTo>
                  <a:lnTo>
                    <a:pt x="9" y="56"/>
                  </a:lnTo>
                  <a:lnTo>
                    <a:pt x="10" y="55"/>
                  </a:lnTo>
                  <a:lnTo>
                    <a:pt x="11" y="54"/>
                  </a:lnTo>
                  <a:lnTo>
                    <a:pt x="12" y="52"/>
                  </a:lnTo>
                  <a:lnTo>
                    <a:pt x="12" y="8"/>
                  </a:lnTo>
                  <a:lnTo>
                    <a:pt x="10" y="7"/>
                  </a:lnTo>
                  <a:lnTo>
                    <a:pt x="9" y="5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0" name="Freeform 222"/>
            <p:cNvSpPr>
              <a:spLocks/>
            </p:cNvSpPr>
            <p:nvPr/>
          </p:nvSpPr>
          <p:spPr bwMode="auto">
            <a:xfrm>
              <a:off x="2646363" y="5565775"/>
              <a:ext cx="22225" cy="58738"/>
            </a:xfrm>
            <a:custGeom>
              <a:avLst/>
              <a:gdLst>
                <a:gd name="T0" fmla="*/ 0 w 14"/>
                <a:gd name="T1" fmla="*/ 2147483647 h 37"/>
                <a:gd name="T2" fmla="*/ 2147483647 w 14"/>
                <a:gd name="T3" fmla="*/ 0 h 37"/>
                <a:gd name="T4" fmla="*/ 2147483647 w 14"/>
                <a:gd name="T5" fmla="*/ 0 h 37"/>
                <a:gd name="T6" fmla="*/ 2147483647 w 14"/>
                <a:gd name="T7" fmla="*/ 2147483647 h 37"/>
                <a:gd name="T8" fmla="*/ 2147483647 w 14"/>
                <a:gd name="T9" fmla="*/ 2147483647 h 37"/>
                <a:gd name="T10" fmla="*/ 2147483647 w 14"/>
                <a:gd name="T11" fmla="*/ 2147483647 h 37"/>
                <a:gd name="T12" fmla="*/ 2147483647 w 14"/>
                <a:gd name="T13" fmla="*/ 2147483647 h 37"/>
                <a:gd name="T14" fmla="*/ 2147483647 w 14"/>
                <a:gd name="T15" fmla="*/ 2147483647 h 37"/>
                <a:gd name="T16" fmla="*/ 2147483647 w 14"/>
                <a:gd name="T17" fmla="*/ 2147483647 h 37"/>
                <a:gd name="T18" fmla="*/ 2147483647 w 14"/>
                <a:gd name="T19" fmla="*/ 2147483647 h 37"/>
                <a:gd name="T20" fmla="*/ 0 w 14"/>
                <a:gd name="T21" fmla="*/ 2147483647 h 37"/>
                <a:gd name="T22" fmla="*/ 0 w 14"/>
                <a:gd name="T23" fmla="*/ 2147483647 h 37"/>
                <a:gd name="T24" fmla="*/ 2147483647 w 14"/>
                <a:gd name="T25" fmla="*/ 2147483647 h 37"/>
                <a:gd name="T26" fmla="*/ 2147483647 w 14"/>
                <a:gd name="T27" fmla="*/ 2147483647 h 37"/>
                <a:gd name="T28" fmla="*/ 2147483647 w 14"/>
                <a:gd name="T29" fmla="*/ 2147483647 h 37"/>
                <a:gd name="T30" fmla="*/ 2147483647 w 14"/>
                <a:gd name="T31" fmla="*/ 2147483647 h 37"/>
                <a:gd name="T32" fmla="*/ 2147483647 w 14"/>
                <a:gd name="T33" fmla="*/ 2147483647 h 37"/>
                <a:gd name="T34" fmla="*/ 2147483647 w 14"/>
                <a:gd name="T35" fmla="*/ 2147483647 h 37"/>
                <a:gd name="T36" fmla="*/ 2147483647 w 14"/>
                <a:gd name="T37" fmla="*/ 2147483647 h 37"/>
                <a:gd name="T38" fmla="*/ 2147483647 w 14"/>
                <a:gd name="T39" fmla="*/ 2147483647 h 37"/>
                <a:gd name="T40" fmla="*/ 2147483647 w 14"/>
                <a:gd name="T41" fmla="*/ 2147483647 h 37"/>
                <a:gd name="T42" fmla="*/ 2147483647 w 14"/>
                <a:gd name="T43" fmla="*/ 2147483647 h 37"/>
                <a:gd name="T44" fmla="*/ 2147483647 w 14"/>
                <a:gd name="T45" fmla="*/ 2147483647 h 37"/>
                <a:gd name="T46" fmla="*/ 2147483647 w 14"/>
                <a:gd name="T47" fmla="*/ 2147483647 h 37"/>
                <a:gd name="T48" fmla="*/ 2147483647 w 14"/>
                <a:gd name="T49" fmla="*/ 2147483647 h 37"/>
                <a:gd name="T50" fmla="*/ 0 w 14"/>
                <a:gd name="T51" fmla="*/ 2147483647 h 37"/>
                <a:gd name="T52" fmla="*/ 0 w 14"/>
                <a:gd name="T53" fmla="*/ 2147483647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"/>
                <a:gd name="T82" fmla="*/ 0 h 37"/>
                <a:gd name="T83" fmla="*/ 14 w 14"/>
                <a:gd name="T84" fmla="*/ 37 h 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" h="37">
                  <a:moveTo>
                    <a:pt x="0" y="5"/>
                  </a:moveTo>
                  <a:lnTo>
                    <a:pt x="8" y="0"/>
                  </a:lnTo>
                  <a:lnTo>
                    <a:pt x="9" y="0"/>
                  </a:lnTo>
                  <a:lnTo>
                    <a:pt x="9" y="35"/>
                  </a:lnTo>
                  <a:lnTo>
                    <a:pt x="10" y="35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4" y="36"/>
                  </a:lnTo>
                  <a:lnTo>
                    <a:pt x="14" y="37"/>
                  </a:lnTo>
                  <a:lnTo>
                    <a:pt x="0" y="37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5" y="6"/>
                  </a:lnTo>
                  <a:lnTo>
                    <a:pt x="5" y="5"/>
                  </a:lnTo>
                  <a:lnTo>
                    <a:pt x="4" y="5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1" name="Freeform 223"/>
            <p:cNvSpPr>
              <a:spLocks noEditPoints="1"/>
            </p:cNvSpPr>
            <p:nvPr/>
          </p:nvSpPr>
          <p:spPr bwMode="auto">
            <a:xfrm>
              <a:off x="579438" y="4259263"/>
              <a:ext cx="90488" cy="90488"/>
            </a:xfrm>
            <a:custGeom>
              <a:avLst/>
              <a:gdLst>
                <a:gd name="T0" fmla="*/ 0 w 57"/>
                <a:gd name="T1" fmla="*/ 2147483647 h 57"/>
                <a:gd name="T2" fmla="*/ 0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2147483647 w 57"/>
                <a:gd name="T11" fmla="*/ 2147483647 h 57"/>
                <a:gd name="T12" fmla="*/ 2147483647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0 w 57"/>
                <a:gd name="T31" fmla="*/ 2147483647 h 57"/>
                <a:gd name="T32" fmla="*/ 0 w 57"/>
                <a:gd name="T33" fmla="*/ 0 h 57"/>
                <a:gd name="T34" fmla="*/ 2147483647 w 57"/>
                <a:gd name="T35" fmla="*/ 0 h 57"/>
                <a:gd name="T36" fmla="*/ 2147483647 w 57"/>
                <a:gd name="T37" fmla="*/ 0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2147483647 h 57"/>
                <a:gd name="T44" fmla="*/ 2147483647 w 57"/>
                <a:gd name="T45" fmla="*/ 2147483647 h 57"/>
                <a:gd name="T46" fmla="*/ 2147483647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0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2147483647 w 57"/>
                <a:gd name="T95" fmla="*/ 2147483647 h 57"/>
                <a:gd name="T96" fmla="*/ 2147483647 w 57"/>
                <a:gd name="T97" fmla="*/ 2147483647 h 57"/>
                <a:gd name="T98" fmla="*/ 2147483647 w 57"/>
                <a:gd name="T99" fmla="*/ 2147483647 h 57"/>
                <a:gd name="T100" fmla="*/ 2147483647 w 57"/>
                <a:gd name="T101" fmla="*/ 2147483647 h 57"/>
                <a:gd name="T102" fmla="*/ 2147483647 w 57"/>
                <a:gd name="T103" fmla="*/ 2147483647 h 57"/>
                <a:gd name="T104" fmla="*/ 2147483647 w 57"/>
                <a:gd name="T105" fmla="*/ 2147483647 h 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7"/>
                <a:gd name="T160" fmla="*/ 0 h 57"/>
                <a:gd name="T161" fmla="*/ 57 w 57"/>
                <a:gd name="T162" fmla="*/ 57 h 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7" h="57">
                  <a:moveTo>
                    <a:pt x="0" y="57"/>
                  </a:moveTo>
                  <a:lnTo>
                    <a:pt x="0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7" y="53"/>
                  </a:lnTo>
                  <a:lnTo>
                    <a:pt x="8" y="51"/>
                  </a:lnTo>
                  <a:lnTo>
                    <a:pt x="8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7" y="1"/>
                  </a:lnTo>
                  <a:lnTo>
                    <a:pt x="43" y="3"/>
                  </a:lnTo>
                  <a:lnTo>
                    <a:pt x="47" y="5"/>
                  </a:lnTo>
                  <a:lnTo>
                    <a:pt x="50" y="8"/>
                  </a:lnTo>
                  <a:lnTo>
                    <a:pt x="53" y="13"/>
                  </a:lnTo>
                  <a:lnTo>
                    <a:pt x="55" y="17"/>
                  </a:lnTo>
                  <a:lnTo>
                    <a:pt x="56" y="22"/>
                  </a:lnTo>
                  <a:lnTo>
                    <a:pt x="57" y="29"/>
                  </a:lnTo>
                  <a:lnTo>
                    <a:pt x="56" y="36"/>
                  </a:lnTo>
                  <a:lnTo>
                    <a:pt x="54" y="42"/>
                  </a:lnTo>
                  <a:lnTo>
                    <a:pt x="50" y="48"/>
                  </a:lnTo>
                  <a:lnTo>
                    <a:pt x="45" y="52"/>
                  </a:lnTo>
                  <a:lnTo>
                    <a:pt x="40" y="55"/>
                  </a:lnTo>
                  <a:lnTo>
                    <a:pt x="33" y="57"/>
                  </a:lnTo>
                  <a:lnTo>
                    <a:pt x="25" y="57"/>
                  </a:lnTo>
                  <a:lnTo>
                    <a:pt x="0" y="57"/>
                  </a:lnTo>
                  <a:close/>
                  <a:moveTo>
                    <a:pt x="16" y="53"/>
                  </a:moveTo>
                  <a:lnTo>
                    <a:pt x="21" y="54"/>
                  </a:lnTo>
                  <a:lnTo>
                    <a:pt x="25" y="54"/>
                  </a:lnTo>
                  <a:lnTo>
                    <a:pt x="31" y="53"/>
                  </a:lnTo>
                  <a:lnTo>
                    <a:pt x="36" y="51"/>
                  </a:lnTo>
                  <a:lnTo>
                    <a:pt x="41" y="47"/>
                  </a:lnTo>
                  <a:lnTo>
                    <a:pt x="45" y="42"/>
                  </a:lnTo>
                  <a:lnTo>
                    <a:pt x="46" y="36"/>
                  </a:lnTo>
                  <a:lnTo>
                    <a:pt x="47" y="29"/>
                  </a:lnTo>
                  <a:lnTo>
                    <a:pt x="46" y="21"/>
                  </a:lnTo>
                  <a:lnTo>
                    <a:pt x="45" y="15"/>
                  </a:lnTo>
                  <a:lnTo>
                    <a:pt x="41" y="10"/>
                  </a:lnTo>
                  <a:lnTo>
                    <a:pt x="36" y="6"/>
                  </a:lnTo>
                  <a:lnTo>
                    <a:pt x="31" y="3"/>
                  </a:lnTo>
                  <a:lnTo>
                    <a:pt x="25" y="3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16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2" name="Freeform 224"/>
            <p:cNvSpPr>
              <a:spLocks/>
            </p:cNvSpPr>
            <p:nvPr/>
          </p:nvSpPr>
          <p:spPr bwMode="auto">
            <a:xfrm>
              <a:off x="677863" y="4259263"/>
              <a:ext cx="79375" cy="90488"/>
            </a:xfrm>
            <a:custGeom>
              <a:avLst/>
              <a:gdLst>
                <a:gd name="T0" fmla="*/ 2147483647 w 50"/>
                <a:gd name="T1" fmla="*/ 2147483647 h 57"/>
                <a:gd name="T2" fmla="*/ 2147483647 w 50"/>
                <a:gd name="T3" fmla="*/ 2147483647 h 57"/>
                <a:gd name="T4" fmla="*/ 2147483647 w 50"/>
                <a:gd name="T5" fmla="*/ 2147483647 h 57"/>
                <a:gd name="T6" fmla="*/ 2147483647 w 50"/>
                <a:gd name="T7" fmla="*/ 2147483647 h 57"/>
                <a:gd name="T8" fmla="*/ 2147483647 w 50"/>
                <a:gd name="T9" fmla="*/ 2147483647 h 57"/>
                <a:gd name="T10" fmla="*/ 2147483647 w 50"/>
                <a:gd name="T11" fmla="*/ 2147483647 h 57"/>
                <a:gd name="T12" fmla="*/ 2147483647 w 50"/>
                <a:gd name="T13" fmla="*/ 2147483647 h 57"/>
                <a:gd name="T14" fmla="*/ 2147483647 w 50"/>
                <a:gd name="T15" fmla="*/ 2147483647 h 57"/>
                <a:gd name="T16" fmla="*/ 2147483647 w 50"/>
                <a:gd name="T17" fmla="*/ 2147483647 h 57"/>
                <a:gd name="T18" fmla="*/ 2147483647 w 50"/>
                <a:gd name="T19" fmla="*/ 2147483647 h 57"/>
                <a:gd name="T20" fmla="*/ 2147483647 w 50"/>
                <a:gd name="T21" fmla="*/ 2147483647 h 57"/>
                <a:gd name="T22" fmla="*/ 2147483647 w 50"/>
                <a:gd name="T23" fmla="*/ 2147483647 h 57"/>
                <a:gd name="T24" fmla="*/ 2147483647 w 50"/>
                <a:gd name="T25" fmla="*/ 2147483647 h 57"/>
                <a:gd name="T26" fmla="*/ 2147483647 w 50"/>
                <a:gd name="T27" fmla="*/ 2147483647 h 57"/>
                <a:gd name="T28" fmla="*/ 2147483647 w 50"/>
                <a:gd name="T29" fmla="*/ 2147483647 h 57"/>
                <a:gd name="T30" fmla="*/ 2147483647 w 50"/>
                <a:gd name="T31" fmla="*/ 2147483647 h 57"/>
                <a:gd name="T32" fmla="*/ 2147483647 w 50"/>
                <a:gd name="T33" fmla="*/ 2147483647 h 57"/>
                <a:gd name="T34" fmla="*/ 0 w 50"/>
                <a:gd name="T35" fmla="*/ 2147483647 h 57"/>
                <a:gd name="T36" fmla="*/ 2147483647 w 50"/>
                <a:gd name="T37" fmla="*/ 2147483647 h 57"/>
                <a:gd name="T38" fmla="*/ 2147483647 w 50"/>
                <a:gd name="T39" fmla="*/ 2147483647 h 57"/>
                <a:gd name="T40" fmla="*/ 2147483647 w 50"/>
                <a:gd name="T41" fmla="*/ 2147483647 h 57"/>
                <a:gd name="T42" fmla="*/ 2147483647 w 50"/>
                <a:gd name="T43" fmla="*/ 2147483647 h 57"/>
                <a:gd name="T44" fmla="*/ 2147483647 w 50"/>
                <a:gd name="T45" fmla="*/ 2147483647 h 57"/>
                <a:gd name="T46" fmla="*/ 2147483647 w 50"/>
                <a:gd name="T47" fmla="*/ 2147483647 h 57"/>
                <a:gd name="T48" fmla="*/ 2147483647 w 50"/>
                <a:gd name="T49" fmla="*/ 2147483647 h 57"/>
                <a:gd name="T50" fmla="*/ 2147483647 w 50"/>
                <a:gd name="T51" fmla="*/ 2147483647 h 57"/>
                <a:gd name="T52" fmla="*/ 0 w 50"/>
                <a:gd name="T53" fmla="*/ 0 h 57"/>
                <a:gd name="T54" fmla="*/ 2147483647 w 50"/>
                <a:gd name="T55" fmla="*/ 2147483647 h 57"/>
                <a:gd name="T56" fmla="*/ 2147483647 w 50"/>
                <a:gd name="T57" fmla="*/ 2147483647 h 57"/>
                <a:gd name="T58" fmla="*/ 2147483647 w 50"/>
                <a:gd name="T59" fmla="*/ 2147483647 h 57"/>
                <a:gd name="T60" fmla="*/ 2147483647 w 50"/>
                <a:gd name="T61" fmla="*/ 2147483647 h 57"/>
                <a:gd name="T62" fmla="*/ 2147483647 w 50"/>
                <a:gd name="T63" fmla="*/ 2147483647 h 57"/>
                <a:gd name="T64" fmla="*/ 2147483647 w 50"/>
                <a:gd name="T65" fmla="*/ 2147483647 h 57"/>
                <a:gd name="T66" fmla="*/ 2147483647 w 50"/>
                <a:gd name="T67" fmla="*/ 2147483647 h 57"/>
                <a:gd name="T68" fmla="*/ 2147483647 w 50"/>
                <a:gd name="T69" fmla="*/ 2147483647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57"/>
                <a:gd name="T107" fmla="*/ 50 w 50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57">
                  <a:moveTo>
                    <a:pt x="16" y="3"/>
                  </a:moveTo>
                  <a:lnTo>
                    <a:pt x="16" y="26"/>
                  </a:lnTo>
                  <a:lnTo>
                    <a:pt x="31" y="26"/>
                  </a:lnTo>
                  <a:lnTo>
                    <a:pt x="34" y="25"/>
                  </a:lnTo>
                  <a:lnTo>
                    <a:pt x="35" y="24"/>
                  </a:lnTo>
                  <a:lnTo>
                    <a:pt x="36" y="23"/>
                  </a:lnTo>
                  <a:lnTo>
                    <a:pt x="37" y="22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37"/>
                  </a:lnTo>
                  <a:lnTo>
                    <a:pt x="38" y="37"/>
                  </a:lnTo>
                  <a:lnTo>
                    <a:pt x="38" y="35"/>
                  </a:lnTo>
                  <a:lnTo>
                    <a:pt x="37" y="32"/>
                  </a:lnTo>
                  <a:lnTo>
                    <a:pt x="37" y="31"/>
                  </a:lnTo>
                  <a:lnTo>
                    <a:pt x="36" y="30"/>
                  </a:lnTo>
                  <a:lnTo>
                    <a:pt x="35" y="30"/>
                  </a:lnTo>
                  <a:lnTo>
                    <a:pt x="34" y="30"/>
                  </a:lnTo>
                  <a:lnTo>
                    <a:pt x="32" y="29"/>
                  </a:lnTo>
                  <a:lnTo>
                    <a:pt x="16" y="29"/>
                  </a:lnTo>
                  <a:lnTo>
                    <a:pt x="16" y="53"/>
                  </a:lnTo>
                  <a:lnTo>
                    <a:pt x="18" y="53"/>
                  </a:lnTo>
                  <a:lnTo>
                    <a:pt x="18" y="54"/>
                  </a:lnTo>
                  <a:lnTo>
                    <a:pt x="37" y="54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40" y="53"/>
                  </a:lnTo>
                  <a:lnTo>
                    <a:pt x="42" y="51"/>
                  </a:lnTo>
                  <a:lnTo>
                    <a:pt x="45" y="48"/>
                  </a:lnTo>
                  <a:lnTo>
                    <a:pt x="48" y="43"/>
                  </a:lnTo>
                  <a:lnTo>
                    <a:pt x="50" y="43"/>
                  </a:lnTo>
                  <a:lnTo>
                    <a:pt x="44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6" y="54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8" y="51"/>
                  </a:lnTo>
                  <a:lnTo>
                    <a:pt x="8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2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5" y="13"/>
                  </a:lnTo>
                  <a:lnTo>
                    <a:pt x="43" y="13"/>
                  </a:lnTo>
                  <a:lnTo>
                    <a:pt x="43" y="11"/>
                  </a:lnTo>
                  <a:lnTo>
                    <a:pt x="43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40" y="4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5" y="3"/>
                  </a:lnTo>
                  <a:lnTo>
                    <a:pt x="32" y="3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3" name="Freeform 225"/>
            <p:cNvSpPr>
              <a:spLocks noEditPoints="1"/>
            </p:cNvSpPr>
            <p:nvPr/>
          </p:nvSpPr>
          <p:spPr bwMode="auto">
            <a:xfrm>
              <a:off x="661988" y="4678363"/>
              <a:ext cx="90488" cy="92075"/>
            </a:xfrm>
            <a:custGeom>
              <a:avLst/>
              <a:gdLst>
                <a:gd name="T0" fmla="*/ 0 w 57"/>
                <a:gd name="T1" fmla="*/ 2147483647 h 58"/>
                <a:gd name="T2" fmla="*/ 0 w 57"/>
                <a:gd name="T3" fmla="*/ 2147483647 h 58"/>
                <a:gd name="T4" fmla="*/ 2147483647 w 57"/>
                <a:gd name="T5" fmla="*/ 2147483647 h 58"/>
                <a:gd name="T6" fmla="*/ 2147483647 w 57"/>
                <a:gd name="T7" fmla="*/ 2147483647 h 58"/>
                <a:gd name="T8" fmla="*/ 2147483647 w 57"/>
                <a:gd name="T9" fmla="*/ 2147483647 h 58"/>
                <a:gd name="T10" fmla="*/ 2147483647 w 57"/>
                <a:gd name="T11" fmla="*/ 2147483647 h 58"/>
                <a:gd name="T12" fmla="*/ 2147483647 w 57"/>
                <a:gd name="T13" fmla="*/ 2147483647 h 58"/>
                <a:gd name="T14" fmla="*/ 2147483647 w 57"/>
                <a:gd name="T15" fmla="*/ 2147483647 h 58"/>
                <a:gd name="T16" fmla="*/ 2147483647 w 57"/>
                <a:gd name="T17" fmla="*/ 2147483647 h 58"/>
                <a:gd name="T18" fmla="*/ 2147483647 w 57"/>
                <a:gd name="T19" fmla="*/ 2147483647 h 58"/>
                <a:gd name="T20" fmla="*/ 2147483647 w 57"/>
                <a:gd name="T21" fmla="*/ 2147483647 h 58"/>
                <a:gd name="T22" fmla="*/ 2147483647 w 57"/>
                <a:gd name="T23" fmla="*/ 2147483647 h 58"/>
                <a:gd name="T24" fmla="*/ 2147483647 w 57"/>
                <a:gd name="T25" fmla="*/ 2147483647 h 58"/>
                <a:gd name="T26" fmla="*/ 2147483647 w 57"/>
                <a:gd name="T27" fmla="*/ 2147483647 h 58"/>
                <a:gd name="T28" fmla="*/ 2147483647 w 57"/>
                <a:gd name="T29" fmla="*/ 2147483647 h 58"/>
                <a:gd name="T30" fmla="*/ 0 w 57"/>
                <a:gd name="T31" fmla="*/ 2147483647 h 58"/>
                <a:gd name="T32" fmla="*/ 0 w 57"/>
                <a:gd name="T33" fmla="*/ 0 h 58"/>
                <a:gd name="T34" fmla="*/ 2147483647 w 57"/>
                <a:gd name="T35" fmla="*/ 0 h 58"/>
                <a:gd name="T36" fmla="*/ 2147483647 w 57"/>
                <a:gd name="T37" fmla="*/ 2147483647 h 58"/>
                <a:gd name="T38" fmla="*/ 2147483647 w 57"/>
                <a:gd name="T39" fmla="*/ 2147483647 h 58"/>
                <a:gd name="T40" fmla="*/ 2147483647 w 57"/>
                <a:gd name="T41" fmla="*/ 2147483647 h 58"/>
                <a:gd name="T42" fmla="*/ 2147483647 w 57"/>
                <a:gd name="T43" fmla="*/ 2147483647 h 58"/>
                <a:gd name="T44" fmla="*/ 2147483647 w 57"/>
                <a:gd name="T45" fmla="*/ 2147483647 h 58"/>
                <a:gd name="T46" fmla="*/ 2147483647 w 57"/>
                <a:gd name="T47" fmla="*/ 2147483647 h 58"/>
                <a:gd name="T48" fmla="*/ 2147483647 w 57"/>
                <a:gd name="T49" fmla="*/ 2147483647 h 58"/>
                <a:gd name="T50" fmla="*/ 2147483647 w 57"/>
                <a:gd name="T51" fmla="*/ 2147483647 h 58"/>
                <a:gd name="T52" fmla="*/ 2147483647 w 57"/>
                <a:gd name="T53" fmla="*/ 2147483647 h 58"/>
                <a:gd name="T54" fmla="*/ 2147483647 w 57"/>
                <a:gd name="T55" fmla="*/ 2147483647 h 58"/>
                <a:gd name="T56" fmla="*/ 2147483647 w 57"/>
                <a:gd name="T57" fmla="*/ 2147483647 h 58"/>
                <a:gd name="T58" fmla="*/ 2147483647 w 57"/>
                <a:gd name="T59" fmla="*/ 2147483647 h 58"/>
                <a:gd name="T60" fmla="*/ 2147483647 w 57"/>
                <a:gd name="T61" fmla="*/ 2147483647 h 58"/>
                <a:gd name="T62" fmla="*/ 2147483647 w 57"/>
                <a:gd name="T63" fmla="*/ 2147483647 h 58"/>
                <a:gd name="T64" fmla="*/ 2147483647 w 57"/>
                <a:gd name="T65" fmla="*/ 2147483647 h 58"/>
                <a:gd name="T66" fmla="*/ 2147483647 w 57"/>
                <a:gd name="T67" fmla="*/ 2147483647 h 58"/>
                <a:gd name="T68" fmla="*/ 0 w 57"/>
                <a:gd name="T69" fmla="*/ 2147483647 h 58"/>
                <a:gd name="T70" fmla="*/ 2147483647 w 57"/>
                <a:gd name="T71" fmla="*/ 2147483647 h 58"/>
                <a:gd name="T72" fmla="*/ 2147483647 w 57"/>
                <a:gd name="T73" fmla="*/ 2147483647 h 58"/>
                <a:gd name="T74" fmla="*/ 2147483647 w 57"/>
                <a:gd name="T75" fmla="*/ 2147483647 h 58"/>
                <a:gd name="T76" fmla="*/ 2147483647 w 57"/>
                <a:gd name="T77" fmla="*/ 2147483647 h 58"/>
                <a:gd name="T78" fmla="*/ 2147483647 w 57"/>
                <a:gd name="T79" fmla="*/ 2147483647 h 58"/>
                <a:gd name="T80" fmla="*/ 2147483647 w 57"/>
                <a:gd name="T81" fmla="*/ 2147483647 h 58"/>
                <a:gd name="T82" fmla="*/ 2147483647 w 57"/>
                <a:gd name="T83" fmla="*/ 2147483647 h 58"/>
                <a:gd name="T84" fmla="*/ 2147483647 w 57"/>
                <a:gd name="T85" fmla="*/ 2147483647 h 58"/>
                <a:gd name="T86" fmla="*/ 2147483647 w 57"/>
                <a:gd name="T87" fmla="*/ 2147483647 h 58"/>
                <a:gd name="T88" fmla="*/ 2147483647 w 57"/>
                <a:gd name="T89" fmla="*/ 2147483647 h 58"/>
                <a:gd name="T90" fmla="*/ 2147483647 w 57"/>
                <a:gd name="T91" fmla="*/ 2147483647 h 58"/>
                <a:gd name="T92" fmla="*/ 2147483647 w 57"/>
                <a:gd name="T93" fmla="*/ 2147483647 h 58"/>
                <a:gd name="T94" fmla="*/ 2147483647 w 57"/>
                <a:gd name="T95" fmla="*/ 2147483647 h 58"/>
                <a:gd name="T96" fmla="*/ 2147483647 w 57"/>
                <a:gd name="T97" fmla="*/ 2147483647 h 58"/>
                <a:gd name="T98" fmla="*/ 2147483647 w 57"/>
                <a:gd name="T99" fmla="*/ 2147483647 h 58"/>
                <a:gd name="T100" fmla="*/ 2147483647 w 57"/>
                <a:gd name="T101" fmla="*/ 2147483647 h 58"/>
                <a:gd name="T102" fmla="*/ 2147483647 w 57"/>
                <a:gd name="T103" fmla="*/ 2147483647 h 58"/>
                <a:gd name="T104" fmla="*/ 2147483647 w 57"/>
                <a:gd name="T105" fmla="*/ 2147483647 h 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7"/>
                <a:gd name="T160" fmla="*/ 0 h 58"/>
                <a:gd name="T161" fmla="*/ 57 w 57"/>
                <a:gd name="T162" fmla="*/ 58 h 5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7" h="58">
                  <a:moveTo>
                    <a:pt x="0" y="58"/>
                  </a:moveTo>
                  <a:lnTo>
                    <a:pt x="0" y="57"/>
                  </a:lnTo>
                  <a:lnTo>
                    <a:pt x="4" y="57"/>
                  </a:lnTo>
                  <a:lnTo>
                    <a:pt x="5" y="56"/>
                  </a:lnTo>
                  <a:lnTo>
                    <a:pt x="6" y="56"/>
                  </a:lnTo>
                  <a:lnTo>
                    <a:pt x="7" y="54"/>
                  </a:lnTo>
                  <a:lnTo>
                    <a:pt x="8" y="52"/>
                  </a:lnTo>
                  <a:lnTo>
                    <a:pt x="8" y="7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38" y="2"/>
                  </a:lnTo>
                  <a:lnTo>
                    <a:pt x="43" y="3"/>
                  </a:lnTo>
                  <a:lnTo>
                    <a:pt x="47" y="6"/>
                  </a:lnTo>
                  <a:lnTo>
                    <a:pt x="50" y="9"/>
                  </a:lnTo>
                  <a:lnTo>
                    <a:pt x="53" y="13"/>
                  </a:lnTo>
                  <a:lnTo>
                    <a:pt x="55" y="18"/>
                  </a:lnTo>
                  <a:lnTo>
                    <a:pt x="57" y="23"/>
                  </a:lnTo>
                  <a:lnTo>
                    <a:pt x="57" y="29"/>
                  </a:lnTo>
                  <a:lnTo>
                    <a:pt x="56" y="37"/>
                  </a:lnTo>
                  <a:lnTo>
                    <a:pt x="54" y="43"/>
                  </a:lnTo>
                  <a:lnTo>
                    <a:pt x="50" y="49"/>
                  </a:lnTo>
                  <a:lnTo>
                    <a:pt x="46" y="53"/>
                  </a:lnTo>
                  <a:lnTo>
                    <a:pt x="40" y="56"/>
                  </a:lnTo>
                  <a:lnTo>
                    <a:pt x="33" y="57"/>
                  </a:lnTo>
                  <a:lnTo>
                    <a:pt x="25" y="58"/>
                  </a:lnTo>
                  <a:lnTo>
                    <a:pt x="0" y="58"/>
                  </a:lnTo>
                  <a:close/>
                  <a:moveTo>
                    <a:pt x="16" y="54"/>
                  </a:moveTo>
                  <a:lnTo>
                    <a:pt x="21" y="55"/>
                  </a:lnTo>
                  <a:lnTo>
                    <a:pt x="25" y="55"/>
                  </a:lnTo>
                  <a:lnTo>
                    <a:pt x="31" y="54"/>
                  </a:lnTo>
                  <a:lnTo>
                    <a:pt x="36" y="52"/>
                  </a:lnTo>
                  <a:lnTo>
                    <a:pt x="41" y="48"/>
                  </a:lnTo>
                  <a:lnTo>
                    <a:pt x="45" y="43"/>
                  </a:lnTo>
                  <a:lnTo>
                    <a:pt x="47" y="37"/>
                  </a:lnTo>
                  <a:lnTo>
                    <a:pt x="48" y="29"/>
                  </a:lnTo>
                  <a:lnTo>
                    <a:pt x="47" y="22"/>
                  </a:lnTo>
                  <a:lnTo>
                    <a:pt x="45" y="16"/>
                  </a:lnTo>
                  <a:lnTo>
                    <a:pt x="41" y="10"/>
                  </a:lnTo>
                  <a:lnTo>
                    <a:pt x="37" y="7"/>
                  </a:lnTo>
                  <a:lnTo>
                    <a:pt x="31" y="4"/>
                  </a:lnTo>
                  <a:lnTo>
                    <a:pt x="25" y="3"/>
                  </a:lnTo>
                  <a:lnTo>
                    <a:pt x="21" y="3"/>
                  </a:lnTo>
                  <a:lnTo>
                    <a:pt x="16" y="4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4" name="Freeform 226"/>
            <p:cNvSpPr>
              <a:spLocks noEditPoints="1"/>
            </p:cNvSpPr>
            <p:nvPr/>
          </p:nvSpPr>
          <p:spPr bwMode="auto">
            <a:xfrm>
              <a:off x="669926" y="5091113"/>
              <a:ext cx="92075" cy="92075"/>
            </a:xfrm>
            <a:custGeom>
              <a:avLst/>
              <a:gdLst>
                <a:gd name="T0" fmla="*/ 2147483647 w 58"/>
                <a:gd name="T1" fmla="*/ 2147483647 h 58"/>
                <a:gd name="T2" fmla="*/ 2147483647 w 58"/>
                <a:gd name="T3" fmla="*/ 2147483647 h 58"/>
                <a:gd name="T4" fmla="*/ 2147483647 w 58"/>
                <a:gd name="T5" fmla="*/ 2147483647 h 58"/>
                <a:gd name="T6" fmla="*/ 2147483647 w 58"/>
                <a:gd name="T7" fmla="*/ 2147483647 h 58"/>
                <a:gd name="T8" fmla="*/ 2147483647 w 58"/>
                <a:gd name="T9" fmla="*/ 2147483647 h 58"/>
                <a:gd name="T10" fmla="*/ 2147483647 w 58"/>
                <a:gd name="T11" fmla="*/ 2147483647 h 58"/>
                <a:gd name="T12" fmla="*/ 2147483647 w 58"/>
                <a:gd name="T13" fmla="*/ 2147483647 h 58"/>
                <a:gd name="T14" fmla="*/ 2147483647 w 58"/>
                <a:gd name="T15" fmla="*/ 2147483647 h 58"/>
                <a:gd name="T16" fmla="*/ 2147483647 w 58"/>
                <a:gd name="T17" fmla="*/ 2147483647 h 58"/>
                <a:gd name="T18" fmla="*/ 2147483647 w 58"/>
                <a:gd name="T19" fmla="*/ 2147483647 h 58"/>
                <a:gd name="T20" fmla="*/ 2147483647 w 58"/>
                <a:gd name="T21" fmla="*/ 2147483647 h 58"/>
                <a:gd name="T22" fmla="*/ 0 w 58"/>
                <a:gd name="T23" fmla="*/ 2147483647 h 58"/>
                <a:gd name="T24" fmla="*/ 0 w 58"/>
                <a:gd name="T25" fmla="*/ 2147483647 h 58"/>
                <a:gd name="T26" fmla="*/ 2147483647 w 58"/>
                <a:gd name="T27" fmla="*/ 2147483647 h 58"/>
                <a:gd name="T28" fmla="*/ 2147483647 w 58"/>
                <a:gd name="T29" fmla="*/ 2147483647 h 58"/>
                <a:gd name="T30" fmla="*/ 2147483647 w 58"/>
                <a:gd name="T31" fmla="*/ 2147483647 h 58"/>
                <a:gd name="T32" fmla="*/ 2147483647 w 58"/>
                <a:gd name="T33" fmla="*/ 2147483647 h 58"/>
                <a:gd name="T34" fmla="*/ 2147483647 w 58"/>
                <a:gd name="T35" fmla="*/ 2147483647 h 58"/>
                <a:gd name="T36" fmla="*/ 2147483647 w 58"/>
                <a:gd name="T37" fmla="*/ 2147483647 h 58"/>
                <a:gd name="T38" fmla="*/ 2147483647 w 58"/>
                <a:gd name="T39" fmla="*/ 2147483647 h 58"/>
                <a:gd name="T40" fmla="*/ 2147483647 w 58"/>
                <a:gd name="T41" fmla="*/ 2147483647 h 58"/>
                <a:gd name="T42" fmla="*/ 2147483647 w 58"/>
                <a:gd name="T43" fmla="*/ 2147483647 h 58"/>
                <a:gd name="T44" fmla="*/ 2147483647 w 58"/>
                <a:gd name="T45" fmla="*/ 2147483647 h 58"/>
                <a:gd name="T46" fmla="*/ 2147483647 w 58"/>
                <a:gd name="T47" fmla="*/ 2147483647 h 58"/>
                <a:gd name="T48" fmla="*/ 2147483647 w 58"/>
                <a:gd name="T49" fmla="*/ 2147483647 h 58"/>
                <a:gd name="T50" fmla="*/ 0 w 58"/>
                <a:gd name="T51" fmla="*/ 2147483647 h 58"/>
                <a:gd name="T52" fmla="*/ 0 w 58"/>
                <a:gd name="T53" fmla="*/ 0 h 58"/>
                <a:gd name="T54" fmla="*/ 2147483647 w 58"/>
                <a:gd name="T55" fmla="*/ 0 h 58"/>
                <a:gd name="T56" fmla="*/ 2147483647 w 58"/>
                <a:gd name="T57" fmla="*/ 2147483647 h 58"/>
                <a:gd name="T58" fmla="*/ 2147483647 w 58"/>
                <a:gd name="T59" fmla="*/ 2147483647 h 58"/>
                <a:gd name="T60" fmla="*/ 2147483647 w 58"/>
                <a:gd name="T61" fmla="*/ 2147483647 h 58"/>
                <a:gd name="T62" fmla="*/ 2147483647 w 58"/>
                <a:gd name="T63" fmla="*/ 2147483647 h 58"/>
                <a:gd name="T64" fmla="*/ 2147483647 w 58"/>
                <a:gd name="T65" fmla="*/ 2147483647 h 58"/>
                <a:gd name="T66" fmla="*/ 2147483647 w 58"/>
                <a:gd name="T67" fmla="*/ 2147483647 h 58"/>
                <a:gd name="T68" fmla="*/ 2147483647 w 58"/>
                <a:gd name="T69" fmla="*/ 2147483647 h 58"/>
                <a:gd name="T70" fmla="*/ 2147483647 w 58"/>
                <a:gd name="T71" fmla="*/ 2147483647 h 58"/>
                <a:gd name="T72" fmla="*/ 2147483647 w 58"/>
                <a:gd name="T73" fmla="*/ 2147483647 h 58"/>
                <a:gd name="T74" fmla="*/ 2147483647 w 58"/>
                <a:gd name="T75" fmla="*/ 2147483647 h 58"/>
                <a:gd name="T76" fmla="*/ 2147483647 w 58"/>
                <a:gd name="T77" fmla="*/ 2147483647 h 58"/>
                <a:gd name="T78" fmla="*/ 2147483647 w 58"/>
                <a:gd name="T79" fmla="*/ 2147483647 h 58"/>
                <a:gd name="T80" fmla="*/ 2147483647 w 58"/>
                <a:gd name="T81" fmla="*/ 2147483647 h 58"/>
                <a:gd name="T82" fmla="*/ 2147483647 w 58"/>
                <a:gd name="T83" fmla="*/ 2147483647 h 58"/>
                <a:gd name="T84" fmla="*/ 2147483647 w 58"/>
                <a:gd name="T85" fmla="*/ 2147483647 h 58"/>
                <a:gd name="T86" fmla="*/ 2147483647 w 58"/>
                <a:gd name="T87" fmla="*/ 2147483647 h 58"/>
                <a:gd name="T88" fmla="*/ 2147483647 w 58"/>
                <a:gd name="T89" fmla="*/ 2147483647 h 58"/>
                <a:gd name="T90" fmla="*/ 2147483647 w 58"/>
                <a:gd name="T91" fmla="*/ 2147483647 h 58"/>
                <a:gd name="T92" fmla="*/ 2147483647 w 58"/>
                <a:gd name="T93" fmla="*/ 2147483647 h 58"/>
                <a:gd name="T94" fmla="*/ 2147483647 w 58"/>
                <a:gd name="T95" fmla="*/ 2147483647 h 58"/>
                <a:gd name="T96" fmla="*/ 2147483647 w 58"/>
                <a:gd name="T97" fmla="*/ 2147483647 h 58"/>
                <a:gd name="T98" fmla="*/ 2147483647 w 58"/>
                <a:gd name="T99" fmla="*/ 2147483647 h 58"/>
                <a:gd name="T100" fmla="*/ 2147483647 w 58"/>
                <a:gd name="T101" fmla="*/ 2147483647 h 58"/>
                <a:gd name="T102" fmla="*/ 2147483647 w 58"/>
                <a:gd name="T103" fmla="*/ 2147483647 h 58"/>
                <a:gd name="T104" fmla="*/ 2147483647 w 58"/>
                <a:gd name="T105" fmla="*/ 2147483647 h 58"/>
                <a:gd name="T106" fmla="*/ 2147483647 w 58"/>
                <a:gd name="T107" fmla="*/ 2147483647 h 58"/>
                <a:gd name="T108" fmla="*/ 2147483647 w 58"/>
                <a:gd name="T109" fmla="*/ 2147483647 h 58"/>
                <a:gd name="T110" fmla="*/ 2147483647 w 58"/>
                <a:gd name="T111" fmla="*/ 2147483647 h 58"/>
                <a:gd name="T112" fmla="*/ 2147483647 w 58"/>
                <a:gd name="T113" fmla="*/ 2147483647 h 58"/>
                <a:gd name="T114" fmla="*/ 2147483647 w 58"/>
                <a:gd name="T115" fmla="*/ 2147483647 h 58"/>
                <a:gd name="T116" fmla="*/ 2147483647 w 58"/>
                <a:gd name="T117" fmla="*/ 2147483647 h 58"/>
                <a:gd name="T118" fmla="*/ 2147483647 w 58"/>
                <a:gd name="T119" fmla="*/ 2147483647 h 58"/>
                <a:gd name="T120" fmla="*/ 2147483647 w 58"/>
                <a:gd name="T121" fmla="*/ 2147483647 h 58"/>
                <a:gd name="T122" fmla="*/ 2147483647 w 58"/>
                <a:gd name="T123" fmla="*/ 2147483647 h 58"/>
                <a:gd name="T124" fmla="*/ 2147483647 w 58"/>
                <a:gd name="T125" fmla="*/ 2147483647 h 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"/>
                <a:gd name="T190" fmla="*/ 0 h 58"/>
                <a:gd name="T191" fmla="*/ 58 w 58"/>
                <a:gd name="T192" fmla="*/ 58 h 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" h="58">
                  <a:moveTo>
                    <a:pt x="58" y="58"/>
                  </a:moveTo>
                  <a:lnTo>
                    <a:pt x="42" y="58"/>
                  </a:lnTo>
                  <a:lnTo>
                    <a:pt x="22" y="31"/>
                  </a:lnTo>
                  <a:lnTo>
                    <a:pt x="16" y="31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8" y="56"/>
                  </a:lnTo>
                  <a:lnTo>
                    <a:pt x="19" y="56"/>
                  </a:lnTo>
                  <a:lnTo>
                    <a:pt x="20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4" y="57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7" y="54"/>
                  </a:lnTo>
                  <a:lnTo>
                    <a:pt x="8" y="52"/>
                  </a:lnTo>
                  <a:lnTo>
                    <a:pt x="8" y="7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31" y="1"/>
                  </a:lnTo>
                  <a:lnTo>
                    <a:pt x="34" y="1"/>
                  </a:lnTo>
                  <a:lnTo>
                    <a:pt x="38" y="4"/>
                  </a:lnTo>
                  <a:lnTo>
                    <a:pt x="42" y="7"/>
                  </a:lnTo>
                  <a:lnTo>
                    <a:pt x="44" y="10"/>
                  </a:lnTo>
                  <a:lnTo>
                    <a:pt x="45" y="15"/>
                  </a:lnTo>
                  <a:lnTo>
                    <a:pt x="44" y="20"/>
                  </a:lnTo>
                  <a:lnTo>
                    <a:pt x="41" y="24"/>
                  </a:lnTo>
                  <a:lnTo>
                    <a:pt x="39" y="26"/>
                  </a:lnTo>
                  <a:lnTo>
                    <a:pt x="35" y="27"/>
                  </a:lnTo>
                  <a:lnTo>
                    <a:pt x="30" y="29"/>
                  </a:lnTo>
                  <a:lnTo>
                    <a:pt x="43" y="46"/>
                  </a:lnTo>
                  <a:lnTo>
                    <a:pt x="45" y="50"/>
                  </a:lnTo>
                  <a:lnTo>
                    <a:pt x="48" y="53"/>
                  </a:lnTo>
                  <a:lnTo>
                    <a:pt x="50" y="54"/>
                  </a:lnTo>
                  <a:lnTo>
                    <a:pt x="53" y="56"/>
                  </a:lnTo>
                  <a:lnTo>
                    <a:pt x="58" y="57"/>
                  </a:lnTo>
                  <a:lnTo>
                    <a:pt x="58" y="58"/>
                  </a:lnTo>
                  <a:close/>
                  <a:moveTo>
                    <a:pt x="16" y="28"/>
                  </a:moveTo>
                  <a:lnTo>
                    <a:pt x="18" y="28"/>
                  </a:lnTo>
                  <a:lnTo>
                    <a:pt x="23" y="28"/>
                  </a:lnTo>
                  <a:lnTo>
                    <a:pt x="27" y="27"/>
                  </a:lnTo>
                  <a:lnTo>
                    <a:pt x="30" y="25"/>
                  </a:lnTo>
                  <a:lnTo>
                    <a:pt x="33" y="22"/>
                  </a:lnTo>
                  <a:lnTo>
                    <a:pt x="34" y="19"/>
                  </a:lnTo>
                  <a:lnTo>
                    <a:pt x="35" y="16"/>
                  </a:lnTo>
                  <a:lnTo>
                    <a:pt x="35" y="12"/>
                  </a:lnTo>
                  <a:lnTo>
                    <a:pt x="33" y="9"/>
                  </a:lnTo>
                  <a:lnTo>
                    <a:pt x="31" y="7"/>
                  </a:lnTo>
                  <a:lnTo>
                    <a:pt x="29" y="5"/>
                  </a:lnTo>
                  <a:lnTo>
                    <a:pt x="26" y="4"/>
                  </a:lnTo>
                  <a:lnTo>
                    <a:pt x="22" y="3"/>
                  </a:lnTo>
                  <a:lnTo>
                    <a:pt x="18" y="4"/>
                  </a:lnTo>
                  <a:lnTo>
                    <a:pt x="16" y="5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5" name="Freeform 227"/>
            <p:cNvSpPr>
              <a:spLocks noEditPoints="1"/>
            </p:cNvSpPr>
            <p:nvPr/>
          </p:nvSpPr>
          <p:spPr bwMode="auto">
            <a:xfrm>
              <a:off x="585788" y="5297488"/>
              <a:ext cx="92075" cy="90488"/>
            </a:xfrm>
            <a:custGeom>
              <a:avLst/>
              <a:gdLst>
                <a:gd name="T0" fmla="*/ 2147483647 w 58"/>
                <a:gd name="T1" fmla="*/ 2147483647 h 57"/>
                <a:gd name="T2" fmla="*/ 2147483647 w 58"/>
                <a:gd name="T3" fmla="*/ 2147483647 h 57"/>
                <a:gd name="T4" fmla="*/ 2147483647 w 58"/>
                <a:gd name="T5" fmla="*/ 2147483647 h 57"/>
                <a:gd name="T6" fmla="*/ 2147483647 w 58"/>
                <a:gd name="T7" fmla="*/ 2147483647 h 57"/>
                <a:gd name="T8" fmla="*/ 2147483647 w 58"/>
                <a:gd name="T9" fmla="*/ 2147483647 h 57"/>
                <a:gd name="T10" fmla="*/ 2147483647 w 58"/>
                <a:gd name="T11" fmla="*/ 2147483647 h 57"/>
                <a:gd name="T12" fmla="*/ 2147483647 w 58"/>
                <a:gd name="T13" fmla="*/ 2147483647 h 57"/>
                <a:gd name="T14" fmla="*/ 2147483647 w 58"/>
                <a:gd name="T15" fmla="*/ 2147483647 h 57"/>
                <a:gd name="T16" fmla="*/ 2147483647 w 58"/>
                <a:gd name="T17" fmla="*/ 2147483647 h 57"/>
                <a:gd name="T18" fmla="*/ 2147483647 w 58"/>
                <a:gd name="T19" fmla="*/ 2147483647 h 57"/>
                <a:gd name="T20" fmla="*/ 2147483647 w 58"/>
                <a:gd name="T21" fmla="*/ 2147483647 h 57"/>
                <a:gd name="T22" fmla="*/ 0 w 58"/>
                <a:gd name="T23" fmla="*/ 2147483647 h 57"/>
                <a:gd name="T24" fmla="*/ 0 w 58"/>
                <a:gd name="T25" fmla="*/ 2147483647 h 57"/>
                <a:gd name="T26" fmla="*/ 2147483647 w 58"/>
                <a:gd name="T27" fmla="*/ 2147483647 h 57"/>
                <a:gd name="T28" fmla="*/ 2147483647 w 58"/>
                <a:gd name="T29" fmla="*/ 2147483647 h 57"/>
                <a:gd name="T30" fmla="*/ 2147483647 w 58"/>
                <a:gd name="T31" fmla="*/ 2147483647 h 57"/>
                <a:gd name="T32" fmla="*/ 2147483647 w 58"/>
                <a:gd name="T33" fmla="*/ 2147483647 h 57"/>
                <a:gd name="T34" fmla="*/ 2147483647 w 58"/>
                <a:gd name="T35" fmla="*/ 2147483647 h 57"/>
                <a:gd name="T36" fmla="*/ 2147483647 w 58"/>
                <a:gd name="T37" fmla="*/ 2147483647 h 57"/>
                <a:gd name="T38" fmla="*/ 2147483647 w 58"/>
                <a:gd name="T39" fmla="*/ 2147483647 h 57"/>
                <a:gd name="T40" fmla="*/ 2147483647 w 58"/>
                <a:gd name="T41" fmla="*/ 2147483647 h 57"/>
                <a:gd name="T42" fmla="*/ 2147483647 w 58"/>
                <a:gd name="T43" fmla="*/ 2147483647 h 57"/>
                <a:gd name="T44" fmla="*/ 2147483647 w 58"/>
                <a:gd name="T45" fmla="*/ 2147483647 h 57"/>
                <a:gd name="T46" fmla="*/ 2147483647 w 58"/>
                <a:gd name="T47" fmla="*/ 2147483647 h 57"/>
                <a:gd name="T48" fmla="*/ 2147483647 w 58"/>
                <a:gd name="T49" fmla="*/ 2147483647 h 57"/>
                <a:gd name="T50" fmla="*/ 0 w 58"/>
                <a:gd name="T51" fmla="*/ 2147483647 h 57"/>
                <a:gd name="T52" fmla="*/ 0 w 58"/>
                <a:gd name="T53" fmla="*/ 0 h 57"/>
                <a:gd name="T54" fmla="*/ 2147483647 w 58"/>
                <a:gd name="T55" fmla="*/ 0 h 57"/>
                <a:gd name="T56" fmla="*/ 2147483647 w 58"/>
                <a:gd name="T57" fmla="*/ 0 h 57"/>
                <a:gd name="T58" fmla="*/ 2147483647 w 58"/>
                <a:gd name="T59" fmla="*/ 2147483647 h 57"/>
                <a:gd name="T60" fmla="*/ 2147483647 w 58"/>
                <a:gd name="T61" fmla="*/ 2147483647 h 57"/>
                <a:gd name="T62" fmla="*/ 2147483647 w 58"/>
                <a:gd name="T63" fmla="*/ 2147483647 h 57"/>
                <a:gd name="T64" fmla="*/ 2147483647 w 58"/>
                <a:gd name="T65" fmla="*/ 2147483647 h 57"/>
                <a:gd name="T66" fmla="*/ 2147483647 w 58"/>
                <a:gd name="T67" fmla="*/ 2147483647 h 57"/>
                <a:gd name="T68" fmla="*/ 2147483647 w 58"/>
                <a:gd name="T69" fmla="*/ 2147483647 h 57"/>
                <a:gd name="T70" fmla="*/ 2147483647 w 58"/>
                <a:gd name="T71" fmla="*/ 2147483647 h 57"/>
                <a:gd name="T72" fmla="*/ 2147483647 w 58"/>
                <a:gd name="T73" fmla="*/ 2147483647 h 57"/>
                <a:gd name="T74" fmla="*/ 2147483647 w 58"/>
                <a:gd name="T75" fmla="*/ 2147483647 h 57"/>
                <a:gd name="T76" fmla="*/ 2147483647 w 58"/>
                <a:gd name="T77" fmla="*/ 2147483647 h 57"/>
                <a:gd name="T78" fmla="*/ 2147483647 w 58"/>
                <a:gd name="T79" fmla="*/ 2147483647 h 57"/>
                <a:gd name="T80" fmla="*/ 2147483647 w 58"/>
                <a:gd name="T81" fmla="*/ 2147483647 h 57"/>
                <a:gd name="T82" fmla="*/ 2147483647 w 58"/>
                <a:gd name="T83" fmla="*/ 2147483647 h 57"/>
                <a:gd name="T84" fmla="*/ 2147483647 w 58"/>
                <a:gd name="T85" fmla="*/ 2147483647 h 57"/>
                <a:gd name="T86" fmla="*/ 2147483647 w 58"/>
                <a:gd name="T87" fmla="*/ 2147483647 h 57"/>
                <a:gd name="T88" fmla="*/ 2147483647 w 58"/>
                <a:gd name="T89" fmla="*/ 2147483647 h 57"/>
                <a:gd name="T90" fmla="*/ 2147483647 w 58"/>
                <a:gd name="T91" fmla="*/ 2147483647 h 57"/>
                <a:gd name="T92" fmla="*/ 2147483647 w 58"/>
                <a:gd name="T93" fmla="*/ 2147483647 h 57"/>
                <a:gd name="T94" fmla="*/ 2147483647 w 58"/>
                <a:gd name="T95" fmla="*/ 2147483647 h 57"/>
                <a:gd name="T96" fmla="*/ 2147483647 w 58"/>
                <a:gd name="T97" fmla="*/ 2147483647 h 57"/>
                <a:gd name="T98" fmla="*/ 2147483647 w 58"/>
                <a:gd name="T99" fmla="*/ 2147483647 h 57"/>
                <a:gd name="T100" fmla="*/ 2147483647 w 58"/>
                <a:gd name="T101" fmla="*/ 2147483647 h 57"/>
                <a:gd name="T102" fmla="*/ 2147483647 w 58"/>
                <a:gd name="T103" fmla="*/ 2147483647 h 57"/>
                <a:gd name="T104" fmla="*/ 2147483647 w 58"/>
                <a:gd name="T105" fmla="*/ 2147483647 h 57"/>
                <a:gd name="T106" fmla="*/ 2147483647 w 58"/>
                <a:gd name="T107" fmla="*/ 2147483647 h 57"/>
                <a:gd name="T108" fmla="*/ 2147483647 w 58"/>
                <a:gd name="T109" fmla="*/ 2147483647 h 57"/>
                <a:gd name="T110" fmla="*/ 2147483647 w 58"/>
                <a:gd name="T111" fmla="*/ 2147483647 h 57"/>
                <a:gd name="T112" fmla="*/ 2147483647 w 58"/>
                <a:gd name="T113" fmla="*/ 2147483647 h 57"/>
                <a:gd name="T114" fmla="*/ 2147483647 w 58"/>
                <a:gd name="T115" fmla="*/ 2147483647 h 57"/>
                <a:gd name="T116" fmla="*/ 2147483647 w 58"/>
                <a:gd name="T117" fmla="*/ 2147483647 h 57"/>
                <a:gd name="T118" fmla="*/ 2147483647 w 58"/>
                <a:gd name="T119" fmla="*/ 2147483647 h 57"/>
                <a:gd name="T120" fmla="*/ 2147483647 w 58"/>
                <a:gd name="T121" fmla="*/ 2147483647 h 57"/>
                <a:gd name="T122" fmla="*/ 2147483647 w 58"/>
                <a:gd name="T123" fmla="*/ 2147483647 h 57"/>
                <a:gd name="T124" fmla="*/ 2147483647 w 58"/>
                <a:gd name="T125" fmla="*/ 2147483647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"/>
                <a:gd name="T190" fmla="*/ 0 h 57"/>
                <a:gd name="T191" fmla="*/ 58 w 58"/>
                <a:gd name="T192" fmla="*/ 57 h 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" h="57">
                  <a:moveTo>
                    <a:pt x="58" y="57"/>
                  </a:moveTo>
                  <a:lnTo>
                    <a:pt x="42" y="57"/>
                  </a:lnTo>
                  <a:lnTo>
                    <a:pt x="22" y="30"/>
                  </a:lnTo>
                  <a:lnTo>
                    <a:pt x="16" y="30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8" y="55"/>
                  </a:lnTo>
                  <a:lnTo>
                    <a:pt x="19" y="56"/>
                  </a:lnTo>
                  <a:lnTo>
                    <a:pt x="21" y="56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7" y="53"/>
                  </a:lnTo>
                  <a:lnTo>
                    <a:pt x="8" y="51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4" y="1"/>
                  </a:lnTo>
                  <a:lnTo>
                    <a:pt x="38" y="3"/>
                  </a:lnTo>
                  <a:lnTo>
                    <a:pt x="42" y="6"/>
                  </a:lnTo>
                  <a:lnTo>
                    <a:pt x="44" y="10"/>
                  </a:lnTo>
                  <a:lnTo>
                    <a:pt x="45" y="14"/>
                  </a:lnTo>
                  <a:lnTo>
                    <a:pt x="44" y="19"/>
                  </a:lnTo>
                  <a:lnTo>
                    <a:pt x="41" y="23"/>
                  </a:lnTo>
                  <a:lnTo>
                    <a:pt x="39" y="25"/>
                  </a:lnTo>
                  <a:lnTo>
                    <a:pt x="35" y="27"/>
                  </a:lnTo>
                  <a:lnTo>
                    <a:pt x="31" y="29"/>
                  </a:lnTo>
                  <a:lnTo>
                    <a:pt x="43" y="46"/>
                  </a:lnTo>
                  <a:lnTo>
                    <a:pt x="46" y="50"/>
                  </a:lnTo>
                  <a:lnTo>
                    <a:pt x="48" y="52"/>
                  </a:lnTo>
                  <a:lnTo>
                    <a:pt x="50" y="53"/>
                  </a:lnTo>
                  <a:lnTo>
                    <a:pt x="53" y="56"/>
                  </a:lnTo>
                  <a:lnTo>
                    <a:pt x="58" y="56"/>
                  </a:lnTo>
                  <a:lnTo>
                    <a:pt x="58" y="57"/>
                  </a:lnTo>
                  <a:close/>
                  <a:moveTo>
                    <a:pt x="16" y="28"/>
                  </a:moveTo>
                  <a:lnTo>
                    <a:pt x="19" y="28"/>
                  </a:lnTo>
                  <a:lnTo>
                    <a:pt x="23" y="27"/>
                  </a:lnTo>
                  <a:lnTo>
                    <a:pt x="28" y="26"/>
                  </a:lnTo>
                  <a:lnTo>
                    <a:pt x="31" y="24"/>
                  </a:lnTo>
                  <a:lnTo>
                    <a:pt x="33" y="21"/>
                  </a:lnTo>
                  <a:lnTo>
                    <a:pt x="34" y="18"/>
                  </a:lnTo>
                  <a:lnTo>
                    <a:pt x="35" y="15"/>
                  </a:lnTo>
                  <a:lnTo>
                    <a:pt x="35" y="12"/>
                  </a:lnTo>
                  <a:lnTo>
                    <a:pt x="33" y="9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2" y="2"/>
                  </a:lnTo>
                  <a:lnTo>
                    <a:pt x="19" y="3"/>
                  </a:lnTo>
                  <a:lnTo>
                    <a:pt x="16" y="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6" name="Freeform 228"/>
            <p:cNvSpPr>
              <a:spLocks/>
            </p:cNvSpPr>
            <p:nvPr/>
          </p:nvSpPr>
          <p:spPr bwMode="auto">
            <a:xfrm>
              <a:off x="677863" y="5297488"/>
              <a:ext cx="79375" cy="90488"/>
            </a:xfrm>
            <a:custGeom>
              <a:avLst/>
              <a:gdLst>
                <a:gd name="T0" fmla="*/ 2147483647 w 50"/>
                <a:gd name="T1" fmla="*/ 2147483647 h 57"/>
                <a:gd name="T2" fmla="*/ 2147483647 w 50"/>
                <a:gd name="T3" fmla="*/ 2147483647 h 57"/>
                <a:gd name="T4" fmla="*/ 2147483647 w 50"/>
                <a:gd name="T5" fmla="*/ 2147483647 h 57"/>
                <a:gd name="T6" fmla="*/ 2147483647 w 50"/>
                <a:gd name="T7" fmla="*/ 2147483647 h 57"/>
                <a:gd name="T8" fmla="*/ 2147483647 w 50"/>
                <a:gd name="T9" fmla="*/ 2147483647 h 57"/>
                <a:gd name="T10" fmla="*/ 2147483647 w 50"/>
                <a:gd name="T11" fmla="*/ 2147483647 h 57"/>
                <a:gd name="T12" fmla="*/ 2147483647 w 50"/>
                <a:gd name="T13" fmla="*/ 2147483647 h 57"/>
                <a:gd name="T14" fmla="*/ 2147483647 w 50"/>
                <a:gd name="T15" fmla="*/ 2147483647 h 57"/>
                <a:gd name="T16" fmla="*/ 2147483647 w 50"/>
                <a:gd name="T17" fmla="*/ 2147483647 h 57"/>
                <a:gd name="T18" fmla="*/ 2147483647 w 50"/>
                <a:gd name="T19" fmla="*/ 2147483647 h 57"/>
                <a:gd name="T20" fmla="*/ 2147483647 w 50"/>
                <a:gd name="T21" fmla="*/ 2147483647 h 57"/>
                <a:gd name="T22" fmla="*/ 2147483647 w 50"/>
                <a:gd name="T23" fmla="*/ 2147483647 h 57"/>
                <a:gd name="T24" fmla="*/ 2147483647 w 50"/>
                <a:gd name="T25" fmla="*/ 2147483647 h 57"/>
                <a:gd name="T26" fmla="*/ 2147483647 w 50"/>
                <a:gd name="T27" fmla="*/ 2147483647 h 57"/>
                <a:gd name="T28" fmla="*/ 2147483647 w 50"/>
                <a:gd name="T29" fmla="*/ 2147483647 h 57"/>
                <a:gd name="T30" fmla="*/ 2147483647 w 50"/>
                <a:gd name="T31" fmla="*/ 2147483647 h 57"/>
                <a:gd name="T32" fmla="*/ 2147483647 w 50"/>
                <a:gd name="T33" fmla="*/ 2147483647 h 57"/>
                <a:gd name="T34" fmla="*/ 0 w 50"/>
                <a:gd name="T35" fmla="*/ 2147483647 h 57"/>
                <a:gd name="T36" fmla="*/ 2147483647 w 50"/>
                <a:gd name="T37" fmla="*/ 2147483647 h 57"/>
                <a:gd name="T38" fmla="*/ 2147483647 w 50"/>
                <a:gd name="T39" fmla="*/ 2147483647 h 57"/>
                <a:gd name="T40" fmla="*/ 2147483647 w 50"/>
                <a:gd name="T41" fmla="*/ 2147483647 h 57"/>
                <a:gd name="T42" fmla="*/ 2147483647 w 50"/>
                <a:gd name="T43" fmla="*/ 2147483647 h 57"/>
                <a:gd name="T44" fmla="*/ 2147483647 w 50"/>
                <a:gd name="T45" fmla="*/ 2147483647 h 57"/>
                <a:gd name="T46" fmla="*/ 2147483647 w 50"/>
                <a:gd name="T47" fmla="*/ 2147483647 h 57"/>
                <a:gd name="T48" fmla="*/ 2147483647 w 50"/>
                <a:gd name="T49" fmla="*/ 2147483647 h 57"/>
                <a:gd name="T50" fmla="*/ 0 w 50"/>
                <a:gd name="T51" fmla="*/ 2147483647 h 57"/>
                <a:gd name="T52" fmla="*/ 2147483647 w 50"/>
                <a:gd name="T53" fmla="*/ 0 h 57"/>
                <a:gd name="T54" fmla="*/ 2147483647 w 50"/>
                <a:gd name="T55" fmla="*/ 2147483647 h 57"/>
                <a:gd name="T56" fmla="*/ 2147483647 w 50"/>
                <a:gd name="T57" fmla="*/ 2147483647 h 57"/>
                <a:gd name="T58" fmla="*/ 2147483647 w 50"/>
                <a:gd name="T59" fmla="*/ 2147483647 h 57"/>
                <a:gd name="T60" fmla="*/ 2147483647 w 50"/>
                <a:gd name="T61" fmla="*/ 2147483647 h 57"/>
                <a:gd name="T62" fmla="*/ 2147483647 w 50"/>
                <a:gd name="T63" fmla="*/ 2147483647 h 57"/>
                <a:gd name="T64" fmla="*/ 2147483647 w 50"/>
                <a:gd name="T65" fmla="*/ 2147483647 h 57"/>
                <a:gd name="T66" fmla="*/ 2147483647 w 50"/>
                <a:gd name="T67" fmla="*/ 2147483647 h 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0"/>
                <a:gd name="T103" fmla="*/ 0 h 57"/>
                <a:gd name="T104" fmla="*/ 50 w 50"/>
                <a:gd name="T105" fmla="*/ 57 h 5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0" h="57">
                  <a:moveTo>
                    <a:pt x="16" y="2"/>
                  </a:moveTo>
                  <a:lnTo>
                    <a:pt x="16" y="26"/>
                  </a:lnTo>
                  <a:lnTo>
                    <a:pt x="31" y="26"/>
                  </a:lnTo>
                  <a:lnTo>
                    <a:pt x="34" y="25"/>
                  </a:lnTo>
                  <a:lnTo>
                    <a:pt x="35" y="24"/>
                  </a:lnTo>
                  <a:lnTo>
                    <a:pt x="36" y="23"/>
                  </a:lnTo>
                  <a:lnTo>
                    <a:pt x="37" y="22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39" y="18"/>
                  </a:lnTo>
                  <a:lnTo>
                    <a:pt x="39" y="37"/>
                  </a:lnTo>
                  <a:lnTo>
                    <a:pt x="38" y="37"/>
                  </a:lnTo>
                  <a:lnTo>
                    <a:pt x="38" y="35"/>
                  </a:lnTo>
                  <a:lnTo>
                    <a:pt x="37" y="32"/>
                  </a:lnTo>
                  <a:lnTo>
                    <a:pt x="37" y="31"/>
                  </a:lnTo>
                  <a:lnTo>
                    <a:pt x="36" y="30"/>
                  </a:lnTo>
                  <a:lnTo>
                    <a:pt x="35" y="30"/>
                  </a:lnTo>
                  <a:lnTo>
                    <a:pt x="34" y="30"/>
                  </a:lnTo>
                  <a:lnTo>
                    <a:pt x="32" y="29"/>
                  </a:lnTo>
                  <a:lnTo>
                    <a:pt x="16" y="29"/>
                  </a:lnTo>
                  <a:lnTo>
                    <a:pt x="16" y="53"/>
                  </a:lnTo>
                  <a:lnTo>
                    <a:pt x="18" y="53"/>
                  </a:lnTo>
                  <a:lnTo>
                    <a:pt x="18" y="54"/>
                  </a:lnTo>
                  <a:lnTo>
                    <a:pt x="37" y="54"/>
                  </a:lnTo>
                  <a:lnTo>
                    <a:pt x="38" y="53"/>
                  </a:lnTo>
                  <a:lnTo>
                    <a:pt x="39" y="53"/>
                  </a:lnTo>
                  <a:lnTo>
                    <a:pt x="40" y="53"/>
                  </a:lnTo>
                  <a:lnTo>
                    <a:pt x="42" y="51"/>
                  </a:lnTo>
                  <a:lnTo>
                    <a:pt x="45" y="48"/>
                  </a:lnTo>
                  <a:lnTo>
                    <a:pt x="48" y="43"/>
                  </a:lnTo>
                  <a:lnTo>
                    <a:pt x="50" y="43"/>
                  </a:lnTo>
                  <a:lnTo>
                    <a:pt x="44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6" y="54"/>
                  </a:lnTo>
                  <a:lnTo>
                    <a:pt x="7" y="53"/>
                  </a:lnTo>
                  <a:lnTo>
                    <a:pt x="7" y="52"/>
                  </a:lnTo>
                  <a:lnTo>
                    <a:pt x="8" y="50"/>
                  </a:lnTo>
                  <a:lnTo>
                    <a:pt x="8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5" y="2"/>
                  </a:lnTo>
                  <a:lnTo>
                    <a:pt x="3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5" y="12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3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1" y="6"/>
                  </a:lnTo>
                  <a:lnTo>
                    <a:pt x="40" y="4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7" y="3"/>
                  </a:lnTo>
                  <a:lnTo>
                    <a:pt x="36" y="3"/>
                  </a:lnTo>
                  <a:lnTo>
                    <a:pt x="35" y="2"/>
                  </a:lnTo>
                  <a:lnTo>
                    <a:pt x="32" y="2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7" name="Freeform 229"/>
            <p:cNvSpPr>
              <a:spLocks noEditPoints="1"/>
            </p:cNvSpPr>
            <p:nvPr/>
          </p:nvSpPr>
          <p:spPr bwMode="auto">
            <a:xfrm>
              <a:off x="441326" y="5508625"/>
              <a:ext cx="85725" cy="93663"/>
            </a:xfrm>
            <a:custGeom>
              <a:avLst/>
              <a:gdLst>
                <a:gd name="T0" fmla="*/ 2147483647 w 54"/>
                <a:gd name="T1" fmla="*/ 0 h 59"/>
                <a:gd name="T2" fmla="*/ 2147483647 w 54"/>
                <a:gd name="T3" fmla="*/ 2147483647 h 59"/>
                <a:gd name="T4" fmla="*/ 2147483647 w 54"/>
                <a:gd name="T5" fmla="*/ 2147483647 h 59"/>
                <a:gd name="T6" fmla="*/ 2147483647 w 54"/>
                <a:gd name="T7" fmla="*/ 2147483647 h 59"/>
                <a:gd name="T8" fmla="*/ 2147483647 w 54"/>
                <a:gd name="T9" fmla="*/ 2147483647 h 59"/>
                <a:gd name="T10" fmla="*/ 2147483647 w 54"/>
                <a:gd name="T11" fmla="*/ 2147483647 h 59"/>
                <a:gd name="T12" fmla="*/ 2147483647 w 54"/>
                <a:gd name="T13" fmla="*/ 2147483647 h 59"/>
                <a:gd name="T14" fmla="*/ 2147483647 w 54"/>
                <a:gd name="T15" fmla="*/ 2147483647 h 59"/>
                <a:gd name="T16" fmla="*/ 2147483647 w 54"/>
                <a:gd name="T17" fmla="*/ 2147483647 h 59"/>
                <a:gd name="T18" fmla="*/ 2147483647 w 54"/>
                <a:gd name="T19" fmla="*/ 2147483647 h 59"/>
                <a:gd name="T20" fmla="*/ 2147483647 w 54"/>
                <a:gd name="T21" fmla="*/ 2147483647 h 59"/>
                <a:gd name="T22" fmla="*/ 2147483647 w 54"/>
                <a:gd name="T23" fmla="*/ 2147483647 h 59"/>
                <a:gd name="T24" fmla="*/ 2147483647 w 54"/>
                <a:gd name="T25" fmla="*/ 2147483647 h 59"/>
                <a:gd name="T26" fmla="*/ 2147483647 w 54"/>
                <a:gd name="T27" fmla="*/ 2147483647 h 59"/>
                <a:gd name="T28" fmla="*/ 2147483647 w 54"/>
                <a:gd name="T29" fmla="*/ 2147483647 h 59"/>
                <a:gd name="T30" fmla="*/ 2147483647 w 54"/>
                <a:gd name="T31" fmla="*/ 2147483647 h 59"/>
                <a:gd name="T32" fmla="*/ 2147483647 w 54"/>
                <a:gd name="T33" fmla="*/ 2147483647 h 59"/>
                <a:gd name="T34" fmla="*/ 2147483647 w 54"/>
                <a:gd name="T35" fmla="*/ 2147483647 h 59"/>
                <a:gd name="T36" fmla="*/ 0 w 54"/>
                <a:gd name="T37" fmla="*/ 2147483647 h 59"/>
                <a:gd name="T38" fmla="*/ 2147483647 w 54"/>
                <a:gd name="T39" fmla="*/ 2147483647 h 59"/>
                <a:gd name="T40" fmla="*/ 2147483647 w 54"/>
                <a:gd name="T41" fmla="*/ 2147483647 h 59"/>
                <a:gd name="T42" fmla="*/ 2147483647 w 54"/>
                <a:gd name="T43" fmla="*/ 2147483647 h 59"/>
                <a:gd name="T44" fmla="*/ 2147483647 w 54"/>
                <a:gd name="T45" fmla="*/ 2147483647 h 59"/>
                <a:gd name="T46" fmla="*/ 2147483647 w 54"/>
                <a:gd name="T47" fmla="*/ 0 h 59"/>
                <a:gd name="T48" fmla="*/ 2147483647 w 54"/>
                <a:gd name="T49" fmla="*/ 0 h 59"/>
                <a:gd name="T50" fmla="*/ 2147483647 w 54"/>
                <a:gd name="T51" fmla="*/ 2147483647 h 59"/>
                <a:gd name="T52" fmla="*/ 2147483647 w 54"/>
                <a:gd name="T53" fmla="*/ 2147483647 h 59"/>
                <a:gd name="T54" fmla="*/ 2147483647 w 54"/>
                <a:gd name="T55" fmla="*/ 2147483647 h 59"/>
                <a:gd name="T56" fmla="*/ 2147483647 w 54"/>
                <a:gd name="T57" fmla="*/ 2147483647 h 59"/>
                <a:gd name="T58" fmla="*/ 2147483647 w 54"/>
                <a:gd name="T59" fmla="*/ 2147483647 h 59"/>
                <a:gd name="T60" fmla="*/ 2147483647 w 54"/>
                <a:gd name="T61" fmla="*/ 2147483647 h 59"/>
                <a:gd name="T62" fmla="*/ 2147483647 w 54"/>
                <a:gd name="T63" fmla="*/ 2147483647 h 59"/>
                <a:gd name="T64" fmla="*/ 2147483647 w 54"/>
                <a:gd name="T65" fmla="*/ 2147483647 h 59"/>
                <a:gd name="T66" fmla="*/ 2147483647 w 54"/>
                <a:gd name="T67" fmla="*/ 2147483647 h 59"/>
                <a:gd name="T68" fmla="*/ 2147483647 w 54"/>
                <a:gd name="T69" fmla="*/ 2147483647 h 59"/>
                <a:gd name="T70" fmla="*/ 2147483647 w 54"/>
                <a:gd name="T71" fmla="*/ 2147483647 h 59"/>
                <a:gd name="T72" fmla="*/ 2147483647 w 54"/>
                <a:gd name="T73" fmla="*/ 2147483647 h 59"/>
                <a:gd name="T74" fmla="*/ 2147483647 w 54"/>
                <a:gd name="T75" fmla="*/ 2147483647 h 59"/>
                <a:gd name="T76" fmla="*/ 2147483647 w 54"/>
                <a:gd name="T77" fmla="*/ 2147483647 h 59"/>
                <a:gd name="T78" fmla="*/ 2147483647 w 54"/>
                <a:gd name="T79" fmla="*/ 2147483647 h 59"/>
                <a:gd name="T80" fmla="*/ 2147483647 w 54"/>
                <a:gd name="T81" fmla="*/ 2147483647 h 59"/>
                <a:gd name="T82" fmla="*/ 2147483647 w 54"/>
                <a:gd name="T83" fmla="*/ 2147483647 h 59"/>
                <a:gd name="T84" fmla="*/ 2147483647 w 54"/>
                <a:gd name="T85" fmla="*/ 2147483647 h 59"/>
                <a:gd name="T86" fmla="*/ 2147483647 w 54"/>
                <a:gd name="T87" fmla="*/ 2147483647 h 59"/>
                <a:gd name="T88" fmla="*/ 2147483647 w 54"/>
                <a:gd name="T89" fmla="*/ 2147483647 h 59"/>
                <a:gd name="T90" fmla="*/ 2147483647 w 54"/>
                <a:gd name="T91" fmla="*/ 2147483647 h 59"/>
                <a:gd name="T92" fmla="*/ 2147483647 w 54"/>
                <a:gd name="T93" fmla="*/ 2147483647 h 59"/>
                <a:gd name="T94" fmla="*/ 2147483647 w 54"/>
                <a:gd name="T95" fmla="*/ 2147483647 h 59"/>
                <a:gd name="T96" fmla="*/ 2147483647 w 54"/>
                <a:gd name="T97" fmla="*/ 2147483647 h 59"/>
                <a:gd name="T98" fmla="*/ 2147483647 w 54"/>
                <a:gd name="T99" fmla="*/ 2147483647 h 5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"/>
                <a:gd name="T151" fmla="*/ 0 h 59"/>
                <a:gd name="T152" fmla="*/ 54 w 54"/>
                <a:gd name="T153" fmla="*/ 59 h 5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" h="59">
                  <a:moveTo>
                    <a:pt x="28" y="0"/>
                  </a:moveTo>
                  <a:lnTo>
                    <a:pt x="35" y="1"/>
                  </a:lnTo>
                  <a:lnTo>
                    <a:pt x="41" y="3"/>
                  </a:lnTo>
                  <a:lnTo>
                    <a:pt x="46" y="8"/>
                  </a:lnTo>
                  <a:lnTo>
                    <a:pt x="51" y="13"/>
                  </a:lnTo>
                  <a:lnTo>
                    <a:pt x="54" y="21"/>
                  </a:lnTo>
                  <a:lnTo>
                    <a:pt x="54" y="29"/>
                  </a:lnTo>
                  <a:lnTo>
                    <a:pt x="54" y="37"/>
                  </a:lnTo>
                  <a:lnTo>
                    <a:pt x="51" y="44"/>
                  </a:lnTo>
                  <a:lnTo>
                    <a:pt x="46" y="51"/>
                  </a:lnTo>
                  <a:lnTo>
                    <a:pt x="41" y="55"/>
                  </a:lnTo>
                  <a:lnTo>
                    <a:pt x="35" y="58"/>
                  </a:lnTo>
                  <a:lnTo>
                    <a:pt x="27" y="59"/>
                  </a:lnTo>
                  <a:lnTo>
                    <a:pt x="20" y="58"/>
                  </a:lnTo>
                  <a:lnTo>
                    <a:pt x="14" y="55"/>
                  </a:lnTo>
                  <a:lnTo>
                    <a:pt x="8" y="51"/>
                  </a:lnTo>
                  <a:lnTo>
                    <a:pt x="4" y="44"/>
                  </a:lnTo>
                  <a:lnTo>
                    <a:pt x="1" y="37"/>
                  </a:lnTo>
                  <a:lnTo>
                    <a:pt x="0" y="29"/>
                  </a:lnTo>
                  <a:lnTo>
                    <a:pt x="1" y="21"/>
                  </a:lnTo>
                  <a:lnTo>
                    <a:pt x="4" y="13"/>
                  </a:lnTo>
                  <a:lnTo>
                    <a:pt x="9" y="7"/>
                  </a:lnTo>
                  <a:lnTo>
                    <a:pt x="15" y="3"/>
                  </a:lnTo>
                  <a:lnTo>
                    <a:pt x="21" y="0"/>
                  </a:lnTo>
                  <a:lnTo>
                    <a:pt x="28" y="0"/>
                  </a:lnTo>
                  <a:close/>
                  <a:moveTo>
                    <a:pt x="27" y="2"/>
                  </a:moveTo>
                  <a:lnTo>
                    <a:pt x="23" y="3"/>
                  </a:lnTo>
                  <a:lnTo>
                    <a:pt x="18" y="4"/>
                  </a:lnTo>
                  <a:lnTo>
                    <a:pt x="16" y="8"/>
                  </a:lnTo>
                  <a:lnTo>
                    <a:pt x="12" y="13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10" y="37"/>
                  </a:lnTo>
                  <a:lnTo>
                    <a:pt x="12" y="44"/>
                  </a:lnTo>
                  <a:lnTo>
                    <a:pt x="16" y="51"/>
                  </a:lnTo>
                  <a:lnTo>
                    <a:pt x="19" y="53"/>
                  </a:lnTo>
                  <a:lnTo>
                    <a:pt x="23" y="55"/>
                  </a:lnTo>
                  <a:lnTo>
                    <a:pt x="27" y="56"/>
                  </a:lnTo>
                  <a:lnTo>
                    <a:pt x="32" y="55"/>
                  </a:lnTo>
                  <a:lnTo>
                    <a:pt x="36" y="53"/>
                  </a:lnTo>
                  <a:lnTo>
                    <a:pt x="39" y="50"/>
                  </a:lnTo>
                  <a:lnTo>
                    <a:pt x="43" y="44"/>
                  </a:lnTo>
                  <a:lnTo>
                    <a:pt x="44" y="38"/>
                  </a:lnTo>
                  <a:lnTo>
                    <a:pt x="45" y="30"/>
                  </a:lnTo>
                  <a:lnTo>
                    <a:pt x="45" y="21"/>
                  </a:lnTo>
                  <a:lnTo>
                    <a:pt x="43" y="13"/>
                  </a:lnTo>
                  <a:lnTo>
                    <a:pt x="39" y="8"/>
                  </a:lnTo>
                  <a:lnTo>
                    <a:pt x="36" y="4"/>
                  </a:lnTo>
                  <a:lnTo>
                    <a:pt x="32" y="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8" name="Freeform 230"/>
            <p:cNvSpPr>
              <a:spLocks/>
            </p:cNvSpPr>
            <p:nvPr/>
          </p:nvSpPr>
          <p:spPr bwMode="auto">
            <a:xfrm>
              <a:off x="534988" y="5508625"/>
              <a:ext cx="95250" cy="93663"/>
            </a:xfrm>
            <a:custGeom>
              <a:avLst/>
              <a:gdLst>
                <a:gd name="T0" fmla="*/ 2147483647 w 60"/>
                <a:gd name="T1" fmla="*/ 0 h 59"/>
                <a:gd name="T2" fmla="*/ 2147483647 w 60"/>
                <a:gd name="T3" fmla="*/ 2147483647 h 59"/>
                <a:gd name="T4" fmla="*/ 2147483647 w 60"/>
                <a:gd name="T5" fmla="*/ 2147483647 h 59"/>
                <a:gd name="T6" fmla="*/ 2147483647 w 60"/>
                <a:gd name="T7" fmla="*/ 2147483647 h 59"/>
                <a:gd name="T8" fmla="*/ 2147483647 w 60"/>
                <a:gd name="T9" fmla="*/ 2147483647 h 59"/>
                <a:gd name="T10" fmla="*/ 2147483647 w 60"/>
                <a:gd name="T11" fmla="*/ 2147483647 h 59"/>
                <a:gd name="T12" fmla="*/ 2147483647 w 60"/>
                <a:gd name="T13" fmla="*/ 2147483647 h 59"/>
                <a:gd name="T14" fmla="*/ 2147483647 w 60"/>
                <a:gd name="T15" fmla="*/ 2147483647 h 59"/>
                <a:gd name="T16" fmla="*/ 2147483647 w 60"/>
                <a:gd name="T17" fmla="*/ 2147483647 h 59"/>
                <a:gd name="T18" fmla="*/ 2147483647 w 60"/>
                <a:gd name="T19" fmla="*/ 2147483647 h 59"/>
                <a:gd name="T20" fmla="*/ 2147483647 w 60"/>
                <a:gd name="T21" fmla="*/ 2147483647 h 59"/>
                <a:gd name="T22" fmla="*/ 2147483647 w 60"/>
                <a:gd name="T23" fmla="*/ 2147483647 h 59"/>
                <a:gd name="T24" fmla="*/ 2147483647 w 60"/>
                <a:gd name="T25" fmla="*/ 2147483647 h 59"/>
                <a:gd name="T26" fmla="*/ 2147483647 w 60"/>
                <a:gd name="T27" fmla="*/ 2147483647 h 59"/>
                <a:gd name="T28" fmla="*/ 2147483647 w 60"/>
                <a:gd name="T29" fmla="*/ 2147483647 h 59"/>
                <a:gd name="T30" fmla="*/ 2147483647 w 60"/>
                <a:gd name="T31" fmla="*/ 2147483647 h 59"/>
                <a:gd name="T32" fmla="*/ 0 w 60"/>
                <a:gd name="T33" fmla="*/ 2147483647 h 59"/>
                <a:gd name="T34" fmla="*/ 2147483647 w 60"/>
                <a:gd name="T35" fmla="*/ 0 h 59"/>
                <a:gd name="T36" fmla="*/ 2147483647 w 60"/>
                <a:gd name="T37" fmla="*/ 2147483647 h 59"/>
                <a:gd name="T38" fmla="*/ 2147483647 w 60"/>
                <a:gd name="T39" fmla="*/ 2147483647 h 59"/>
                <a:gd name="T40" fmla="*/ 2147483647 w 60"/>
                <a:gd name="T41" fmla="*/ 2147483647 h 59"/>
                <a:gd name="T42" fmla="*/ 2147483647 w 60"/>
                <a:gd name="T43" fmla="*/ 2147483647 h 59"/>
                <a:gd name="T44" fmla="*/ 2147483647 w 60"/>
                <a:gd name="T45" fmla="*/ 2147483647 h 59"/>
                <a:gd name="T46" fmla="*/ 2147483647 w 60"/>
                <a:gd name="T47" fmla="*/ 2147483647 h 59"/>
                <a:gd name="T48" fmla="*/ 2147483647 w 60"/>
                <a:gd name="T49" fmla="*/ 2147483647 h 59"/>
                <a:gd name="T50" fmla="*/ 2147483647 w 60"/>
                <a:gd name="T51" fmla="*/ 2147483647 h 59"/>
                <a:gd name="T52" fmla="*/ 2147483647 w 60"/>
                <a:gd name="T53" fmla="*/ 2147483647 h 59"/>
                <a:gd name="T54" fmla="*/ 2147483647 w 60"/>
                <a:gd name="T55" fmla="*/ 2147483647 h 59"/>
                <a:gd name="T56" fmla="*/ 2147483647 w 60"/>
                <a:gd name="T57" fmla="*/ 2147483647 h 59"/>
                <a:gd name="T58" fmla="*/ 2147483647 w 60"/>
                <a:gd name="T59" fmla="*/ 2147483647 h 59"/>
                <a:gd name="T60" fmla="*/ 2147483647 w 60"/>
                <a:gd name="T61" fmla="*/ 2147483647 h 59"/>
                <a:gd name="T62" fmla="*/ 2147483647 w 60"/>
                <a:gd name="T63" fmla="*/ 2147483647 h 59"/>
                <a:gd name="T64" fmla="*/ 2147483647 w 60"/>
                <a:gd name="T65" fmla="*/ 2147483647 h 59"/>
                <a:gd name="T66" fmla="*/ 2147483647 w 60"/>
                <a:gd name="T67" fmla="*/ 2147483647 h 5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0"/>
                <a:gd name="T103" fmla="*/ 0 h 59"/>
                <a:gd name="T104" fmla="*/ 60 w 60"/>
                <a:gd name="T105" fmla="*/ 59 h 5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0" h="59">
                  <a:moveTo>
                    <a:pt x="41" y="1"/>
                  </a:moveTo>
                  <a:lnTo>
                    <a:pt x="41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58" y="1"/>
                  </a:lnTo>
                  <a:lnTo>
                    <a:pt x="56" y="2"/>
                  </a:lnTo>
                  <a:lnTo>
                    <a:pt x="55" y="2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52" y="33"/>
                  </a:lnTo>
                  <a:lnTo>
                    <a:pt x="52" y="41"/>
                  </a:lnTo>
                  <a:lnTo>
                    <a:pt x="50" y="47"/>
                  </a:lnTo>
                  <a:lnTo>
                    <a:pt x="49" y="50"/>
                  </a:lnTo>
                  <a:lnTo>
                    <a:pt x="47" y="53"/>
                  </a:lnTo>
                  <a:lnTo>
                    <a:pt x="44" y="55"/>
                  </a:lnTo>
                  <a:lnTo>
                    <a:pt x="40" y="57"/>
                  </a:lnTo>
                  <a:lnTo>
                    <a:pt x="36" y="58"/>
                  </a:lnTo>
                  <a:lnTo>
                    <a:pt x="31" y="59"/>
                  </a:lnTo>
                  <a:lnTo>
                    <a:pt x="25" y="58"/>
                  </a:lnTo>
                  <a:lnTo>
                    <a:pt x="20" y="57"/>
                  </a:lnTo>
                  <a:lnTo>
                    <a:pt x="16" y="55"/>
                  </a:lnTo>
                  <a:lnTo>
                    <a:pt x="13" y="53"/>
                  </a:lnTo>
                  <a:lnTo>
                    <a:pt x="11" y="50"/>
                  </a:lnTo>
                  <a:lnTo>
                    <a:pt x="9" y="47"/>
                  </a:lnTo>
                  <a:lnTo>
                    <a:pt x="8" y="43"/>
                  </a:lnTo>
                  <a:lnTo>
                    <a:pt x="8" y="8"/>
                  </a:lnTo>
                  <a:lnTo>
                    <a:pt x="8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5" y="2"/>
                  </a:lnTo>
                  <a:lnTo>
                    <a:pt x="4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8" y="3"/>
                  </a:lnTo>
                  <a:lnTo>
                    <a:pt x="16" y="6"/>
                  </a:lnTo>
                  <a:lnTo>
                    <a:pt x="16" y="39"/>
                  </a:lnTo>
                  <a:lnTo>
                    <a:pt x="17" y="43"/>
                  </a:lnTo>
                  <a:lnTo>
                    <a:pt x="17" y="46"/>
                  </a:lnTo>
                  <a:lnTo>
                    <a:pt x="18" y="49"/>
                  </a:lnTo>
                  <a:lnTo>
                    <a:pt x="19" y="51"/>
                  </a:lnTo>
                  <a:lnTo>
                    <a:pt x="21" y="52"/>
                  </a:lnTo>
                  <a:lnTo>
                    <a:pt x="22" y="53"/>
                  </a:lnTo>
                  <a:lnTo>
                    <a:pt x="24" y="54"/>
                  </a:lnTo>
                  <a:lnTo>
                    <a:pt x="25" y="55"/>
                  </a:lnTo>
                  <a:lnTo>
                    <a:pt x="28" y="56"/>
                  </a:lnTo>
                  <a:lnTo>
                    <a:pt x="31" y="56"/>
                  </a:lnTo>
                  <a:lnTo>
                    <a:pt x="36" y="55"/>
                  </a:lnTo>
                  <a:lnTo>
                    <a:pt x="42" y="53"/>
                  </a:lnTo>
                  <a:lnTo>
                    <a:pt x="44" y="52"/>
                  </a:lnTo>
                  <a:lnTo>
                    <a:pt x="45" y="51"/>
                  </a:lnTo>
                  <a:lnTo>
                    <a:pt x="47" y="47"/>
                  </a:lnTo>
                  <a:lnTo>
                    <a:pt x="48" y="43"/>
                  </a:lnTo>
                  <a:lnTo>
                    <a:pt x="48" y="39"/>
                  </a:lnTo>
                  <a:lnTo>
                    <a:pt x="49" y="33"/>
                  </a:lnTo>
                  <a:lnTo>
                    <a:pt x="49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6" y="2"/>
                  </a:lnTo>
                  <a:lnTo>
                    <a:pt x="42" y="1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29" name="Freeform 231"/>
            <p:cNvSpPr>
              <a:spLocks/>
            </p:cNvSpPr>
            <p:nvPr/>
          </p:nvSpPr>
          <p:spPr bwMode="auto">
            <a:xfrm>
              <a:off x="636588" y="5508625"/>
              <a:ext cx="76200" cy="92075"/>
            </a:xfrm>
            <a:custGeom>
              <a:avLst/>
              <a:gdLst>
                <a:gd name="T0" fmla="*/ 2147483647 w 48"/>
                <a:gd name="T1" fmla="*/ 0 h 58"/>
                <a:gd name="T2" fmla="*/ 2147483647 w 48"/>
                <a:gd name="T3" fmla="*/ 2147483647 h 58"/>
                <a:gd name="T4" fmla="*/ 2147483647 w 48"/>
                <a:gd name="T5" fmla="*/ 2147483647 h 58"/>
                <a:gd name="T6" fmla="*/ 2147483647 w 48"/>
                <a:gd name="T7" fmla="*/ 2147483647 h 58"/>
                <a:gd name="T8" fmla="*/ 2147483647 w 48"/>
                <a:gd name="T9" fmla="*/ 2147483647 h 58"/>
                <a:gd name="T10" fmla="*/ 2147483647 w 48"/>
                <a:gd name="T11" fmla="*/ 2147483647 h 58"/>
                <a:gd name="T12" fmla="*/ 2147483647 w 48"/>
                <a:gd name="T13" fmla="*/ 2147483647 h 58"/>
                <a:gd name="T14" fmla="*/ 2147483647 w 48"/>
                <a:gd name="T15" fmla="*/ 2147483647 h 58"/>
                <a:gd name="T16" fmla="*/ 2147483647 w 48"/>
                <a:gd name="T17" fmla="*/ 2147483647 h 58"/>
                <a:gd name="T18" fmla="*/ 2147483647 w 48"/>
                <a:gd name="T19" fmla="*/ 2147483647 h 58"/>
                <a:gd name="T20" fmla="*/ 2147483647 w 48"/>
                <a:gd name="T21" fmla="*/ 2147483647 h 58"/>
                <a:gd name="T22" fmla="*/ 2147483647 w 48"/>
                <a:gd name="T23" fmla="*/ 2147483647 h 58"/>
                <a:gd name="T24" fmla="*/ 2147483647 w 48"/>
                <a:gd name="T25" fmla="*/ 2147483647 h 58"/>
                <a:gd name="T26" fmla="*/ 2147483647 w 48"/>
                <a:gd name="T27" fmla="*/ 2147483647 h 58"/>
                <a:gd name="T28" fmla="*/ 2147483647 w 48"/>
                <a:gd name="T29" fmla="*/ 2147483647 h 58"/>
                <a:gd name="T30" fmla="*/ 2147483647 w 48"/>
                <a:gd name="T31" fmla="*/ 2147483647 h 58"/>
                <a:gd name="T32" fmla="*/ 2147483647 w 48"/>
                <a:gd name="T33" fmla="*/ 2147483647 h 58"/>
                <a:gd name="T34" fmla="*/ 2147483647 w 48"/>
                <a:gd name="T35" fmla="*/ 2147483647 h 58"/>
                <a:gd name="T36" fmla="*/ 2147483647 w 48"/>
                <a:gd name="T37" fmla="*/ 2147483647 h 58"/>
                <a:gd name="T38" fmla="*/ 2147483647 w 48"/>
                <a:gd name="T39" fmla="*/ 2147483647 h 58"/>
                <a:gd name="T40" fmla="*/ 2147483647 w 48"/>
                <a:gd name="T41" fmla="*/ 2147483647 h 58"/>
                <a:gd name="T42" fmla="*/ 2147483647 w 48"/>
                <a:gd name="T43" fmla="*/ 2147483647 h 58"/>
                <a:gd name="T44" fmla="*/ 2147483647 w 48"/>
                <a:gd name="T45" fmla="*/ 2147483647 h 58"/>
                <a:gd name="T46" fmla="*/ 2147483647 w 48"/>
                <a:gd name="T47" fmla="*/ 2147483647 h 58"/>
                <a:gd name="T48" fmla="*/ 2147483647 w 48"/>
                <a:gd name="T49" fmla="*/ 2147483647 h 58"/>
                <a:gd name="T50" fmla="*/ 2147483647 w 48"/>
                <a:gd name="T51" fmla="*/ 2147483647 h 58"/>
                <a:gd name="T52" fmla="*/ 2147483647 w 48"/>
                <a:gd name="T53" fmla="*/ 2147483647 h 58"/>
                <a:gd name="T54" fmla="*/ 2147483647 w 48"/>
                <a:gd name="T55" fmla="*/ 2147483647 h 58"/>
                <a:gd name="T56" fmla="*/ 2147483647 w 48"/>
                <a:gd name="T57" fmla="*/ 2147483647 h 58"/>
                <a:gd name="T58" fmla="*/ 2147483647 w 48"/>
                <a:gd name="T59" fmla="*/ 2147483647 h 58"/>
                <a:gd name="T60" fmla="*/ 2147483647 w 48"/>
                <a:gd name="T61" fmla="*/ 2147483647 h 58"/>
                <a:gd name="T62" fmla="*/ 2147483647 w 48"/>
                <a:gd name="T63" fmla="*/ 2147483647 h 58"/>
                <a:gd name="T64" fmla="*/ 2147483647 w 48"/>
                <a:gd name="T65" fmla="*/ 2147483647 h 58"/>
                <a:gd name="T66" fmla="*/ 2147483647 w 48"/>
                <a:gd name="T67" fmla="*/ 2147483647 h 58"/>
                <a:gd name="T68" fmla="*/ 2147483647 w 48"/>
                <a:gd name="T69" fmla="*/ 2147483647 h 58"/>
                <a:gd name="T70" fmla="*/ 2147483647 w 48"/>
                <a:gd name="T71" fmla="*/ 2147483647 h 58"/>
                <a:gd name="T72" fmla="*/ 0 w 48"/>
                <a:gd name="T73" fmla="*/ 2147483647 h 58"/>
                <a:gd name="T74" fmla="*/ 2147483647 w 48"/>
                <a:gd name="T75" fmla="*/ 0 h 58"/>
                <a:gd name="T76" fmla="*/ 2147483647 w 48"/>
                <a:gd name="T77" fmla="*/ 0 h 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8"/>
                <a:gd name="T118" fmla="*/ 0 h 58"/>
                <a:gd name="T119" fmla="*/ 48 w 48"/>
                <a:gd name="T120" fmla="*/ 58 h 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8" h="58">
                  <a:moveTo>
                    <a:pt x="47" y="0"/>
                  </a:moveTo>
                  <a:lnTo>
                    <a:pt x="48" y="13"/>
                  </a:lnTo>
                  <a:lnTo>
                    <a:pt x="47" y="13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5" y="6"/>
                  </a:lnTo>
                  <a:lnTo>
                    <a:pt x="43" y="4"/>
                  </a:lnTo>
                  <a:lnTo>
                    <a:pt x="42" y="4"/>
                  </a:lnTo>
                  <a:lnTo>
                    <a:pt x="38" y="3"/>
                  </a:lnTo>
                  <a:lnTo>
                    <a:pt x="28" y="3"/>
                  </a:lnTo>
                  <a:lnTo>
                    <a:pt x="28" y="53"/>
                  </a:lnTo>
                  <a:lnTo>
                    <a:pt x="28" y="54"/>
                  </a:lnTo>
                  <a:lnTo>
                    <a:pt x="29" y="56"/>
                  </a:lnTo>
                  <a:lnTo>
                    <a:pt x="30" y="56"/>
                  </a:lnTo>
                  <a:lnTo>
                    <a:pt x="32" y="57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11" y="58"/>
                  </a:lnTo>
                  <a:lnTo>
                    <a:pt x="11" y="57"/>
                  </a:lnTo>
                  <a:lnTo>
                    <a:pt x="15" y="57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8" y="54"/>
                  </a:lnTo>
                  <a:lnTo>
                    <a:pt x="19" y="52"/>
                  </a:lnTo>
                  <a:lnTo>
                    <a:pt x="19" y="3"/>
                  </a:lnTo>
                  <a:lnTo>
                    <a:pt x="9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2" y="11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1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30" name="Freeform 232"/>
            <p:cNvSpPr>
              <a:spLocks/>
            </p:cNvSpPr>
            <p:nvPr/>
          </p:nvSpPr>
          <p:spPr bwMode="auto">
            <a:xfrm>
              <a:off x="725488" y="5575300"/>
              <a:ext cx="22225" cy="58738"/>
            </a:xfrm>
            <a:custGeom>
              <a:avLst/>
              <a:gdLst>
                <a:gd name="T0" fmla="*/ 0 w 14"/>
                <a:gd name="T1" fmla="*/ 2147483647 h 37"/>
                <a:gd name="T2" fmla="*/ 2147483647 w 14"/>
                <a:gd name="T3" fmla="*/ 0 h 37"/>
                <a:gd name="T4" fmla="*/ 2147483647 w 14"/>
                <a:gd name="T5" fmla="*/ 0 h 37"/>
                <a:gd name="T6" fmla="*/ 2147483647 w 14"/>
                <a:gd name="T7" fmla="*/ 2147483647 h 37"/>
                <a:gd name="T8" fmla="*/ 2147483647 w 14"/>
                <a:gd name="T9" fmla="*/ 2147483647 h 37"/>
                <a:gd name="T10" fmla="*/ 2147483647 w 14"/>
                <a:gd name="T11" fmla="*/ 2147483647 h 37"/>
                <a:gd name="T12" fmla="*/ 2147483647 w 14"/>
                <a:gd name="T13" fmla="*/ 2147483647 h 37"/>
                <a:gd name="T14" fmla="*/ 2147483647 w 14"/>
                <a:gd name="T15" fmla="*/ 2147483647 h 37"/>
                <a:gd name="T16" fmla="*/ 2147483647 w 14"/>
                <a:gd name="T17" fmla="*/ 2147483647 h 37"/>
                <a:gd name="T18" fmla="*/ 2147483647 w 14"/>
                <a:gd name="T19" fmla="*/ 2147483647 h 37"/>
                <a:gd name="T20" fmla="*/ 2147483647 w 14"/>
                <a:gd name="T21" fmla="*/ 2147483647 h 37"/>
                <a:gd name="T22" fmla="*/ 2147483647 w 14"/>
                <a:gd name="T23" fmla="*/ 2147483647 h 37"/>
                <a:gd name="T24" fmla="*/ 2147483647 w 14"/>
                <a:gd name="T25" fmla="*/ 2147483647 h 37"/>
                <a:gd name="T26" fmla="*/ 2147483647 w 14"/>
                <a:gd name="T27" fmla="*/ 2147483647 h 37"/>
                <a:gd name="T28" fmla="*/ 2147483647 w 14"/>
                <a:gd name="T29" fmla="*/ 2147483647 h 37"/>
                <a:gd name="T30" fmla="*/ 2147483647 w 14"/>
                <a:gd name="T31" fmla="*/ 2147483647 h 37"/>
                <a:gd name="T32" fmla="*/ 2147483647 w 14"/>
                <a:gd name="T33" fmla="*/ 2147483647 h 37"/>
                <a:gd name="T34" fmla="*/ 2147483647 w 14"/>
                <a:gd name="T35" fmla="*/ 2147483647 h 37"/>
                <a:gd name="T36" fmla="*/ 2147483647 w 14"/>
                <a:gd name="T37" fmla="*/ 2147483647 h 37"/>
                <a:gd name="T38" fmla="*/ 2147483647 w 14"/>
                <a:gd name="T39" fmla="*/ 2147483647 h 37"/>
                <a:gd name="T40" fmla="*/ 2147483647 w 14"/>
                <a:gd name="T41" fmla="*/ 2147483647 h 37"/>
                <a:gd name="T42" fmla="*/ 2147483647 w 14"/>
                <a:gd name="T43" fmla="*/ 2147483647 h 37"/>
                <a:gd name="T44" fmla="*/ 2147483647 w 14"/>
                <a:gd name="T45" fmla="*/ 2147483647 h 37"/>
                <a:gd name="T46" fmla="*/ 2147483647 w 14"/>
                <a:gd name="T47" fmla="*/ 2147483647 h 37"/>
                <a:gd name="T48" fmla="*/ 2147483647 w 14"/>
                <a:gd name="T49" fmla="*/ 2147483647 h 37"/>
                <a:gd name="T50" fmla="*/ 2147483647 w 14"/>
                <a:gd name="T51" fmla="*/ 2147483647 h 37"/>
                <a:gd name="T52" fmla="*/ 0 w 14"/>
                <a:gd name="T53" fmla="*/ 2147483647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"/>
                <a:gd name="T82" fmla="*/ 0 h 37"/>
                <a:gd name="T83" fmla="*/ 14 w 14"/>
                <a:gd name="T84" fmla="*/ 37 h 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" h="37">
                  <a:moveTo>
                    <a:pt x="0" y="5"/>
                  </a:moveTo>
                  <a:lnTo>
                    <a:pt x="9" y="0"/>
                  </a:lnTo>
                  <a:lnTo>
                    <a:pt x="10" y="0"/>
                  </a:lnTo>
                  <a:lnTo>
                    <a:pt x="10" y="35"/>
                  </a:lnTo>
                  <a:lnTo>
                    <a:pt x="10" y="36"/>
                  </a:lnTo>
                  <a:lnTo>
                    <a:pt x="11" y="37"/>
                  </a:lnTo>
                  <a:lnTo>
                    <a:pt x="14" y="37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6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5" y="6"/>
                  </a:lnTo>
                  <a:lnTo>
                    <a:pt x="5" y="5"/>
                  </a:lnTo>
                  <a:lnTo>
                    <a:pt x="4" y="5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31" name="Line 233"/>
            <p:cNvSpPr>
              <a:spLocks noChangeShapeType="1"/>
            </p:cNvSpPr>
            <p:nvPr/>
          </p:nvSpPr>
          <p:spPr bwMode="auto">
            <a:xfrm>
              <a:off x="587376" y="5268913"/>
              <a:ext cx="17145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32" name="Freeform 240"/>
            <p:cNvSpPr>
              <a:spLocks/>
            </p:cNvSpPr>
            <p:nvPr/>
          </p:nvSpPr>
          <p:spPr bwMode="auto">
            <a:xfrm>
              <a:off x="1819276" y="4581525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89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89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33" name="Freeform 241"/>
            <p:cNvSpPr>
              <a:spLocks/>
            </p:cNvSpPr>
            <p:nvPr/>
          </p:nvSpPr>
          <p:spPr bwMode="auto">
            <a:xfrm>
              <a:off x="1819276" y="4581525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89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89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34" name="Freeform 242"/>
            <p:cNvSpPr>
              <a:spLocks/>
            </p:cNvSpPr>
            <p:nvPr/>
          </p:nvSpPr>
          <p:spPr bwMode="auto">
            <a:xfrm>
              <a:off x="1179513" y="5419725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0 w 36"/>
                <a:gd name="T17" fmla="*/ 2147483647 h 36"/>
                <a:gd name="T18" fmla="*/ 2147483647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0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2147483647 w 36"/>
                <a:gd name="T33" fmla="*/ 214748364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18"/>
                  </a:moveTo>
                  <a:lnTo>
                    <a:pt x="35" y="25"/>
                  </a:lnTo>
                  <a:lnTo>
                    <a:pt x="31" y="31"/>
                  </a:lnTo>
                  <a:lnTo>
                    <a:pt x="25" y="34"/>
                  </a:lnTo>
                  <a:lnTo>
                    <a:pt x="18" y="36"/>
                  </a:lnTo>
                  <a:lnTo>
                    <a:pt x="11" y="34"/>
                  </a:lnTo>
                  <a:lnTo>
                    <a:pt x="5" y="31"/>
                  </a:lnTo>
                  <a:lnTo>
                    <a:pt x="2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5" y="11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35" name="Freeform 243"/>
            <p:cNvSpPr>
              <a:spLocks/>
            </p:cNvSpPr>
            <p:nvPr/>
          </p:nvSpPr>
          <p:spPr bwMode="auto">
            <a:xfrm>
              <a:off x="1179513" y="5419725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0 w 36"/>
                <a:gd name="T17" fmla="*/ 2147483647 h 36"/>
                <a:gd name="T18" fmla="*/ 2147483647 w 36"/>
                <a:gd name="T19" fmla="*/ 2147483647 h 36"/>
                <a:gd name="T20" fmla="*/ 2147483647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0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2147483647 h 36"/>
                <a:gd name="T32" fmla="*/ 2147483647 w 36"/>
                <a:gd name="T33" fmla="*/ 214748364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6"/>
                <a:gd name="T53" fmla="*/ 36 w 36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6">
                  <a:moveTo>
                    <a:pt x="36" y="18"/>
                  </a:moveTo>
                  <a:lnTo>
                    <a:pt x="35" y="25"/>
                  </a:lnTo>
                  <a:lnTo>
                    <a:pt x="31" y="31"/>
                  </a:lnTo>
                  <a:lnTo>
                    <a:pt x="25" y="34"/>
                  </a:lnTo>
                  <a:lnTo>
                    <a:pt x="18" y="36"/>
                  </a:lnTo>
                  <a:lnTo>
                    <a:pt x="11" y="34"/>
                  </a:lnTo>
                  <a:lnTo>
                    <a:pt x="5" y="31"/>
                  </a:lnTo>
                  <a:lnTo>
                    <a:pt x="2" y="25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5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5" y="11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36" name="Freeform 244"/>
            <p:cNvSpPr>
              <a:spLocks noEditPoints="1"/>
            </p:cNvSpPr>
            <p:nvPr/>
          </p:nvSpPr>
          <p:spPr bwMode="auto">
            <a:xfrm>
              <a:off x="2495551" y="5148263"/>
              <a:ext cx="80963" cy="92075"/>
            </a:xfrm>
            <a:custGeom>
              <a:avLst/>
              <a:gdLst>
                <a:gd name="T0" fmla="*/ 2147483647 w 51"/>
                <a:gd name="T1" fmla="*/ 2147483647 h 58"/>
                <a:gd name="T2" fmla="*/ 2147483647 w 51"/>
                <a:gd name="T3" fmla="*/ 2147483647 h 58"/>
                <a:gd name="T4" fmla="*/ 2147483647 w 51"/>
                <a:gd name="T5" fmla="*/ 2147483647 h 58"/>
                <a:gd name="T6" fmla="*/ 2147483647 w 51"/>
                <a:gd name="T7" fmla="*/ 2147483647 h 58"/>
                <a:gd name="T8" fmla="*/ 2147483647 w 51"/>
                <a:gd name="T9" fmla="*/ 2147483647 h 58"/>
                <a:gd name="T10" fmla="*/ 2147483647 w 51"/>
                <a:gd name="T11" fmla="*/ 2147483647 h 58"/>
                <a:gd name="T12" fmla="*/ 0 w 51"/>
                <a:gd name="T13" fmla="*/ 2147483647 h 58"/>
                <a:gd name="T14" fmla="*/ 2147483647 w 51"/>
                <a:gd name="T15" fmla="*/ 2147483647 h 58"/>
                <a:gd name="T16" fmla="*/ 2147483647 w 51"/>
                <a:gd name="T17" fmla="*/ 2147483647 h 58"/>
                <a:gd name="T18" fmla="*/ 2147483647 w 51"/>
                <a:gd name="T19" fmla="*/ 2147483647 h 58"/>
                <a:gd name="T20" fmla="*/ 2147483647 w 51"/>
                <a:gd name="T21" fmla="*/ 2147483647 h 58"/>
                <a:gd name="T22" fmla="*/ 2147483647 w 51"/>
                <a:gd name="T23" fmla="*/ 2147483647 h 58"/>
                <a:gd name="T24" fmla="*/ 2147483647 w 51"/>
                <a:gd name="T25" fmla="*/ 2147483647 h 58"/>
                <a:gd name="T26" fmla="*/ 0 w 51"/>
                <a:gd name="T27" fmla="*/ 2147483647 h 58"/>
                <a:gd name="T28" fmla="*/ 2147483647 w 51"/>
                <a:gd name="T29" fmla="*/ 0 h 58"/>
                <a:gd name="T30" fmla="*/ 2147483647 w 51"/>
                <a:gd name="T31" fmla="*/ 2147483647 h 58"/>
                <a:gd name="T32" fmla="*/ 2147483647 w 51"/>
                <a:gd name="T33" fmla="*/ 2147483647 h 58"/>
                <a:gd name="T34" fmla="*/ 2147483647 w 51"/>
                <a:gd name="T35" fmla="*/ 2147483647 h 58"/>
                <a:gd name="T36" fmla="*/ 2147483647 w 51"/>
                <a:gd name="T37" fmla="*/ 2147483647 h 58"/>
                <a:gd name="T38" fmla="*/ 2147483647 w 51"/>
                <a:gd name="T39" fmla="*/ 2147483647 h 58"/>
                <a:gd name="T40" fmla="*/ 2147483647 w 51"/>
                <a:gd name="T41" fmla="*/ 2147483647 h 58"/>
                <a:gd name="T42" fmla="*/ 2147483647 w 51"/>
                <a:gd name="T43" fmla="*/ 2147483647 h 58"/>
                <a:gd name="T44" fmla="*/ 2147483647 w 51"/>
                <a:gd name="T45" fmla="*/ 2147483647 h 58"/>
                <a:gd name="T46" fmla="*/ 2147483647 w 51"/>
                <a:gd name="T47" fmla="*/ 2147483647 h 58"/>
                <a:gd name="T48" fmla="*/ 2147483647 w 51"/>
                <a:gd name="T49" fmla="*/ 2147483647 h 58"/>
                <a:gd name="T50" fmla="*/ 2147483647 w 51"/>
                <a:gd name="T51" fmla="*/ 2147483647 h 58"/>
                <a:gd name="T52" fmla="*/ 2147483647 w 51"/>
                <a:gd name="T53" fmla="*/ 2147483647 h 58"/>
                <a:gd name="T54" fmla="*/ 2147483647 w 51"/>
                <a:gd name="T55" fmla="*/ 2147483647 h 58"/>
                <a:gd name="T56" fmla="*/ 2147483647 w 51"/>
                <a:gd name="T57" fmla="*/ 2147483647 h 58"/>
                <a:gd name="T58" fmla="*/ 2147483647 w 51"/>
                <a:gd name="T59" fmla="*/ 2147483647 h 58"/>
                <a:gd name="T60" fmla="*/ 2147483647 w 51"/>
                <a:gd name="T61" fmla="*/ 2147483647 h 58"/>
                <a:gd name="T62" fmla="*/ 2147483647 w 51"/>
                <a:gd name="T63" fmla="*/ 2147483647 h 58"/>
                <a:gd name="T64" fmla="*/ 2147483647 w 51"/>
                <a:gd name="T65" fmla="*/ 2147483647 h 58"/>
                <a:gd name="T66" fmla="*/ 2147483647 w 51"/>
                <a:gd name="T67" fmla="*/ 2147483647 h 58"/>
                <a:gd name="T68" fmla="*/ 2147483647 w 51"/>
                <a:gd name="T69" fmla="*/ 2147483647 h 58"/>
                <a:gd name="T70" fmla="*/ 2147483647 w 51"/>
                <a:gd name="T71" fmla="*/ 2147483647 h 58"/>
                <a:gd name="T72" fmla="*/ 2147483647 w 51"/>
                <a:gd name="T73" fmla="*/ 2147483647 h 58"/>
                <a:gd name="T74" fmla="*/ 2147483647 w 51"/>
                <a:gd name="T75" fmla="*/ 2147483647 h 58"/>
                <a:gd name="T76" fmla="*/ 2147483647 w 51"/>
                <a:gd name="T77" fmla="*/ 2147483647 h 58"/>
                <a:gd name="T78" fmla="*/ 2147483647 w 51"/>
                <a:gd name="T79" fmla="*/ 2147483647 h 58"/>
                <a:gd name="T80" fmla="*/ 2147483647 w 51"/>
                <a:gd name="T81" fmla="*/ 2147483647 h 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1"/>
                <a:gd name="T124" fmla="*/ 0 h 58"/>
                <a:gd name="T125" fmla="*/ 51 w 51"/>
                <a:gd name="T126" fmla="*/ 58 h 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1" h="58">
                  <a:moveTo>
                    <a:pt x="39" y="29"/>
                  </a:moveTo>
                  <a:lnTo>
                    <a:pt x="43" y="30"/>
                  </a:lnTo>
                  <a:lnTo>
                    <a:pt x="47" y="32"/>
                  </a:lnTo>
                  <a:lnTo>
                    <a:pt x="50" y="37"/>
                  </a:lnTo>
                  <a:lnTo>
                    <a:pt x="51" y="42"/>
                  </a:lnTo>
                  <a:lnTo>
                    <a:pt x="51" y="46"/>
                  </a:lnTo>
                  <a:lnTo>
                    <a:pt x="49" y="50"/>
                  </a:lnTo>
                  <a:lnTo>
                    <a:pt x="47" y="52"/>
                  </a:lnTo>
                  <a:lnTo>
                    <a:pt x="45" y="54"/>
                  </a:lnTo>
                  <a:lnTo>
                    <a:pt x="42" y="56"/>
                  </a:lnTo>
                  <a:lnTo>
                    <a:pt x="37" y="57"/>
                  </a:lnTo>
                  <a:lnTo>
                    <a:pt x="33" y="57"/>
                  </a:lnTo>
                  <a:lnTo>
                    <a:pt x="27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4" y="57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7" y="54"/>
                  </a:lnTo>
                  <a:lnTo>
                    <a:pt x="8" y="52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1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5" y="7"/>
                  </a:lnTo>
                  <a:lnTo>
                    <a:pt x="47" y="10"/>
                  </a:lnTo>
                  <a:lnTo>
                    <a:pt x="48" y="12"/>
                  </a:lnTo>
                  <a:lnTo>
                    <a:pt x="49" y="15"/>
                  </a:lnTo>
                  <a:lnTo>
                    <a:pt x="48" y="19"/>
                  </a:lnTo>
                  <a:lnTo>
                    <a:pt x="46" y="23"/>
                  </a:lnTo>
                  <a:lnTo>
                    <a:pt x="45" y="25"/>
                  </a:lnTo>
                  <a:lnTo>
                    <a:pt x="43" y="26"/>
                  </a:lnTo>
                  <a:lnTo>
                    <a:pt x="42" y="27"/>
                  </a:lnTo>
                  <a:lnTo>
                    <a:pt x="40" y="28"/>
                  </a:lnTo>
                  <a:lnTo>
                    <a:pt x="39" y="29"/>
                  </a:lnTo>
                  <a:close/>
                  <a:moveTo>
                    <a:pt x="16" y="26"/>
                  </a:moveTo>
                  <a:lnTo>
                    <a:pt x="17" y="26"/>
                  </a:lnTo>
                  <a:lnTo>
                    <a:pt x="19" y="27"/>
                  </a:lnTo>
                  <a:lnTo>
                    <a:pt x="24" y="27"/>
                  </a:lnTo>
                  <a:lnTo>
                    <a:pt x="30" y="27"/>
                  </a:lnTo>
                  <a:lnTo>
                    <a:pt x="33" y="25"/>
                  </a:lnTo>
                  <a:lnTo>
                    <a:pt x="35" y="25"/>
                  </a:lnTo>
                  <a:lnTo>
                    <a:pt x="38" y="22"/>
                  </a:lnTo>
                  <a:lnTo>
                    <a:pt x="38" y="20"/>
                  </a:lnTo>
                  <a:lnTo>
                    <a:pt x="39" y="19"/>
                  </a:lnTo>
                  <a:lnTo>
                    <a:pt x="39" y="15"/>
                  </a:lnTo>
                  <a:lnTo>
                    <a:pt x="38" y="10"/>
                  </a:lnTo>
                  <a:lnTo>
                    <a:pt x="35" y="7"/>
                  </a:lnTo>
                  <a:lnTo>
                    <a:pt x="32" y="4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18" y="3"/>
                  </a:lnTo>
                  <a:lnTo>
                    <a:pt x="16" y="4"/>
                  </a:lnTo>
                  <a:lnTo>
                    <a:pt x="16" y="26"/>
                  </a:lnTo>
                  <a:close/>
                  <a:moveTo>
                    <a:pt x="16" y="54"/>
                  </a:moveTo>
                  <a:lnTo>
                    <a:pt x="21" y="55"/>
                  </a:lnTo>
                  <a:lnTo>
                    <a:pt x="31" y="55"/>
                  </a:lnTo>
                  <a:lnTo>
                    <a:pt x="34" y="53"/>
                  </a:lnTo>
                  <a:lnTo>
                    <a:pt x="38" y="51"/>
                  </a:lnTo>
                  <a:lnTo>
                    <a:pt x="40" y="49"/>
                  </a:lnTo>
                  <a:lnTo>
                    <a:pt x="41" y="46"/>
                  </a:lnTo>
                  <a:lnTo>
                    <a:pt x="42" y="43"/>
                  </a:lnTo>
                  <a:lnTo>
                    <a:pt x="41" y="39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38" y="33"/>
                  </a:lnTo>
                  <a:lnTo>
                    <a:pt x="34" y="31"/>
                  </a:lnTo>
                  <a:lnTo>
                    <a:pt x="30" y="30"/>
                  </a:lnTo>
                  <a:lnTo>
                    <a:pt x="23" y="30"/>
                  </a:lnTo>
                  <a:lnTo>
                    <a:pt x="16" y="30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637" name="TextBox 435"/>
            <p:cNvSpPr txBox="1">
              <a:spLocks noChangeArrowheads="1"/>
            </p:cNvSpPr>
            <p:nvPr/>
          </p:nvSpPr>
          <p:spPr bwMode="auto">
            <a:xfrm>
              <a:off x="812727" y="5834518"/>
              <a:ext cx="7232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dirty="0"/>
                <a:t>IL485W</a:t>
              </a:r>
            </a:p>
          </p:txBody>
        </p:sp>
      </p:grpSp>
      <p:grpSp>
        <p:nvGrpSpPr>
          <p:cNvPr id="6" name="Group 442"/>
          <p:cNvGrpSpPr>
            <a:grpSpLocks/>
          </p:cNvGrpSpPr>
          <p:nvPr/>
        </p:nvGrpSpPr>
        <p:grpSpPr bwMode="auto">
          <a:xfrm>
            <a:off x="3506788" y="4038600"/>
            <a:ext cx="2692544" cy="2076460"/>
            <a:chOff x="3506788" y="4038600"/>
            <a:chExt cx="2692545" cy="2077080"/>
          </a:xfrm>
        </p:grpSpPr>
        <p:sp>
          <p:nvSpPr>
            <p:cNvPr id="19521" name="Rectangle 249"/>
            <p:cNvSpPr>
              <a:spLocks noChangeArrowheads="1"/>
            </p:cNvSpPr>
            <p:nvPr/>
          </p:nvSpPr>
          <p:spPr bwMode="auto">
            <a:xfrm>
              <a:off x="3822701" y="4038600"/>
              <a:ext cx="1452563" cy="179387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522" name="Rectangle 250"/>
            <p:cNvSpPr>
              <a:spLocks noChangeArrowheads="1"/>
            </p:cNvSpPr>
            <p:nvPr/>
          </p:nvSpPr>
          <p:spPr bwMode="auto">
            <a:xfrm>
              <a:off x="3822701" y="4038600"/>
              <a:ext cx="1452563" cy="1793875"/>
            </a:xfrm>
            <a:prstGeom prst="rect">
              <a:avLst/>
            </a:prstGeom>
            <a:noFill/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523" name="Line 251"/>
            <p:cNvSpPr>
              <a:spLocks noChangeShapeType="1"/>
            </p:cNvSpPr>
            <p:nvPr/>
          </p:nvSpPr>
          <p:spPr bwMode="auto">
            <a:xfrm>
              <a:off x="3822701" y="4310063"/>
              <a:ext cx="145573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24" name="Line 252"/>
            <p:cNvSpPr>
              <a:spLocks noChangeShapeType="1"/>
            </p:cNvSpPr>
            <p:nvPr/>
          </p:nvSpPr>
          <p:spPr bwMode="auto">
            <a:xfrm>
              <a:off x="3822701" y="4837113"/>
              <a:ext cx="100488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25" name="Line 253"/>
            <p:cNvSpPr>
              <a:spLocks noChangeShapeType="1"/>
            </p:cNvSpPr>
            <p:nvPr/>
          </p:nvSpPr>
          <p:spPr bwMode="auto">
            <a:xfrm>
              <a:off x="3822701" y="5272088"/>
              <a:ext cx="1108075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26" name="Freeform 254"/>
            <p:cNvSpPr>
              <a:spLocks/>
            </p:cNvSpPr>
            <p:nvPr/>
          </p:nvSpPr>
          <p:spPr bwMode="auto">
            <a:xfrm>
              <a:off x="4002088" y="4170363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27" name="Freeform 255"/>
            <p:cNvSpPr>
              <a:spLocks/>
            </p:cNvSpPr>
            <p:nvPr/>
          </p:nvSpPr>
          <p:spPr bwMode="auto">
            <a:xfrm>
              <a:off x="4002088" y="4170363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solidFill>
              <a:srgbClr val="0046AD"/>
            </a:solidFill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28" name="Freeform 256"/>
            <p:cNvSpPr>
              <a:spLocks/>
            </p:cNvSpPr>
            <p:nvPr/>
          </p:nvSpPr>
          <p:spPr bwMode="auto">
            <a:xfrm>
              <a:off x="4833938" y="4167188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29" name="Freeform 257"/>
            <p:cNvSpPr>
              <a:spLocks/>
            </p:cNvSpPr>
            <p:nvPr/>
          </p:nvSpPr>
          <p:spPr bwMode="auto">
            <a:xfrm>
              <a:off x="4833938" y="4167188"/>
              <a:ext cx="268288" cy="285750"/>
            </a:xfrm>
            <a:custGeom>
              <a:avLst/>
              <a:gdLst>
                <a:gd name="T0" fmla="*/ 2147483647 w 169"/>
                <a:gd name="T1" fmla="*/ 2147483647 h 180"/>
                <a:gd name="T2" fmla="*/ 0 w 169"/>
                <a:gd name="T3" fmla="*/ 0 h 180"/>
                <a:gd name="T4" fmla="*/ 0 w 169"/>
                <a:gd name="T5" fmla="*/ 2147483647 h 180"/>
                <a:gd name="T6" fmla="*/ 2147483647 w 169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80"/>
                <a:gd name="T14" fmla="*/ 169 w 169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80">
                  <a:moveTo>
                    <a:pt x="169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9" y="9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0" name="Freeform 258"/>
            <p:cNvSpPr>
              <a:spLocks/>
            </p:cNvSpPr>
            <p:nvPr/>
          </p:nvSpPr>
          <p:spPr bwMode="auto">
            <a:xfrm>
              <a:off x="4002088" y="4694238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1" name="Freeform 259"/>
            <p:cNvSpPr>
              <a:spLocks/>
            </p:cNvSpPr>
            <p:nvPr/>
          </p:nvSpPr>
          <p:spPr bwMode="auto">
            <a:xfrm>
              <a:off x="4002088" y="4694238"/>
              <a:ext cx="266700" cy="284163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2" name="Freeform 260"/>
            <p:cNvSpPr>
              <a:spLocks/>
            </p:cNvSpPr>
            <p:nvPr/>
          </p:nvSpPr>
          <p:spPr bwMode="auto">
            <a:xfrm>
              <a:off x="4732338" y="4694238"/>
              <a:ext cx="268288" cy="284163"/>
            </a:xfrm>
            <a:custGeom>
              <a:avLst/>
              <a:gdLst>
                <a:gd name="T0" fmla="*/ 2147483647 w 169"/>
                <a:gd name="T1" fmla="*/ 2147483647 h 179"/>
                <a:gd name="T2" fmla="*/ 0 w 169"/>
                <a:gd name="T3" fmla="*/ 0 h 179"/>
                <a:gd name="T4" fmla="*/ 0 w 169"/>
                <a:gd name="T5" fmla="*/ 2147483647 h 179"/>
                <a:gd name="T6" fmla="*/ 2147483647 w 169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79"/>
                <a:gd name="T14" fmla="*/ 169 w 169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79">
                  <a:moveTo>
                    <a:pt x="169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9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3" name="Freeform 261"/>
            <p:cNvSpPr>
              <a:spLocks/>
            </p:cNvSpPr>
            <p:nvPr/>
          </p:nvSpPr>
          <p:spPr bwMode="auto">
            <a:xfrm>
              <a:off x="4732338" y="4694238"/>
              <a:ext cx="268288" cy="284163"/>
            </a:xfrm>
            <a:custGeom>
              <a:avLst/>
              <a:gdLst>
                <a:gd name="T0" fmla="*/ 2147483647 w 169"/>
                <a:gd name="T1" fmla="*/ 2147483647 h 179"/>
                <a:gd name="T2" fmla="*/ 0 w 169"/>
                <a:gd name="T3" fmla="*/ 0 h 179"/>
                <a:gd name="T4" fmla="*/ 0 w 169"/>
                <a:gd name="T5" fmla="*/ 2147483647 h 179"/>
                <a:gd name="T6" fmla="*/ 2147483647 w 169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79"/>
                <a:gd name="T14" fmla="*/ 169 w 169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79">
                  <a:moveTo>
                    <a:pt x="169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9" y="9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4" name="Freeform 262"/>
            <p:cNvSpPr>
              <a:spLocks/>
            </p:cNvSpPr>
            <p:nvPr/>
          </p:nvSpPr>
          <p:spPr bwMode="auto">
            <a:xfrm>
              <a:off x="4732338" y="5129213"/>
              <a:ext cx="268288" cy="284163"/>
            </a:xfrm>
            <a:custGeom>
              <a:avLst/>
              <a:gdLst>
                <a:gd name="T0" fmla="*/ 0 w 169"/>
                <a:gd name="T1" fmla="*/ 2147483647 h 179"/>
                <a:gd name="T2" fmla="*/ 2147483647 w 169"/>
                <a:gd name="T3" fmla="*/ 0 h 179"/>
                <a:gd name="T4" fmla="*/ 2147483647 w 169"/>
                <a:gd name="T5" fmla="*/ 2147483647 h 179"/>
                <a:gd name="T6" fmla="*/ 0 w 169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79"/>
                <a:gd name="T14" fmla="*/ 169 w 169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79">
                  <a:moveTo>
                    <a:pt x="0" y="89"/>
                  </a:moveTo>
                  <a:lnTo>
                    <a:pt x="169" y="0"/>
                  </a:lnTo>
                  <a:lnTo>
                    <a:pt x="169" y="17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5" name="Freeform 263"/>
            <p:cNvSpPr>
              <a:spLocks/>
            </p:cNvSpPr>
            <p:nvPr/>
          </p:nvSpPr>
          <p:spPr bwMode="auto">
            <a:xfrm>
              <a:off x="4732338" y="5129213"/>
              <a:ext cx="268288" cy="284163"/>
            </a:xfrm>
            <a:custGeom>
              <a:avLst/>
              <a:gdLst>
                <a:gd name="T0" fmla="*/ 0 w 169"/>
                <a:gd name="T1" fmla="*/ 2147483647 h 179"/>
                <a:gd name="T2" fmla="*/ 2147483647 w 169"/>
                <a:gd name="T3" fmla="*/ 0 h 179"/>
                <a:gd name="T4" fmla="*/ 2147483647 w 169"/>
                <a:gd name="T5" fmla="*/ 2147483647 h 179"/>
                <a:gd name="T6" fmla="*/ 0 w 169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"/>
                <a:gd name="T13" fmla="*/ 0 h 179"/>
                <a:gd name="T14" fmla="*/ 169 w 169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" h="179">
                  <a:moveTo>
                    <a:pt x="0" y="89"/>
                  </a:moveTo>
                  <a:lnTo>
                    <a:pt x="169" y="0"/>
                  </a:lnTo>
                  <a:lnTo>
                    <a:pt x="169" y="179"/>
                  </a:lnTo>
                  <a:lnTo>
                    <a:pt x="0" y="89"/>
                  </a:lnTo>
                </a:path>
              </a:pathLst>
            </a:custGeom>
            <a:solidFill>
              <a:srgbClr val="0046AD"/>
            </a:solidFill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6" name="Freeform 264"/>
            <p:cNvSpPr>
              <a:spLocks/>
            </p:cNvSpPr>
            <p:nvPr/>
          </p:nvSpPr>
          <p:spPr bwMode="auto">
            <a:xfrm>
              <a:off x="4002088" y="5129213"/>
              <a:ext cx="266700" cy="284163"/>
            </a:xfrm>
            <a:custGeom>
              <a:avLst/>
              <a:gdLst>
                <a:gd name="T0" fmla="*/ 0 w 168"/>
                <a:gd name="T1" fmla="*/ 2147483647 h 179"/>
                <a:gd name="T2" fmla="*/ 2147483647 w 168"/>
                <a:gd name="T3" fmla="*/ 0 h 179"/>
                <a:gd name="T4" fmla="*/ 2147483647 w 168"/>
                <a:gd name="T5" fmla="*/ 2147483647 h 179"/>
                <a:gd name="T6" fmla="*/ 0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0" y="89"/>
                  </a:moveTo>
                  <a:lnTo>
                    <a:pt x="168" y="0"/>
                  </a:lnTo>
                  <a:lnTo>
                    <a:pt x="168" y="17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7" name="Freeform 265"/>
            <p:cNvSpPr>
              <a:spLocks/>
            </p:cNvSpPr>
            <p:nvPr/>
          </p:nvSpPr>
          <p:spPr bwMode="auto">
            <a:xfrm>
              <a:off x="4002088" y="5129213"/>
              <a:ext cx="266700" cy="284163"/>
            </a:xfrm>
            <a:custGeom>
              <a:avLst/>
              <a:gdLst>
                <a:gd name="T0" fmla="*/ 0 w 168"/>
                <a:gd name="T1" fmla="*/ 2147483647 h 179"/>
                <a:gd name="T2" fmla="*/ 2147483647 w 168"/>
                <a:gd name="T3" fmla="*/ 0 h 179"/>
                <a:gd name="T4" fmla="*/ 2147483647 w 168"/>
                <a:gd name="T5" fmla="*/ 2147483647 h 179"/>
                <a:gd name="T6" fmla="*/ 0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0" y="89"/>
                  </a:moveTo>
                  <a:lnTo>
                    <a:pt x="168" y="0"/>
                  </a:lnTo>
                  <a:lnTo>
                    <a:pt x="168" y="179"/>
                  </a:lnTo>
                  <a:lnTo>
                    <a:pt x="0" y="89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38" name="Rectangle 266"/>
            <p:cNvSpPr>
              <a:spLocks noChangeArrowheads="1"/>
            </p:cNvSpPr>
            <p:nvPr/>
          </p:nvSpPr>
          <p:spPr bwMode="auto">
            <a:xfrm>
              <a:off x="4446588" y="4038600"/>
              <a:ext cx="204788" cy="1793875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B2D4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539" name="Rectangle 267"/>
            <p:cNvSpPr>
              <a:spLocks noChangeArrowheads="1"/>
            </p:cNvSpPr>
            <p:nvPr/>
          </p:nvSpPr>
          <p:spPr bwMode="auto">
            <a:xfrm>
              <a:off x="4446588" y="4038600"/>
              <a:ext cx="204788" cy="1793875"/>
            </a:xfrm>
            <a:prstGeom prst="rect">
              <a:avLst/>
            </a:prstGeom>
            <a:noFill/>
            <a:ln w="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540" name="Freeform 268"/>
            <p:cNvSpPr>
              <a:spLocks/>
            </p:cNvSpPr>
            <p:nvPr/>
          </p:nvSpPr>
          <p:spPr bwMode="auto">
            <a:xfrm>
              <a:off x="3822701" y="5349875"/>
              <a:ext cx="304800" cy="284163"/>
            </a:xfrm>
            <a:custGeom>
              <a:avLst/>
              <a:gdLst>
                <a:gd name="T0" fmla="*/ 2147483647 w 192"/>
                <a:gd name="T1" fmla="*/ 0 h 179"/>
                <a:gd name="T2" fmla="*/ 2147483647 w 192"/>
                <a:gd name="T3" fmla="*/ 2147483647 h 179"/>
                <a:gd name="T4" fmla="*/ 0 w 192"/>
                <a:gd name="T5" fmla="*/ 2147483647 h 179"/>
                <a:gd name="T6" fmla="*/ 0 60000 65536"/>
                <a:gd name="T7" fmla="*/ 0 60000 65536"/>
                <a:gd name="T8" fmla="*/ 0 60000 65536"/>
                <a:gd name="T9" fmla="*/ 0 w 192"/>
                <a:gd name="T10" fmla="*/ 0 h 179"/>
                <a:gd name="T11" fmla="*/ 192 w 192"/>
                <a:gd name="T12" fmla="*/ 179 h 1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79">
                  <a:moveTo>
                    <a:pt x="192" y="0"/>
                  </a:moveTo>
                  <a:lnTo>
                    <a:pt x="192" y="179"/>
                  </a:lnTo>
                  <a:lnTo>
                    <a:pt x="0" y="179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1" name="Freeform 269"/>
            <p:cNvSpPr>
              <a:spLocks/>
            </p:cNvSpPr>
            <p:nvPr/>
          </p:nvSpPr>
          <p:spPr bwMode="auto">
            <a:xfrm>
              <a:off x="4098926" y="5341938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0 w 36"/>
                <a:gd name="T19" fmla="*/ 2147483647 h 36"/>
                <a:gd name="T20" fmla="*/ 0 w 36"/>
                <a:gd name="T21" fmla="*/ 2147483647 h 36"/>
                <a:gd name="T22" fmla="*/ 0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9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7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9" y="3"/>
                  </a:lnTo>
                  <a:lnTo>
                    <a:pt x="32" y="7"/>
                  </a:lnTo>
                  <a:lnTo>
                    <a:pt x="35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2" name="Freeform 270"/>
            <p:cNvSpPr>
              <a:spLocks/>
            </p:cNvSpPr>
            <p:nvPr/>
          </p:nvSpPr>
          <p:spPr bwMode="auto">
            <a:xfrm>
              <a:off x="4098926" y="5341938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0 w 36"/>
                <a:gd name="T19" fmla="*/ 2147483647 h 36"/>
                <a:gd name="T20" fmla="*/ 0 w 36"/>
                <a:gd name="T21" fmla="*/ 2147483647 h 36"/>
                <a:gd name="T22" fmla="*/ 0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9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7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9" y="3"/>
                  </a:lnTo>
                  <a:lnTo>
                    <a:pt x="32" y="7"/>
                  </a:lnTo>
                  <a:lnTo>
                    <a:pt x="35" y="12"/>
                  </a:lnTo>
                  <a:lnTo>
                    <a:pt x="36" y="18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3" name="Freeform 271"/>
            <p:cNvSpPr>
              <a:spLocks/>
            </p:cNvSpPr>
            <p:nvPr/>
          </p:nvSpPr>
          <p:spPr bwMode="auto">
            <a:xfrm>
              <a:off x="4849813" y="4319588"/>
              <a:ext cx="301625" cy="430213"/>
            </a:xfrm>
            <a:custGeom>
              <a:avLst/>
              <a:gdLst>
                <a:gd name="T0" fmla="*/ 2147483647 w 190"/>
                <a:gd name="T1" fmla="*/ 0 h 271"/>
                <a:gd name="T2" fmla="*/ 2147483647 w 190"/>
                <a:gd name="T3" fmla="*/ 2147483647 h 271"/>
                <a:gd name="T4" fmla="*/ 0 w 190"/>
                <a:gd name="T5" fmla="*/ 2147483647 h 271"/>
                <a:gd name="T6" fmla="*/ 0 w 190"/>
                <a:gd name="T7" fmla="*/ 2147483647 h 271"/>
                <a:gd name="T8" fmla="*/ 2147483647 w 190"/>
                <a:gd name="T9" fmla="*/ 0 h 2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"/>
                <a:gd name="T16" fmla="*/ 0 h 271"/>
                <a:gd name="T17" fmla="*/ 190 w 190"/>
                <a:gd name="T18" fmla="*/ 271 h 2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" h="271">
                  <a:moveTo>
                    <a:pt x="190" y="0"/>
                  </a:moveTo>
                  <a:lnTo>
                    <a:pt x="190" y="162"/>
                  </a:lnTo>
                  <a:lnTo>
                    <a:pt x="0" y="162"/>
                  </a:lnTo>
                  <a:lnTo>
                    <a:pt x="0" y="271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4" name="Freeform 272"/>
            <p:cNvSpPr>
              <a:spLocks/>
            </p:cNvSpPr>
            <p:nvPr/>
          </p:nvSpPr>
          <p:spPr bwMode="auto">
            <a:xfrm>
              <a:off x="4849813" y="4319588"/>
              <a:ext cx="301625" cy="430213"/>
            </a:xfrm>
            <a:custGeom>
              <a:avLst/>
              <a:gdLst>
                <a:gd name="T0" fmla="*/ 2147483647 w 190"/>
                <a:gd name="T1" fmla="*/ 0 h 271"/>
                <a:gd name="T2" fmla="*/ 2147483647 w 190"/>
                <a:gd name="T3" fmla="*/ 2147483647 h 271"/>
                <a:gd name="T4" fmla="*/ 0 w 190"/>
                <a:gd name="T5" fmla="*/ 2147483647 h 271"/>
                <a:gd name="T6" fmla="*/ 0 w 190"/>
                <a:gd name="T7" fmla="*/ 2147483647 h 2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0"/>
                <a:gd name="T13" fmla="*/ 0 h 271"/>
                <a:gd name="T14" fmla="*/ 190 w 190"/>
                <a:gd name="T15" fmla="*/ 271 h 2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0" h="271">
                  <a:moveTo>
                    <a:pt x="190" y="0"/>
                  </a:moveTo>
                  <a:lnTo>
                    <a:pt x="190" y="162"/>
                  </a:lnTo>
                  <a:lnTo>
                    <a:pt x="0" y="162"/>
                  </a:lnTo>
                  <a:lnTo>
                    <a:pt x="0" y="271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5" name="Line 273"/>
            <p:cNvSpPr>
              <a:spLocks noChangeShapeType="1"/>
            </p:cNvSpPr>
            <p:nvPr/>
          </p:nvSpPr>
          <p:spPr bwMode="auto">
            <a:xfrm>
              <a:off x="5005388" y="4687888"/>
              <a:ext cx="1588" cy="29210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6" name="Freeform 274"/>
            <p:cNvSpPr>
              <a:spLocks/>
            </p:cNvSpPr>
            <p:nvPr/>
          </p:nvSpPr>
          <p:spPr bwMode="auto">
            <a:xfrm>
              <a:off x="5008563" y="4760913"/>
              <a:ext cx="184150" cy="442913"/>
            </a:xfrm>
            <a:custGeom>
              <a:avLst/>
              <a:gdLst>
                <a:gd name="T0" fmla="*/ 0 w 116"/>
                <a:gd name="T1" fmla="*/ 0 h 279"/>
                <a:gd name="T2" fmla="*/ 2147483647 w 116"/>
                <a:gd name="T3" fmla="*/ 0 h 279"/>
                <a:gd name="T4" fmla="*/ 2147483647 w 116"/>
                <a:gd name="T5" fmla="*/ 2147483647 h 279"/>
                <a:gd name="T6" fmla="*/ 0 60000 65536"/>
                <a:gd name="T7" fmla="*/ 0 60000 65536"/>
                <a:gd name="T8" fmla="*/ 0 60000 65536"/>
                <a:gd name="T9" fmla="*/ 0 w 116"/>
                <a:gd name="T10" fmla="*/ 0 h 279"/>
                <a:gd name="T11" fmla="*/ 116 w 116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279">
                  <a:moveTo>
                    <a:pt x="0" y="0"/>
                  </a:moveTo>
                  <a:lnTo>
                    <a:pt x="116" y="0"/>
                  </a:lnTo>
                  <a:lnTo>
                    <a:pt x="116" y="279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7" name="Freeform 275"/>
            <p:cNvSpPr>
              <a:spLocks/>
            </p:cNvSpPr>
            <p:nvPr/>
          </p:nvSpPr>
          <p:spPr bwMode="auto">
            <a:xfrm>
              <a:off x="5013326" y="4903788"/>
              <a:ext cx="115888" cy="412750"/>
            </a:xfrm>
            <a:custGeom>
              <a:avLst/>
              <a:gdLst>
                <a:gd name="T0" fmla="*/ 0 w 73"/>
                <a:gd name="T1" fmla="*/ 0 h 260"/>
                <a:gd name="T2" fmla="*/ 2147483647 w 73"/>
                <a:gd name="T3" fmla="*/ 0 h 260"/>
                <a:gd name="T4" fmla="*/ 2147483647 w 73"/>
                <a:gd name="T5" fmla="*/ 2147483647 h 260"/>
                <a:gd name="T6" fmla="*/ 0 60000 65536"/>
                <a:gd name="T7" fmla="*/ 0 60000 65536"/>
                <a:gd name="T8" fmla="*/ 0 60000 65536"/>
                <a:gd name="T9" fmla="*/ 0 w 73"/>
                <a:gd name="T10" fmla="*/ 0 h 260"/>
                <a:gd name="T11" fmla="*/ 73 w 73"/>
                <a:gd name="T12" fmla="*/ 260 h 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" h="260">
                  <a:moveTo>
                    <a:pt x="0" y="0"/>
                  </a:moveTo>
                  <a:lnTo>
                    <a:pt x="73" y="0"/>
                  </a:lnTo>
                  <a:lnTo>
                    <a:pt x="73" y="260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8" name="Line 276"/>
            <p:cNvSpPr>
              <a:spLocks noChangeShapeType="1"/>
            </p:cNvSpPr>
            <p:nvPr/>
          </p:nvSpPr>
          <p:spPr bwMode="auto">
            <a:xfrm>
              <a:off x="5002213" y="5199063"/>
              <a:ext cx="273050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49" name="Line 277"/>
            <p:cNvSpPr>
              <a:spLocks noChangeShapeType="1"/>
            </p:cNvSpPr>
            <p:nvPr/>
          </p:nvSpPr>
          <p:spPr bwMode="auto">
            <a:xfrm>
              <a:off x="5024438" y="5324475"/>
              <a:ext cx="252413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0" name="Freeform 278"/>
            <p:cNvSpPr>
              <a:spLocks/>
            </p:cNvSpPr>
            <p:nvPr/>
          </p:nvSpPr>
          <p:spPr bwMode="auto">
            <a:xfrm>
              <a:off x="5106988" y="5302250"/>
              <a:ext cx="44450" cy="44450"/>
            </a:xfrm>
            <a:custGeom>
              <a:avLst/>
              <a:gdLst>
                <a:gd name="T0" fmla="*/ 2147483647 w 28"/>
                <a:gd name="T1" fmla="*/ 2147483647 h 28"/>
                <a:gd name="T2" fmla="*/ 2147483647 w 28"/>
                <a:gd name="T3" fmla="*/ 2147483647 h 28"/>
                <a:gd name="T4" fmla="*/ 2147483647 w 28"/>
                <a:gd name="T5" fmla="*/ 2147483647 h 28"/>
                <a:gd name="T6" fmla="*/ 2147483647 w 28"/>
                <a:gd name="T7" fmla="*/ 2147483647 h 28"/>
                <a:gd name="T8" fmla="*/ 2147483647 w 28"/>
                <a:gd name="T9" fmla="*/ 2147483647 h 28"/>
                <a:gd name="T10" fmla="*/ 2147483647 w 28"/>
                <a:gd name="T11" fmla="*/ 2147483647 h 28"/>
                <a:gd name="T12" fmla="*/ 2147483647 w 28"/>
                <a:gd name="T13" fmla="*/ 2147483647 h 28"/>
                <a:gd name="T14" fmla="*/ 2147483647 w 28"/>
                <a:gd name="T15" fmla="*/ 2147483647 h 28"/>
                <a:gd name="T16" fmla="*/ 0 w 28"/>
                <a:gd name="T17" fmla="*/ 2147483647 h 28"/>
                <a:gd name="T18" fmla="*/ 2147483647 w 28"/>
                <a:gd name="T19" fmla="*/ 2147483647 h 28"/>
                <a:gd name="T20" fmla="*/ 2147483647 w 28"/>
                <a:gd name="T21" fmla="*/ 2147483647 h 28"/>
                <a:gd name="T22" fmla="*/ 2147483647 w 28"/>
                <a:gd name="T23" fmla="*/ 2147483647 h 28"/>
                <a:gd name="T24" fmla="*/ 2147483647 w 28"/>
                <a:gd name="T25" fmla="*/ 0 h 28"/>
                <a:gd name="T26" fmla="*/ 2147483647 w 28"/>
                <a:gd name="T27" fmla="*/ 2147483647 h 28"/>
                <a:gd name="T28" fmla="*/ 2147483647 w 28"/>
                <a:gd name="T29" fmla="*/ 2147483647 h 28"/>
                <a:gd name="T30" fmla="*/ 2147483647 w 28"/>
                <a:gd name="T31" fmla="*/ 2147483647 h 28"/>
                <a:gd name="T32" fmla="*/ 2147483647 w 28"/>
                <a:gd name="T33" fmla="*/ 214748364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28" y="14"/>
                  </a:moveTo>
                  <a:lnTo>
                    <a:pt x="27" y="19"/>
                  </a:lnTo>
                  <a:lnTo>
                    <a:pt x="24" y="24"/>
                  </a:lnTo>
                  <a:lnTo>
                    <a:pt x="19" y="27"/>
                  </a:lnTo>
                  <a:lnTo>
                    <a:pt x="14" y="28"/>
                  </a:lnTo>
                  <a:lnTo>
                    <a:pt x="8" y="27"/>
                  </a:lnTo>
                  <a:lnTo>
                    <a:pt x="4" y="24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9" y="1"/>
                  </a:lnTo>
                  <a:lnTo>
                    <a:pt x="24" y="4"/>
                  </a:lnTo>
                  <a:lnTo>
                    <a:pt x="27" y="9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1" name="Freeform 279"/>
            <p:cNvSpPr>
              <a:spLocks/>
            </p:cNvSpPr>
            <p:nvPr/>
          </p:nvSpPr>
          <p:spPr bwMode="auto">
            <a:xfrm>
              <a:off x="5129213" y="4287838"/>
              <a:ext cx="42863" cy="42863"/>
            </a:xfrm>
            <a:custGeom>
              <a:avLst/>
              <a:gdLst>
                <a:gd name="T0" fmla="*/ 2147483647 w 27"/>
                <a:gd name="T1" fmla="*/ 2147483647 h 27"/>
                <a:gd name="T2" fmla="*/ 2147483647 w 27"/>
                <a:gd name="T3" fmla="*/ 2147483647 h 27"/>
                <a:gd name="T4" fmla="*/ 2147483647 w 27"/>
                <a:gd name="T5" fmla="*/ 2147483647 h 27"/>
                <a:gd name="T6" fmla="*/ 2147483647 w 27"/>
                <a:gd name="T7" fmla="*/ 2147483647 h 27"/>
                <a:gd name="T8" fmla="*/ 2147483647 w 27"/>
                <a:gd name="T9" fmla="*/ 2147483647 h 27"/>
                <a:gd name="T10" fmla="*/ 2147483647 w 27"/>
                <a:gd name="T11" fmla="*/ 2147483647 h 27"/>
                <a:gd name="T12" fmla="*/ 2147483647 w 27"/>
                <a:gd name="T13" fmla="*/ 2147483647 h 27"/>
                <a:gd name="T14" fmla="*/ 2147483647 w 27"/>
                <a:gd name="T15" fmla="*/ 2147483647 h 27"/>
                <a:gd name="T16" fmla="*/ 0 w 27"/>
                <a:gd name="T17" fmla="*/ 2147483647 h 27"/>
                <a:gd name="T18" fmla="*/ 2147483647 w 27"/>
                <a:gd name="T19" fmla="*/ 2147483647 h 27"/>
                <a:gd name="T20" fmla="*/ 2147483647 w 27"/>
                <a:gd name="T21" fmla="*/ 2147483647 h 27"/>
                <a:gd name="T22" fmla="*/ 2147483647 w 27"/>
                <a:gd name="T23" fmla="*/ 2147483647 h 27"/>
                <a:gd name="T24" fmla="*/ 2147483647 w 27"/>
                <a:gd name="T25" fmla="*/ 0 h 27"/>
                <a:gd name="T26" fmla="*/ 2147483647 w 27"/>
                <a:gd name="T27" fmla="*/ 2147483647 h 27"/>
                <a:gd name="T28" fmla="*/ 2147483647 w 27"/>
                <a:gd name="T29" fmla="*/ 2147483647 h 27"/>
                <a:gd name="T30" fmla="*/ 2147483647 w 27"/>
                <a:gd name="T31" fmla="*/ 2147483647 h 27"/>
                <a:gd name="T32" fmla="*/ 2147483647 w 27"/>
                <a:gd name="T33" fmla="*/ 2147483647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27" y="13"/>
                  </a:moveTo>
                  <a:lnTo>
                    <a:pt x="26" y="19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4" y="27"/>
                  </a:lnTo>
                  <a:lnTo>
                    <a:pt x="8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4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8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2" name="Freeform 280"/>
            <p:cNvSpPr>
              <a:spLocks/>
            </p:cNvSpPr>
            <p:nvPr/>
          </p:nvSpPr>
          <p:spPr bwMode="auto">
            <a:xfrm>
              <a:off x="5170488" y="5178425"/>
              <a:ext cx="42863" cy="42863"/>
            </a:xfrm>
            <a:custGeom>
              <a:avLst/>
              <a:gdLst>
                <a:gd name="T0" fmla="*/ 2147483647 w 27"/>
                <a:gd name="T1" fmla="*/ 2147483647 h 27"/>
                <a:gd name="T2" fmla="*/ 2147483647 w 27"/>
                <a:gd name="T3" fmla="*/ 2147483647 h 27"/>
                <a:gd name="T4" fmla="*/ 2147483647 w 27"/>
                <a:gd name="T5" fmla="*/ 2147483647 h 27"/>
                <a:gd name="T6" fmla="*/ 2147483647 w 27"/>
                <a:gd name="T7" fmla="*/ 2147483647 h 27"/>
                <a:gd name="T8" fmla="*/ 2147483647 w 27"/>
                <a:gd name="T9" fmla="*/ 2147483647 h 27"/>
                <a:gd name="T10" fmla="*/ 2147483647 w 27"/>
                <a:gd name="T11" fmla="*/ 2147483647 h 27"/>
                <a:gd name="T12" fmla="*/ 2147483647 w 27"/>
                <a:gd name="T13" fmla="*/ 2147483647 h 27"/>
                <a:gd name="T14" fmla="*/ 0 w 27"/>
                <a:gd name="T15" fmla="*/ 2147483647 h 27"/>
                <a:gd name="T16" fmla="*/ 0 w 27"/>
                <a:gd name="T17" fmla="*/ 2147483647 h 27"/>
                <a:gd name="T18" fmla="*/ 0 w 27"/>
                <a:gd name="T19" fmla="*/ 2147483647 h 27"/>
                <a:gd name="T20" fmla="*/ 2147483647 w 27"/>
                <a:gd name="T21" fmla="*/ 2147483647 h 27"/>
                <a:gd name="T22" fmla="*/ 2147483647 w 27"/>
                <a:gd name="T23" fmla="*/ 0 h 27"/>
                <a:gd name="T24" fmla="*/ 2147483647 w 27"/>
                <a:gd name="T25" fmla="*/ 0 h 27"/>
                <a:gd name="T26" fmla="*/ 2147483647 w 27"/>
                <a:gd name="T27" fmla="*/ 0 h 27"/>
                <a:gd name="T28" fmla="*/ 2147483647 w 27"/>
                <a:gd name="T29" fmla="*/ 2147483647 h 27"/>
                <a:gd name="T30" fmla="*/ 2147483647 w 27"/>
                <a:gd name="T31" fmla="*/ 2147483647 h 27"/>
                <a:gd name="T32" fmla="*/ 2147483647 w 27"/>
                <a:gd name="T33" fmla="*/ 2147483647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27" y="13"/>
                  </a:moveTo>
                  <a:lnTo>
                    <a:pt x="26" y="18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3" y="23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3" y="3"/>
                  </a:lnTo>
                  <a:lnTo>
                    <a:pt x="26" y="8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3" name="Freeform 281"/>
            <p:cNvSpPr>
              <a:spLocks/>
            </p:cNvSpPr>
            <p:nvPr/>
          </p:nvSpPr>
          <p:spPr bwMode="auto">
            <a:xfrm>
              <a:off x="5002213" y="5299075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32" y="7"/>
                  </a:lnTo>
                  <a:lnTo>
                    <a:pt x="35" y="13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4" name="Freeform 282"/>
            <p:cNvSpPr>
              <a:spLocks/>
            </p:cNvSpPr>
            <p:nvPr/>
          </p:nvSpPr>
          <p:spPr bwMode="auto">
            <a:xfrm>
              <a:off x="5002213" y="5299075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32" y="7"/>
                  </a:lnTo>
                  <a:lnTo>
                    <a:pt x="35" y="13"/>
                  </a:lnTo>
                  <a:lnTo>
                    <a:pt x="36" y="18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5" name="Freeform 283"/>
            <p:cNvSpPr>
              <a:spLocks/>
            </p:cNvSpPr>
            <p:nvPr/>
          </p:nvSpPr>
          <p:spPr bwMode="auto">
            <a:xfrm>
              <a:off x="5014913" y="4876800"/>
              <a:ext cx="58738" cy="58738"/>
            </a:xfrm>
            <a:custGeom>
              <a:avLst/>
              <a:gdLst>
                <a:gd name="T0" fmla="*/ 2147483647 w 37"/>
                <a:gd name="T1" fmla="*/ 2147483647 h 37"/>
                <a:gd name="T2" fmla="*/ 2147483647 w 37"/>
                <a:gd name="T3" fmla="*/ 2147483647 h 37"/>
                <a:gd name="T4" fmla="*/ 2147483647 w 37"/>
                <a:gd name="T5" fmla="*/ 2147483647 h 37"/>
                <a:gd name="T6" fmla="*/ 2147483647 w 37"/>
                <a:gd name="T7" fmla="*/ 2147483647 h 37"/>
                <a:gd name="T8" fmla="*/ 2147483647 w 37"/>
                <a:gd name="T9" fmla="*/ 2147483647 h 37"/>
                <a:gd name="T10" fmla="*/ 2147483647 w 37"/>
                <a:gd name="T11" fmla="*/ 2147483647 h 37"/>
                <a:gd name="T12" fmla="*/ 2147483647 w 37"/>
                <a:gd name="T13" fmla="*/ 2147483647 h 37"/>
                <a:gd name="T14" fmla="*/ 2147483647 w 37"/>
                <a:gd name="T15" fmla="*/ 2147483647 h 37"/>
                <a:gd name="T16" fmla="*/ 2147483647 w 37"/>
                <a:gd name="T17" fmla="*/ 2147483647 h 37"/>
                <a:gd name="T18" fmla="*/ 2147483647 w 37"/>
                <a:gd name="T19" fmla="*/ 2147483647 h 37"/>
                <a:gd name="T20" fmla="*/ 0 w 37"/>
                <a:gd name="T21" fmla="*/ 2147483647 h 37"/>
                <a:gd name="T22" fmla="*/ 2147483647 w 37"/>
                <a:gd name="T23" fmla="*/ 2147483647 h 37"/>
                <a:gd name="T24" fmla="*/ 2147483647 w 37"/>
                <a:gd name="T25" fmla="*/ 2147483647 h 37"/>
                <a:gd name="T26" fmla="*/ 2147483647 w 37"/>
                <a:gd name="T27" fmla="*/ 2147483647 h 37"/>
                <a:gd name="T28" fmla="*/ 2147483647 w 37"/>
                <a:gd name="T29" fmla="*/ 2147483647 h 37"/>
                <a:gd name="T30" fmla="*/ 2147483647 w 37"/>
                <a:gd name="T31" fmla="*/ 0 h 37"/>
                <a:gd name="T32" fmla="*/ 2147483647 w 37"/>
                <a:gd name="T33" fmla="*/ 2147483647 h 37"/>
                <a:gd name="T34" fmla="*/ 2147483647 w 37"/>
                <a:gd name="T35" fmla="*/ 2147483647 h 37"/>
                <a:gd name="T36" fmla="*/ 2147483647 w 37"/>
                <a:gd name="T37" fmla="*/ 2147483647 h 37"/>
                <a:gd name="T38" fmla="*/ 2147483647 w 37"/>
                <a:gd name="T39" fmla="*/ 2147483647 h 37"/>
                <a:gd name="T40" fmla="*/ 2147483647 w 37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37"/>
                <a:gd name="T65" fmla="*/ 37 w 37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37">
                  <a:moveTo>
                    <a:pt x="37" y="19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3" y="36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4" y="8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6" y="13"/>
                  </a:lnTo>
                  <a:lnTo>
                    <a:pt x="3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6" name="Freeform 284"/>
            <p:cNvSpPr>
              <a:spLocks/>
            </p:cNvSpPr>
            <p:nvPr/>
          </p:nvSpPr>
          <p:spPr bwMode="auto">
            <a:xfrm>
              <a:off x="5014913" y="4876800"/>
              <a:ext cx="58738" cy="58738"/>
            </a:xfrm>
            <a:custGeom>
              <a:avLst/>
              <a:gdLst>
                <a:gd name="T0" fmla="*/ 2147483647 w 37"/>
                <a:gd name="T1" fmla="*/ 2147483647 h 37"/>
                <a:gd name="T2" fmla="*/ 2147483647 w 37"/>
                <a:gd name="T3" fmla="*/ 2147483647 h 37"/>
                <a:gd name="T4" fmla="*/ 2147483647 w 37"/>
                <a:gd name="T5" fmla="*/ 2147483647 h 37"/>
                <a:gd name="T6" fmla="*/ 2147483647 w 37"/>
                <a:gd name="T7" fmla="*/ 2147483647 h 37"/>
                <a:gd name="T8" fmla="*/ 2147483647 w 37"/>
                <a:gd name="T9" fmla="*/ 2147483647 h 37"/>
                <a:gd name="T10" fmla="*/ 2147483647 w 37"/>
                <a:gd name="T11" fmla="*/ 2147483647 h 37"/>
                <a:gd name="T12" fmla="*/ 2147483647 w 37"/>
                <a:gd name="T13" fmla="*/ 2147483647 h 37"/>
                <a:gd name="T14" fmla="*/ 2147483647 w 37"/>
                <a:gd name="T15" fmla="*/ 2147483647 h 37"/>
                <a:gd name="T16" fmla="*/ 2147483647 w 37"/>
                <a:gd name="T17" fmla="*/ 2147483647 h 37"/>
                <a:gd name="T18" fmla="*/ 2147483647 w 37"/>
                <a:gd name="T19" fmla="*/ 2147483647 h 37"/>
                <a:gd name="T20" fmla="*/ 0 w 37"/>
                <a:gd name="T21" fmla="*/ 2147483647 h 37"/>
                <a:gd name="T22" fmla="*/ 2147483647 w 37"/>
                <a:gd name="T23" fmla="*/ 2147483647 h 37"/>
                <a:gd name="T24" fmla="*/ 2147483647 w 37"/>
                <a:gd name="T25" fmla="*/ 2147483647 h 37"/>
                <a:gd name="T26" fmla="*/ 2147483647 w 37"/>
                <a:gd name="T27" fmla="*/ 2147483647 h 37"/>
                <a:gd name="T28" fmla="*/ 2147483647 w 37"/>
                <a:gd name="T29" fmla="*/ 2147483647 h 37"/>
                <a:gd name="T30" fmla="*/ 2147483647 w 37"/>
                <a:gd name="T31" fmla="*/ 0 h 37"/>
                <a:gd name="T32" fmla="*/ 2147483647 w 37"/>
                <a:gd name="T33" fmla="*/ 2147483647 h 37"/>
                <a:gd name="T34" fmla="*/ 2147483647 w 37"/>
                <a:gd name="T35" fmla="*/ 2147483647 h 37"/>
                <a:gd name="T36" fmla="*/ 2147483647 w 37"/>
                <a:gd name="T37" fmla="*/ 2147483647 h 37"/>
                <a:gd name="T38" fmla="*/ 2147483647 w 37"/>
                <a:gd name="T39" fmla="*/ 2147483647 h 37"/>
                <a:gd name="T40" fmla="*/ 2147483647 w 37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37"/>
                <a:gd name="T65" fmla="*/ 37 w 37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37">
                  <a:moveTo>
                    <a:pt x="37" y="19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6"/>
                  </a:lnTo>
                  <a:lnTo>
                    <a:pt x="19" y="37"/>
                  </a:lnTo>
                  <a:lnTo>
                    <a:pt x="13" y="36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4" y="8"/>
                  </a:lnTo>
                  <a:lnTo>
                    <a:pt x="8" y="4"/>
                  </a:lnTo>
                  <a:lnTo>
                    <a:pt x="13" y="1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6" y="13"/>
                  </a:lnTo>
                  <a:lnTo>
                    <a:pt x="37" y="19"/>
                  </a:lnTo>
                </a:path>
              </a:pathLst>
            </a:cu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7" name="Freeform 285"/>
            <p:cNvSpPr>
              <a:spLocks noEditPoints="1"/>
            </p:cNvSpPr>
            <p:nvPr/>
          </p:nvSpPr>
          <p:spPr bwMode="auto">
            <a:xfrm>
              <a:off x="3506788" y="4267200"/>
              <a:ext cx="90488" cy="90488"/>
            </a:xfrm>
            <a:custGeom>
              <a:avLst/>
              <a:gdLst>
                <a:gd name="T0" fmla="*/ 2147483647 w 57"/>
                <a:gd name="T1" fmla="*/ 2147483647 h 57"/>
                <a:gd name="T2" fmla="*/ 2147483647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0 w 57"/>
                <a:gd name="T11" fmla="*/ 2147483647 h 57"/>
                <a:gd name="T12" fmla="*/ 0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0 h 57"/>
                <a:gd name="T44" fmla="*/ 0 w 57"/>
                <a:gd name="T45" fmla="*/ 0 h 57"/>
                <a:gd name="T46" fmla="*/ 0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2147483647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"/>
                <a:gd name="T139" fmla="*/ 0 h 57"/>
                <a:gd name="T140" fmla="*/ 57 w 57"/>
                <a:gd name="T141" fmla="*/ 57 h 5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" h="57">
                  <a:moveTo>
                    <a:pt x="8" y="46"/>
                  </a:move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26" y="57"/>
                  </a:lnTo>
                  <a:lnTo>
                    <a:pt x="35" y="56"/>
                  </a:lnTo>
                  <a:lnTo>
                    <a:pt x="41" y="54"/>
                  </a:lnTo>
                  <a:lnTo>
                    <a:pt x="47" y="50"/>
                  </a:lnTo>
                  <a:lnTo>
                    <a:pt x="51" y="46"/>
                  </a:lnTo>
                  <a:lnTo>
                    <a:pt x="54" y="40"/>
                  </a:lnTo>
                  <a:lnTo>
                    <a:pt x="57" y="34"/>
                  </a:lnTo>
                  <a:lnTo>
                    <a:pt x="57" y="28"/>
                  </a:lnTo>
                  <a:lnTo>
                    <a:pt x="56" y="21"/>
                  </a:lnTo>
                  <a:lnTo>
                    <a:pt x="54" y="15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4"/>
                  </a:moveTo>
                  <a:lnTo>
                    <a:pt x="25" y="3"/>
                  </a:lnTo>
                  <a:lnTo>
                    <a:pt x="32" y="4"/>
                  </a:lnTo>
                  <a:lnTo>
                    <a:pt x="37" y="7"/>
                  </a:lnTo>
                  <a:lnTo>
                    <a:pt x="42" y="10"/>
                  </a:lnTo>
                  <a:lnTo>
                    <a:pt x="45" y="15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7" y="35"/>
                  </a:lnTo>
                  <a:lnTo>
                    <a:pt x="45" y="41"/>
                  </a:lnTo>
                  <a:lnTo>
                    <a:pt x="42" y="46"/>
                  </a:lnTo>
                  <a:lnTo>
                    <a:pt x="37" y="50"/>
                  </a:lnTo>
                  <a:lnTo>
                    <a:pt x="32" y="53"/>
                  </a:lnTo>
                  <a:lnTo>
                    <a:pt x="25" y="54"/>
                  </a:lnTo>
                  <a:lnTo>
                    <a:pt x="16" y="52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8" name="Freeform 286"/>
            <p:cNvSpPr>
              <a:spLocks/>
            </p:cNvSpPr>
            <p:nvPr/>
          </p:nvSpPr>
          <p:spPr bwMode="auto">
            <a:xfrm>
              <a:off x="3605213" y="4267200"/>
              <a:ext cx="77788" cy="90488"/>
            </a:xfrm>
            <a:custGeom>
              <a:avLst/>
              <a:gdLst>
                <a:gd name="T0" fmla="*/ 2147483647 w 49"/>
                <a:gd name="T1" fmla="*/ 2147483647 h 57"/>
                <a:gd name="T2" fmla="*/ 2147483647 w 49"/>
                <a:gd name="T3" fmla="*/ 2147483647 h 57"/>
                <a:gd name="T4" fmla="*/ 2147483647 w 49"/>
                <a:gd name="T5" fmla="*/ 2147483647 h 57"/>
                <a:gd name="T6" fmla="*/ 2147483647 w 49"/>
                <a:gd name="T7" fmla="*/ 2147483647 h 57"/>
                <a:gd name="T8" fmla="*/ 2147483647 w 49"/>
                <a:gd name="T9" fmla="*/ 2147483647 h 57"/>
                <a:gd name="T10" fmla="*/ 2147483647 w 49"/>
                <a:gd name="T11" fmla="*/ 2147483647 h 57"/>
                <a:gd name="T12" fmla="*/ 2147483647 w 49"/>
                <a:gd name="T13" fmla="*/ 0 h 57"/>
                <a:gd name="T14" fmla="*/ 0 w 49"/>
                <a:gd name="T15" fmla="*/ 0 h 57"/>
                <a:gd name="T16" fmla="*/ 0 w 49"/>
                <a:gd name="T17" fmla="*/ 2147483647 h 57"/>
                <a:gd name="T18" fmla="*/ 2147483647 w 49"/>
                <a:gd name="T19" fmla="*/ 2147483647 h 57"/>
                <a:gd name="T20" fmla="*/ 2147483647 w 49"/>
                <a:gd name="T21" fmla="*/ 2147483647 h 57"/>
                <a:gd name="T22" fmla="*/ 2147483647 w 49"/>
                <a:gd name="T23" fmla="*/ 2147483647 h 57"/>
                <a:gd name="T24" fmla="*/ 2147483647 w 49"/>
                <a:gd name="T25" fmla="*/ 2147483647 h 57"/>
                <a:gd name="T26" fmla="*/ 2147483647 w 49"/>
                <a:gd name="T27" fmla="*/ 2147483647 h 57"/>
                <a:gd name="T28" fmla="*/ 2147483647 w 49"/>
                <a:gd name="T29" fmla="*/ 2147483647 h 57"/>
                <a:gd name="T30" fmla="*/ 2147483647 w 49"/>
                <a:gd name="T31" fmla="*/ 2147483647 h 57"/>
                <a:gd name="T32" fmla="*/ 2147483647 w 49"/>
                <a:gd name="T33" fmla="*/ 2147483647 h 57"/>
                <a:gd name="T34" fmla="*/ 0 w 49"/>
                <a:gd name="T35" fmla="*/ 2147483647 h 57"/>
                <a:gd name="T36" fmla="*/ 0 w 49"/>
                <a:gd name="T37" fmla="*/ 2147483647 h 57"/>
                <a:gd name="T38" fmla="*/ 2147483647 w 49"/>
                <a:gd name="T39" fmla="*/ 2147483647 h 57"/>
                <a:gd name="T40" fmla="*/ 2147483647 w 49"/>
                <a:gd name="T41" fmla="*/ 2147483647 h 57"/>
                <a:gd name="T42" fmla="*/ 2147483647 w 49"/>
                <a:gd name="T43" fmla="*/ 2147483647 h 57"/>
                <a:gd name="T44" fmla="*/ 2147483647 w 49"/>
                <a:gd name="T45" fmla="*/ 2147483647 h 57"/>
                <a:gd name="T46" fmla="*/ 2147483647 w 49"/>
                <a:gd name="T47" fmla="*/ 2147483647 h 57"/>
                <a:gd name="T48" fmla="*/ 2147483647 w 49"/>
                <a:gd name="T49" fmla="*/ 2147483647 h 57"/>
                <a:gd name="T50" fmla="*/ 2147483647 w 49"/>
                <a:gd name="T51" fmla="*/ 2147483647 h 57"/>
                <a:gd name="T52" fmla="*/ 2147483647 w 49"/>
                <a:gd name="T53" fmla="*/ 2147483647 h 57"/>
                <a:gd name="T54" fmla="*/ 2147483647 w 49"/>
                <a:gd name="T55" fmla="*/ 2147483647 h 57"/>
                <a:gd name="T56" fmla="*/ 2147483647 w 49"/>
                <a:gd name="T57" fmla="*/ 2147483647 h 57"/>
                <a:gd name="T58" fmla="*/ 2147483647 w 49"/>
                <a:gd name="T59" fmla="*/ 2147483647 h 57"/>
                <a:gd name="T60" fmla="*/ 2147483647 w 49"/>
                <a:gd name="T61" fmla="*/ 2147483647 h 57"/>
                <a:gd name="T62" fmla="*/ 2147483647 w 49"/>
                <a:gd name="T63" fmla="*/ 2147483647 h 57"/>
                <a:gd name="T64" fmla="*/ 2147483647 w 49"/>
                <a:gd name="T65" fmla="*/ 2147483647 h 57"/>
                <a:gd name="T66" fmla="*/ 2147483647 w 49"/>
                <a:gd name="T67" fmla="*/ 2147483647 h 57"/>
                <a:gd name="T68" fmla="*/ 2147483647 w 49"/>
                <a:gd name="T69" fmla="*/ 2147483647 h 57"/>
                <a:gd name="T70" fmla="*/ 2147483647 w 49"/>
                <a:gd name="T71" fmla="*/ 2147483647 h 57"/>
                <a:gd name="T72" fmla="*/ 2147483647 w 49"/>
                <a:gd name="T73" fmla="*/ 2147483647 h 57"/>
                <a:gd name="T74" fmla="*/ 2147483647 w 49"/>
                <a:gd name="T75" fmla="*/ 2147483647 h 57"/>
                <a:gd name="T76" fmla="*/ 2147483647 w 49"/>
                <a:gd name="T77" fmla="*/ 2147483647 h 57"/>
                <a:gd name="T78" fmla="*/ 2147483647 w 49"/>
                <a:gd name="T79" fmla="*/ 2147483647 h 57"/>
                <a:gd name="T80" fmla="*/ 2147483647 w 49"/>
                <a:gd name="T81" fmla="*/ 2147483647 h 57"/>
                <a:gd name="T82" fmla="*/ 2147483647 w 49"/>
                <a:gd name="T83" fmla="*/ 2147483647 h 57"/>
                <a:gd name="T84" fmla="*/ 2147483647 w 49"/>
                <a:gd name="T85" fmla="*/ 2147483647 h 57"/>
                <a:gd name="T86" fmla="*/ 2147483647 w 49"/>
                <a:gd name="T87" fmla="*/ 2147483647 h 57"/>
                <a:gd name="T88" fmla="*/ 2147483647 w 49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"/>
                <a:gd name="T136" fmla="*/ 0 h 57"/>
                <a:gd name="T137" fmla="*/ 49 w 49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" h="57">
                  <a:moveTo>
                    <a:pt x="16" y="3"/>
                  </a:moveTo>
                  <a:lnTo>
                    <a:pt x="35" y="3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44" y="57"/>
                  </a:lnTo>
                  <a:lnTo>
                    <a:pt x="49" y="43"/>
                  </a:lnTo>
                  <a:lnTo>
                    <a:pt x="47" y="43"/>
                  </a:lnTo>
                  <a:lnTo>
                    <a:pt x="44" y="47"/>
                  </a:lnTo>
                  <a:lnTo>
                    <a:pt x="41" y="51"/>
                  </a:lnTo>
                  <a:lnTo>
                    <a:pt x="37" y="53"/>
                  </a:lnTo>
                  <a:lnTo>
                    <a:pt x="32" y="54"/>
                  </a:lnTo>
                  <a:lnTo>
                    <a:pt x="19" y="54"/>
                  </a:lnTo>
                  <a:lnTo>
                    <a:pt x="17" y="53"/>
                  </a:lnTo>
                  <a:lnTo>
                    <a:pt x="16" y="52"/>
                  </a:lnTo>
                  <a:lnTo>
                    <a:pt x="16" y="51"/>
                  </a:lnTo>
                  <a:lnTo>
                    <a:pt x="16" y="49"/>
                  </a:lnTo>
                  <a:lnTo>
                    <a:pt x="16" y="29"/>
                  </a:lnTo>
                  <a:lnTo>
                    <a:pt x="31" y="29"/>
                  </a:lnTo>
                  <a:lnTo>
                    <a:pt x="34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17"/>
                  </a:lnTo>
                  <a:lnTo>
                    <a:pt x="37" y="17"/>
                  </a:lnTo>
                  <a:lnTo>
                    <a:pt x="36" y="22"/>
                  </a:lnTo>
                  <a:lnTo>
                    <a:pt x="34" y="24"/>
                  </a:lnTo>
                  <a:lnTo>
                    <a:pt x="31" y="25"/>
                  </a:lnTo>
                  <a:lnTo>
                    <a:pt x="27" y="26"/>
                  </a:lnTo>
                  <a:lnTo>
                    <a:pt x="16" y="26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59" name="Freeform 287"/>
            <p:cNvSpPr>
              <a:spLocks noEditPoints="1"/>
            </p:cNvSpPr>
            <p:nvPr/>
          </p:nvSpPr>
          <p:spPr bwMode="auto">
            <a:xfrm>
              <a:off x="3590926" y="4773613"/>
              <a:ext cx="90488" cy="88900"/>
            </a:xfrm>
            <a:custGeom>
              <a:avLst/>
              <a:gdLst>
                <a:gd name="T0" fmla="*/ 2147483647 w 57"/>
                <a:gd name="T1" fmla="*/ 2147483647 h 56"/>
                <a:gd name="T2" fmla="*/ 2147483647 w 57"/>
                <a:gd name="T3" fmla="*/ 2147483647 h 56"/>
                <a:gd name="T4" fmla="*/ 2147483647 w 57"/>
                <a:gd name="T5" fmla="*/ 2147483647 h 56"/>
                <a:gd name="T6" fmla="*/ 2147483647 w 57"/>
                <a:gd name="T7" fmla="*/ 2147483647 h 56"/>
                <a:gd name="T8" fmla="*/ 2147483647 w 57"/>
                <a:gd name="T9" fmla="*/ 2147483647 h 56"/>
                <a:gd name="T10" fmla="*/ 0 w 57"/>
                <a:gd name="T11" fmla="*/ 2147483647 h 56"/>
                <a:gd name="T12" fmla="*/ 0 w 57"/>
                <a:gd name="T13" fmla="*/ 2147483647 h 56"/>
                <a:gd name="T14" fmla="*/ 2147483647 w 57"/>
                <a:gd name="T15" fmla="*/ 2147483647 h 56"/>
                <a:gd name="T16" fmla="*/ 2147483647 w 57"/>
                <a:gd name="T17" fmla="*/ 2147483647 h 56"/>
                <a:gd name="T18" fmla="*/ 2147483647 w 57"/>
                <a:gd name="T19" fmla="*/ 2147483647 h 56"/>
                <a:gd name="T20" fmla="*/ 2147483647 w 57"/>
                <a:gd name="T21" fmla="*/ 2147483647 h 56"/>
                <a:gd name="T22" fmla="*/ 2147483647 w 57"/>
                <a:gd name="T23" fmla="*/ 2147483647 h 56"/>
                <a:gd name="T24" fmla="*/ 2147483647 w 57"/>
                <a:gd name="T25" fmla="*/ 2147483647 h 56"/>
                <a:gd name="T26" fmla="*/ 2147483647 w 57"/>
                <a:gd name="T27" fmla="*/ 2147483647 h 56"/>
                <a:gd name="T28" fmla="*/ 2147483647 w 57"/>
                <a:gd name="T29" fmla="*/ 2147483647 h 56"/>
                <a:gd name="T30" fmla="*/ 2147483647 w 57"/>
                <a:gd name="T31" fmla="*/ 2147483647 h 56"/>
                <a:gd name="T32" fmla="*/ 2147483647 w 57"/>
                <a:gd name="T33" fmla="*/ 2147483647 h 56"/>
                <a:gd name="T34" fmla="*/ 2147483647 w 57"/>
                <a:gd name="T35" fmla="*/ 2147483647 h 56"/>
                <a:gd name="T36" fmla="*/ 2147483647 w 57"/>
                <a:gd name="T37" fmla="*/ 2147483647 h 56"/>
                <a:gd name="T38" fmla="*/ 2147483647 w 57"/>
                <a:gd name="T39" fmla="*/ 2147483647 h 56"/>
                <a:gd name="T40" fmla="*/ 2147483647 w 57"/>
                <a:gd name="T41" fmla="*/ 0 h 56"/>
                <a:gd name="T42" fmla="*/ 2147483647 w 57"/>
                <a:gd name="T43" fmla="*/ 0 h 56"/>
                <a:gd name="T44" fmla="*/ 0 w 57"/>
                <a:gd name="T45" fmla="*/ 0 h 56"/>
                <a:gd name="T46" fmla="*/ 0 w 57"/>
                <a:gd name="T47" fmla="*/ 2147483647 h 56"/>
                <a:gd name="T48" fmla="*/ 2147483647 w 57"/>
                <a:gd name="T49" fmla="*/ 2147483647 h 56"/>
                <a:gd name="T50" fmla="*/ 2147483647 w 57"/>
                <a:gd name="T51" fmla="*/ 2147483647 h 56"/>
                <a:gd name="T52" fmla="*/ 2147483647 w 57"/>
                <a:gd name="T53" fmla="*/ 2147483647 h 56"/>
                <a:gd name="T54" fmla="*/ 2147483647 w 57"/>
                <a:gd name="T55" fmla="*/ 2147483647 h 56"/>
                <a:gd name="T56" fmla="*/ 2147483647 w 57"/>
                <a:gd name="T57" fmla="*/ 2147483647 h 56"/>
                <a:gd name="T58" fmla="*/ 2147483647 w 57"/>
                <a:gd name="T59" fmla="*/ 2147483647 h 56"/>
                <a:gd name="T60" fmla="*/ 2147483647 w 57"/>
                <a:gd name="T61" fmla="*/ 2147483647 h 56"/>
                <a:gd name="T62" fmla="*/ 2147483647 w 57"/>
                <a:gd name="T63" fmla="*/ 2147483647 h 56"/>
                <a:gd name="T64" fmla="*/ 2147483647 w 57"/>
                <a:gd name="T65" fmla="*/ 2147483647 h 56"/>
                <a:gd name="T66" fmla="*/ 2147483647 w 57"/>
                <a:gd name="T67" fmla="*/ 2147483647 h 56"/>
                <a:gd name="T68" fmla="*/ 2147483647 w 57"/>
                <a:gd name="T69" fmla="*/ 2147483647 h 56"/>
                <a:gd name="T70" fmla="*/ 2147483647 w 57"/>
                <a:gd name="T71" fmla="*/ 2147483647 h 56"/>
                <a:gd name="T72" fmla="*/ 2147483647 w 57"/>
                <a:gd name="T73" fmla="*/ 2147483647 h 56"/>
                <a:gd name="T74" fmla="*/ 2147483647 w 57"/>
                <a:gd name="T75" fmla="*/ 2147483647 h 56"/>
                <a:gd name="T76" fmla="*/ 2147483647 w 57"/>
                <a:gd name="T77" fmla="*/ 2147483647 h 56"/>
                <a:gd name="T78" fmla="*/ 2147483647 w 57"/>
                <a:gd name="T79" fmla="*/ 2147483647 h 56"/>
                <a:gd name="T80" fmla="*/ 2147483647 w 57"/>
                <a:gd name="T81" fmla="*/ 2147483647 h 56"/>
                <a:gd name="T82" fmla="*/ 2147483647 w 57"/>
                <a:gd name="T83" fmla="*/ 2147483647 h 56"/>
                <a:gd name="T84" fmla="*/ 2147483647 w 57"/>
                <a:gd name="T85" fmla="*/ 2147483647 h 56"/>
                <a:gd name="T86" fmla="*/ 2147483647 w 57"/>
                <a:gd name="T87" fmla="*/ 2147483647 h 56"/>
                <a:gd name="T88" fmla="*/ 2147483647 w 57"/>
                <a:gd name="T89" fmla="*/ 2147483647 h 56"/>
                <a:gd name="T90" fmla="*/ 2147483647 w 57"/>
                <a:gd name="T91" fmla="*/ 2147483647 h 5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"/>
                <a:gd name="T139" fmla="*/ 0 h 56"/>
                <a:gd name="T140" fmla="*/ 57 w 57"/>
                <a:gd name="T141" fmla="*/ 56 h 5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" h="56">
                  <a:moveTo>
                    <a:pt x="7" y="45"/>
                  </a:moveTo>
                  <a:lnTo>
                    <a:pt x="7" y="49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26" y="56"/>
                  </a:lnTo>
                  <a:lnTo>
                    <a:pt x="34" y="56"/>
                  </a:lnTo>
                  <a:lnTo>
                    <a:pt x="41" y="53"/>
                  </a:lnTo>
                  <a:lnTo>
                    <a:pt x="47" y="50"/>
                  </a:lnTo>
                  <a:lnTo>
                    <a:pt x="51" y="45"/>
                  </a:lnTo>
                  <a:lnTo>
                    <a:pt x="54" y="40"/>
                  </a:lnTo>
                  <a:lnTo>
                    <a:pt x="56" y="34"/>
                  </a:lnTo>
                  <a:lnTo>
                    <a:pt x="57" y="28"/>
                  </a:lnTo>
                  <a:lnTo>
                    <a:pt x="56" y="21"/>
                  </a:lnTo>
                  <a:lnTo>
                    <a:pt x="54" y="15"/>
                  </a:lnTo>
                  <a:lnTo>
                    <a:pt x="51" y="9"/>
                  </a:lnTo>
                  <a:lnTo>
                    <a:pt x="45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6" y="2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45"/>
                  </a:lnTo>
                  <a:close/>
                  <a:moveTo>
                    <a:pt x="15" y="4"/>
                  </a:moveTo>
                  <a:lnTo>
                    <a:pt x="24" y="3"/>
                  </a:lnTo>
                  <a:lnTo>
                    <a:pt x="31" y="4"/>
                  </a:lnTo>
                  <a:lnTo>
                    <a:pt x="37" y="6"/>
                  </a:lnTo>
                  <a:lnTo>
                    <a:pt x="41" y="10"/>
                  </a:lnTo>
                  <a:lnTo>
                    <a:pt x="44" y="15"/>
                  </a:lnTo>
                  <a:lnTo>
                    <a:pt x="47" y="21"/>
                  </a:lnTo>
                  <a:lnTo>
                    <a:pt x="47" y="28"/>
                  </a:lnTo>
                  <a:lnTo>
                    <a:pt x="47" y="34"/>
                  </a:lnTo>
                  <a:lnTo>
                    <a:pt x="44" y="41"/>
                  </a:lnTo>
                  <a:lnTo>
                    <a:pt x="41" y="46"/>
                  </a:lnTo>
                  <a:lnTo>
                    <a:pt x="37" y="50"/>
                  </a:lnTo>
                  <a:lnTo>
                    <a:pt x="31" y="52"/>
                  </a:lnTo>
                  <a:lnTo>
                    <a:pt x="25" y="53"/>
                  </a:lnTo>
                  <a:lnTo>
                    <a:pt x="15" y="52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0" name="Freeform 288"/>
            <p:cNvSpPr>
              <a:spLocks noEditPoints="1"/>
            </p:cNvSpPr>
            <p:nvPr/>
          </p:nvSpPr>
          <p:spPr bwMode="auto">
            <a:xfrm>
              <a:off x="3597276" y="5221288"/>
              <a:ext cx="88900" cy="88900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2147483647 w 56"/>
                <a:gd name="T11" fmla="*/ 2147483647 h 56"/>
                <a:gd name="T12" fmla="*/ 2147483647 w 56"/>
                <a:gd name="T13" fmla="*/ 2147483647 h 56"/>
                <a:gd name="T14" fmla="*/ 2147483647 w 56"/>
                <a:gd name="T15" fmla="*/ 2147483647 h 56"/>
                <a:gd name="T16" fmla="*/ 2147483647 w 56"/>
                <a:gd name="T17" fmla="*/ 2147483647 h 56"/>
                <a:gd name="T18" fmla="*/ 2147483647 w 56"/>
                <a:gd name="T19" fmla="*/ 2147483647 h 56"/>
                <a:gd name="T20" fmla="*/ 2147483647 w 56"/>
                <a:gd name="T21" fmla="*/ 2147483647 h 56"/>
                <a:gd name="T22" fmla="*/ 2147483647 w 56"/>
                <a:gd name="T23" fmla="*/ 2147483647 h 56"/>
                <a:gd name="T24" fmla="*/ 2147483647 w 56"/>
                <a:gd name="T25" fmla="*/ 2147483647 h 56"/>
                <a:gd name="T26" fmla="*/ 2147483647 w 56"/>
                <a:gd name="T27" fmla="*/ 2147483647 h 56"/>
                <a:gd name="T28" fmla="*/ 2147483647 w 56"/>
                <a:gd name="T29" fmla="*/ 2147483647 h 56"/>
                <a:gd name="T30" fmla="*/ 2147483647 w 56"/>
                <a:gd name="T31" fmla="*/ 2147483647 h 56"/>
                <a:gd name="T32" fmla="*/ 2147483647 w 56"/>
                <a:gd name="T33" fmla="*/ 2147483647 h 56"/>
                <a:gd name="T34" fmla="*/ 2147483647 w 56"/>
                <a:gd name="T35" fmla="*/ 0 h 56"/>
                <a:gd name="T36" fmla="*/ 2147483647 w 56"/>
                <a:gd name="T37" fmla="*/ 0 h 56"/>
                <a:gd name="T38" fmla="*/ 0 w 56"/>
                <a:gd name="T39" fmla="*/ 0 h 56"/>
                <a:gd name="T40" fmla="*/ 0 w 56"/>
                <a:gd name="T41" fmla="*/ 2147483647 h 56"/>
                <a:gd name="T42" fmla="*/ 2147483647 w 56"/>
                <a:gd name="T43" fmla="*/ 2147483647 h 56"/>
                <a:gd name="T44" fmla="*/ 2147483647 w 56"/>
                <a:gd name="T45" fmla="*/ 2147483647 h 56"/>
                <a:gd name="T46" fmla="*/ 2147483647 w 56"/>
                <a:gd name="T47" fmla="*/ 2147483647 h 56"/>
                <a:gd name="T48" fmla="*/ 2147483647 w 56"/>
                <a:gd name="T49" fmla="*/ 2147483647 h 56"/>
                <a:gd name="T50" fmla="*/ 2147483647 w 56"/>
                <a:gd name="T51" fmla="*/ 2147483647 h 56"/>
                <a:gd name="T52" fmla="*/ 2147483647 w 56"/>
                <a:gd name="T53" fmla="*/ 2147483647 h 56"/>
                <a:gd name="T54" fmla="*/ 2147483647 w 56"/>
                <a:gd name="T55" fmla="*/ 2147483647 h 56"/>
                <a:gd name="T56" fmla="*/ 2147483647 w 56"/>
                <a:gd name="T57" fmla="*/ 2147483647 h 56"/>
                <a:gd name="T58" fmla="*/ 0 w 56"/>
                <a:gd name="T59" fmla="*/ 2147483647 h 56"/>
                <a:gd name="T60" fmla="*/ 0 w 56"/>
                <a:gd name="T61" fmla="*/ 2147483647 h 56"/>
                <a:gd name="T62" fmla="*/ 2147483647 w 56"/>
                <a:gd name="T63" fmla="*/ 2147483647 h 56"/>
                <a:gd name="T64" fmla="*/ 2147483647 w 56"/>
                <a:gd name="T65" fmla="*/ 2147483647 h 56"/>
                <a:gd name="T66" fmla="*/ 2147483647 w 56"/>
                <a:gd name="T67" fmla="*/ 2147483647 h 56"/>
                <a:gd name="T68" fmla="*/ 2147483647 w 56"/>
                <a:gd name="T69" fmla="*/ 2147483647 h 56"/>
                <a:gd name="T70" fmla="*/ 2147483647 w 56"/>
                <a:gd name="T71" fmla="*/ 2147483647 h 56"/>
                <a:gd name="T72" fmla="*/ 2147483647 w 56"/>
                <a:gd name="T73" fmla="*/ 2147483647 h 56"/>
                <a:gd name="T74" fmla="*/ 2147483647 w 56"/>
                <a:gd name="T75" fmla="*/ 2147483647 h 56"/>
                <a:gd name="T76" fmla="*/ 2147483647 w 56"/>
                <a:gd name="T77" fmla="*/ 2147483647 h 56"/>
                <a:gd name="T78" fmla="*/ 2147483647 w 56"/>
                <a:gd name="T79" fmla="*/ 2147483647 h 56"/>
                <a:gd name="T80" fmla="*/ 2147483647 w 56"/>
                <a:gd name="T81" fmla="*/ 2147483647 h 56"/>
                <a:gd name="T82" fmla="*/ 2147483647 w 56"/>
                <a:gd name="T83" fmla="*/ 2147483647 h 56"/>
                <a:gd name="T84" fmla="*/ 2147483647 w 56"/>
                <a:gd name="T85" fmla="*/ 2147483647 h 56"/>
                <a:gd name="T86" fmla="*/ 2147483647 w 56"/>
                <a:gd name="T87" fmla="*/ 2147483647 h 56"/>
                <a:gd name="T88" fmla="*/ 2147483647 w 56"/>
                <a:gd name="T89" fmla="*/ 2147483647 h 56"/>
                <a:gd name="T90" fmla="*/ 2147483647 w 56"/>
                <a:gd name="T91" fmla="*/ 2147483647 h 56"/>
                <a:gd name="T92" fmla="*/ 2147483647 w 56"/>
                <a:gd name="T93" fmla="*/ 2147483647 h 56"/>
                <a:gd name="T94" fmla="*/ 2147483647 w 56"/>
                <a:gd name="T95" fmla="*/ 2147483647 h 56"/>
                <a:gd name="T96" fmla="*/ 2147483647 w 56"/>
                <a:gd name="T97" fmla="*/ 2147483647 h 56"/>
                <a:gd name="T98" fmla="*/ 2147483647 w 56"/>
                <a:gd name="T99" fmla="*/ 2147483647 h 56"/>
                <a:gd name="T100" fmla="*/ 2147483647 w 56"/>
                <a:gd name="T101" fmla="*/ 2147483647 h 56"/>
                <a:gd name="T102" fmla="*/ 2147483647 w 56"/>
                <a:gd name="T103" fmla="*/ 2147483647 h 56"/>
                <a:gd name="T104" fmla="*/ 2147483647 w 56"/>
                <a:gd name="T105" fmla="*/ 2147483647 h 56"/>
                <a:gd name="T106" fmla="*/ 2147483647 w 56"/>
                <a:gd name="T107" fmla="*/ 2147483647 h 56"/>
                <a:gd name="T108" fmla="*/ 2147483647 w 56"/>
                <a:gd name="T109" fmla="*/ 2147483647 h 5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"/>
                <a:gd name="T166" fmla="*/ 0 h 56"/>
                <a:gd name="T167" fmla="*/ 56 w 56"/>
                <a:gd name="T168" fmla="*/ 56 h 5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" h="56">
                  <a:moveTo>
                    <a:pt x="56" y="56"/>
                  </a:moveTo>
                  <a:lnTo>
                    <a:pt x="56" y="55"/>
                  </a:lnTo>
                  <a:lnTo>
                    <a:pt x="51" y="54"/>
                  </a:lnTo>
                  <a:lnTo>
                    <a:pt x="47" y="51"/>
                  </a:lnTo>
                  <a:lnTo>
                    <a:pt x="44" y="48"/>
                  </a:lnTo>
                  <a:lnTo>
                    <a:pt x="41" y="44"/>
                  </a:lnTo>
                  <a:lnTo>
                    <a:pt x="30" y="29"/>
                  </a:lnTo>
                  <a:lnTo>
                    <a:pt x="35" y="27"/>
                  </a:lnTo>
                  <a:lnTo>
                    <a:pt x="38" y="25"/>
                  </a:lnTo>
                  <a:lnTo>
                    <a:pt x="41" y="23"/>
                  </a:lnTo>
                  <a:lnTo>
                    <a:pt x="43" y="19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3" y="9"/>
                  </a:lnTo>
                  <a:lnTo>
                    <a:pt x="42" y="6"/>
                  </a:lnTo>
                  <a:lnTo>
                    <a:pt x="39" y="4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4"/>
                  </a:lnTo>
                  <a:lnTo>
                    <a:pt x="8" y="7"/>
                  </a:lnTo>
                  <a:lnTo>
                    <a:pt x="8" y="49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6"/>
                  </a:lnTo>
                  <a:lnTo>
                    <a:pt x="24" y="56"/>
                  </a:lnTo>
                  <a:lnTo>
                    <a:pt x="24" y="55"/>
                  </a:lnTo>
                  <a:lnTo>
                    <a:pt x="20" y="55"/>
                  </a:lnTo>
                  <a:lnTo>
                    <a:pt x="18" y="54"/>
                  </a:lnTo>
                  <a:lnTo>
                    <a:pt x="17" y="52"/>
                  </a:lnTo>
                  <a:lnTo>
                    <a:pt x="16" y="49"/>
                  </a:lnTo>
                  <a:lnTo>
                    <a:pt x="16" y="45"/>
                  </a:lnTo>
                  <a:lnTo>
                    <a:pt x="16" y="30"/>
                  </a:lnTo>
                  <a:lnTo>
                    <a:pt x="22" y="30"/>
                  </a:lnTo>
                  <a:lnTo>
                    <a:pt x="41" y="56"/>
                  </a:lnTo>
                  <a:lnTo>
                    <a:pt x="56" y="56"/>
                  </a:lnTo>
                  <a:close/>
                  <a:moveTo>
                    <a:pt x="16" y="3"/>
                  </a:moveTo>
                  <a:lnTo>
                    <a:pt x="23" y="3"/>
                  </a:lnTo>
                  <a:lnTo>
                    <a:pt x="28" y="4"/>
                  </a:lnTo>
                  <a:lnTo>
                    <a:pt x="32" y="6"/>
                  </a:lnTo>
                  <a:lnTo>
                    <a:pt x="34" y="10"/>
                  </a:lnTo>
                  <a:lnTo>
                    <a:pt x="35" y="15"/>
                  </a:lnTo>
                  <a:lnTo>
                    <a:pt x="34" y="19"/>
                  </a:lnTo>
                  <a:lnTo>
                    <a:pt x="32" y="22"/>
                  </a:lnTo>
                  <a:lnTo>
                    <a:pt x="29" y="24"/>
                  </a:lnTo>
                  <a:lnTo>
                    <a:pt x="26" y="26"/>
                  </a:lnTo>
                  <a:lnTo>
                    <a:pt x="22" y="27"/>
                  </a:lnTo>
                  <a:lnTo>
                    <a:pt x="16" y="27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1" name="Freeform 289"/>
            <p:cNvSpPr>
              <a:spLocks noEditPoints="1"/>
            </p:cNvSpPr>
            <p:nvPr/>
          </p:nvSpPr>
          <p:spPr bwMode="auto">
            <a:xfrm>
              <a:off x="3514726" y="5576888"/>
              <a:ext cx="88900" cy="90488"/>
            </a:xfrm>
            <a:custGeom>
              <a:avLst/>
              <a:gdLst>
                <a:gd name="T0" fmla="*/ 2147483647 w 56"/>
                <a:gd name="T1" fmla="*/ 2147483647 h 57"/>
                <a:gd name="T2" fmla="*/ 2147483647 w 56"/>
                <a:gd name="T3" fmla="*/ 2147483647 h 57"/>
                <a:gd name="T4" fmla="*/ 2147483647 w 56"/>
                <a:gd name="T5" fmla="*/ 2147483647 h 57"/>
                <a:gd name="T6" fmla="*/ 2147483647 w 56"/>
                <a:gd name="T7" fmla="*/ 2147483647 h 57"/>
                <a:gd name="T8" fmla="*/ 2147483647 w 56"/>
                <a:gd name="T9" fmla="*/ 2147483647 h 57"/>
                <a:gd name="T10" fmla="*/ 2147483647 w 56"/>
                <a:gd name="T11" fmla="*/ 2147483647 h 57"/>
                <a:gd name="T12" fmla="*/ 2147483647 w 56"/>
                <a:gd name="T13" fmla="*/ 2147483647 h 57"/>
                <a:gd name="T14" fmla="*/ 2147483647 w 56"/>
                <a:gd name="T15" fmla="*/ 2147483647 h 57"/>
                <a:gd name="T16" fmla="*/ 2147483647 w 56"/>
                <a:gd name="T17" fmla="*/ 2147483647 h 57"/>
                <a:gd name="T18" fmla="*/ 2147483647 w 56"/>
                <a:gd name="T19" fmla="*/ 2147483647 h 57"/>
                <a:gd name="T20" fmla="*/ 2147483647 w 56"/>
                <a:gd name="T21" fmla="*/ 2147483647 h 57"/>
                <a:gd name="T22" fmla="*/ 2147483647 w 56"/>
                <a:gd name="T23" fmla="*/ 2147483647 h 57"/>
                <a:gd name="T24" fmla="*/ 2147483647 w 56"/>
                <a:gd name="T25" fmla="*/ 2147483647 h 57"/>
                <a:gd name="T26" fmla="*/ 2147483647 w 56"/>
                <a:gd name="T27" fmla="*/ 2147483647 h 57"/>
                <a:gd name="T28" fmla="*/ 2147483647 w 56"/>
                <a:gd name="T29" fmla="*/ 2147483647 h 57"/>
                <a:gd name="T30" fmla="*/ 2147483647 w 56"/>
                <a:gd name="T31" fmla="*/ 2147483647 h 57"/>
                <a:gd name="T32" fmla="*/ 2147483647 w 56"/>
                <a:gd name="T33" fmla="*/ 2147483647 h 57"/>
                <a:gd name="T34" fmla="*/ 2147483647 w 56"/>
                <a:gd name="T35" fmla="*/ 2147483647 h 57"/>
                <a:gd name="T36" fmla="*/ 2147483647 w 56"/>
                <a:gd name="T37" fmla="*/ 0 h 57"/>
                <a:gd name="T38" fmla="*/ 0 w 56"/>
                <a:gd name="T39" fmla="*/ 0 h 57"/>
                <a:gd name="T40" fmla="*/ 0 w 56"/>
                <a:gd name="T41" fmla="*/ 2147483647 h 57"/>
                <a:gd name="T42" fmla="*/ 2147483647 w 56"/>
                <a:gd name="T43" fmla="*/ 2147483647 h 57"/>
                <a:gd name="T44" fmla="*/ 2147483647 w 56"/>
                <a:gd name="T45" fmla="*/ 2147483647 h 57"/>
                <a:gd name="T46" fmla="*/ 2147483647 w 56"/>
                <a:gd name="T47" fmla="*/ 2147483647 h 57"/>
                <a:gd name="T48" fmla="*/ 2147483647 w 56"/>
                <a:gd name="T49" fmla="*/ 2147483647 h 57"/>
                <a:gd name="T50" fmla="*/ 2147483647 w 56"/>
                <a:gd name="T51" fmla="*/ 2147483647 h 57"/>
                <a:gd name="T52" fmla="*/ 2147483647 w 56"/>
                <a:gd name="T53" fmla="*/ 2147483647 h 57"/>
                <a:gd name="T54" fmla="*/ 2147483647 w 56"/>
                <a:gd name="T55" fmla="*/ 2147483647 h 57"/>
                <a:gd name="T56" fmla="*/ 2147483647 w 56"/>
                <a:gd name="T57" fmla="*/ 2147483647 h 57"/>
                <a:gd name="T58" fmla="*/ 0 w 56"/>
                <a:gd name="T59" fmla="*/ 2147483647 h 57"/>
                <a:gd name="T60" fmla="*/ 0 w 56"/>
                <a:gd name="T61" fmla="*/ 2147483647 h 57"/>
                <a:gd name="T62" fmla="*/ 2147483647 w 56"/>
                <a:gd name="T63" fmla="*/ 2147483647 h 57"/>
                <a:gd name="T64" fmla="*/ 2147483647 w 56"/>
                <a:gd name="T65" fmla="*/ 2147483647 h 57"/>
                <a:gd name="T66" fmla="*/ 2147483647 w 56"/>
                <a:gd name="T67" fmla="*/ 2147483647 h 57"/>
                <a:gd name="T68" fmla="*/ 2147483647 w 56"/>
                <a:gd name="T69" fmla="*/ 2147483647 h 57"/>
                <a:gd name="T70" fmla="*/ 2147483647 w 56"/>
                <a:gd name="T71" fmla="*/ 2147483647 h 57"/>
                <a:gd name="T72" fmla="*/ 2147483647 w 56"/>
                <a:gd name="T73" fmla="*/ 2147483647 h 57"/>
                <a:gd name="T74" fmla="*/ 2147483647 w 56"/>
                <a:gd name="T75" fmla="*/ 2147483647 h 57"/>
                <a:gd name="T76" fmla="*/ 2147483647 w 56"/>
                <a:gd name="T77" fmla="*/ 2147483647 h 57"/>
                <a:gd name="T78" fmla="*/ 2147483647 w 56"/>
                <a:gd name="T79" fmla="*/ 2147483647 h 57"/>
                <a:gd name="T80" fmla="*/ 2147483647 w 56"/>
                <a:gd name="T81" fmla="*/ 2147483647 h 57"/>
                <a:gd name="T82" fmla="*/ 2147483647 w 56"/>
                <a:gd name="T83" fmla="*/ 2147483647 h 57"/>
                <a:gd name="T84" fmla="*/ 2147483647 w 56"/>
                <a:gd name="T85" fmla="*/ 2147483647 h 57"/>
                <a:gd name="T86" fmla="*/ 2147483647 w 56"/>
                <a:gd name="T87" fmla="*/ 2147483647 h 57"/>
                <a:gd name="T88" fmla="*/ 2147483647 w 56"/>
                <a:gd name="T89" fmla="*/ 2147483647 h 57"/>
                <a:gd name="T90" fmla="*/ 2147483647 w 56"/>
                <a:gd name="T91" fmla="*/ 2147483647 h 57"/>
                <a:gd name="T92" fmla="*/ 2147483647 w 56"/>
                <a:gd name="T93" fmla="*/ 2147483647 h 57"/>
                <a:gd name="T94" fmla="*/ 2147483647 w 56"/>
                <a:gd name="T95" fmla="*/ 2147483647 h 57"/>
                <a:gd name="T96" fmla="*/ 2147483647 w 56"/>
                <a:gd name="T97" fmla="*/ 2147483647 h 57"/>
                <a:gd name="T98" fmla="*/ 2147483647 w 56"/>
                <a:gd name="T99" fmla="*/ 2147483647 h 57"/>
                <a:gd name="T100" fmla="*/ 2147483647 w 56"/>
                <a:gd name="T101" fmla="*/ 2147483647 h 57"/>
                <a:gd name="T102" fmla="*/ 2147483647 w 56"/>
                <a:gd name="T103" fmla="*/ 2147483647 h 57"/>
                <a:gd name="T104" fmla="*/ 2147483647 w 56"/>
                <a:gd name="T105" fmla="*/ 2147483647 h 57"/>
                <a:gd name="T106" fmla="*/ 2147483647 w 56"/>
                <a:gd name="T107" fmla="*/ 2147483647 h 57"/>
                <a:gd name="T108" fmla="*/ 2147483647 w 56"/>
                <a:gd name="T109" fmla="*/ 2147483647 h 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"/>
                <a:gd name="T166" fmla="*/ 0 h 57"/>
                <a:gd name="T167" fmla="*/ 56 w 56"/>
                <a:gd name="T168" fmla="*/ 57 h 5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" h="57">
                  <a:moveTo>
                    <a:pt x="56" y="57"/>
                  </a:moveTo>
                  <a:lnTo>
                    <a:pt x="56" y="55"/>
                  </a:lnTo>
                  <a:lnTo>
                    <a:pt x="51" y="54"/>
                  </a:lnTo>
                  <a:lnTo>
                    <a:pt x="47" y="52"/>
                  </a:lnTo>
                  <a:lnTo>
                    <a:pt x="44" y="48"/>
                  </a:lnTo>
                  <a:lnTo>
                    <a:pt x="41" y="44"/>
                  </a:lnTo>
                  <a:lnTo>
                    <a:pt x="30" y="29"/>
                  </a:lnTo>
                  <a:lnTo>
                    <a:pt x="34" y="28"/>
                  </a:lnTo>
                  <a:lnTo>
                    <a:pt x="38" y="26"/>
                  </a:lnTo>
                  <a:lnTo>
                    <a:pt x="41" y="23"/>
                  </a:lnTo>
                  <a:lnTo>
                    <a:pt x="43" y="19"/>
                  </a:lnTo>
                  <a:lnTo>
                    <a:pt x="44" y="15"/>
                  </a:lnTo>
                  <a:lnTo>
                    <a:pt x="44" y="12"/>
                  </a:lnTo>
                  <a:lnTo>
                    <a:pt x="43" y="9"/>
                  </a:lnTo>
                  <a:lnTo>
                    <a:pt x="41" y="7"/>
                  </a:lnTo>
                  <a:lnTo>
                    <a:pt x="39" y="4"/>
                  </a:lnTo>
                  <a:lnTo>
                    <a:pt x="35" y="2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24" y="57"/>
                  </a:lnTo>
                  <a:lnTo>
                    <a:pt x="24" y="55"/>
                  </a:lnTo>
                  <a:lnTo>
                    <a:pt x="20" y="55"/>
                  </a:lnTo>
                  <a:lnTo>
                    <a:pt x="17" y="54"/>
                  </a:lnTo>
                  <a:lnTo>
                    <a:pt x="16" y="52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16" y="30"/>
                  </a:lnTo>
                  <a:lnTo>
                    <a:pt x="22" y="30"/>
                  </a:lnTo>
                  <a:lnTo>
                    <a:pt x="41" y="57"/>
                  </a:lnTo>
                  <a:lnTo>
                    <a:pt x="56" y="57"/>
                  </a:lnTo>
                  <a:close/>
                  <a:moveTo>
                    <a:pt x="16" y="4"/>
                  </a:moveTo>
                  <a:lnTo>
                    <a:pt x="23" y="3"/>
                  </a:lnTo>
                  <a:lnTo>
                    <a:pt x="28" y="4"/>
                  </a:lnTo>
                  <a:lnTo>
                    <a:pt x="31" y="6"/>
                  </a:lnTo>
                  <a:lnTo>
                    <a:pt x="34" y="10"/>
                  </a:lnTo>
                  <a:lnTo>
                    <a:pt x="34" y="15"/>
                  </a:lnTo>
                  <a:lnTo>
                    <a:pt x="34" y="19"/>
                  </a:lnTo>
                  <a:lnTo>
                    <a:pt x="32" y="23"/>
                  </a:lnTo>
                  <a:lnTo>
                    <a:pt x="29" y="25"/>
                  </a:lnTo>
                  <a:lnTo>
                    <a:pt x="26" y="26"/>
                  </a:lnTo>
                  <a:lnTo>
                    <a:pt x="22" y="27"/>
                  </a:lnTo>
                  <a:lnTo>
                    <a:pt x="16" y="27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2" name="Freeform 290"/>
            <p:cNvSpPr>
              <a:spLocks/>
            </p:cNvSpPr>
            <p:nvPr/>
          </p:nvSpPr>
          <p:spPr bwMode="auto">
            <a:xfrm>
              <a:off x="3605213" y="5576888"/>
              <a:ext cx="77788" cy="90488"/>
            </a:xfrm>
            <a:custGeom>
              <a:avLst/>
              <a:gdLst>
                <a:gd name="T0" fmla="*/ 2147483647 w 49"/>
                <a:gd name="T1" fmla="*/ 2147483647 h 57"/>
                <a:gd name="T2" fmla="*/ 2147483647 w 49"/>
                <a:gd name="T3" fmla="*/ 2147483647 h 57"/>
                <a:gd name="T4" fmla="*/ 2147483647 w 49"/>
                <a:gd name="T5" fmla="*/ 2147483647 h 57"/>
                <a:gd name="T6" fmla="*/ 2147483647 w 49"/>
                <a:gd name="T7" fmla="*/ 2147483647 h 57"/>
                <a:gd name="T8" fmla="*/ 2147483647 w 49"/>
                <a:gd name="T9" fmla="*/ 2147483647 h 57"/>
                <a:gd name="T10" fmla="*/ 2147483647 w 49"/>
                <a:gd name="T11" fmla="*/ 2147483647 h 57"/>
                <a:gd name="T12" fmla="*/ 2147483647 w 49"/>
                <a:gd name="T13" fmla="*/ 0 h 57"/>
                <a:gd name="T14" fmla="*/ 0 w 49"/>
                <a:gd name="T15" fmla="*/ 0 h 57"/>
                <a:gd name="T16" fmla="*/ 0 w 49"/>
                <a:gd name="T17" fmla="*/ 2147483647 h 57"/>
                <a:gd name="T18" fmla="*/ 2147483647 w 49"/>
                <a:gd name="T19" fmla="*/ 2147483647 h 57"/>
                <a:gd name="T20" fmla="*/ 2147483647 w 49"/>
                <a:gd name="T21" fmla="*/ 2147483647 h 57"/>
                <a:gd name="T22" fmla="*/ 2147483647 w 49"/>
                <a:gd name="T23" fmla="*/ 2147483647 h 57"/>
                <a:gd name="T24" fmla="*/ 2147483647 w 49"/>
                <a:gd name="T25" fmla="*/ 2147483647 h 57"/>
                <a:gd name="T26" fmla="*/ 2147483647 w 49"/>
                <a:gd name="T27" fmla="*/ 2147483647 h 57"/>
                <a:gd name="T28" fmla="*/ 2147483647 w 49"/>
                <a:gd name="T29" fmla="*/ 2147483647 h 57"/>
                <a:gd name="T30" fmla="*/ 2147483647 w 49"/>
                <a:gd name="T31" fmla="*/ 2147483647 h 57"/>
                <a:gd name="T32" fmla="*/ 2147483647 w 49"/>
                <a:gd name="T33" fmla="*/ 2147483647 h 57"/>
                <a:gd name="T34" fmla="*/ 0 w 49"/>
                <a:gd name="T35" fmla="*/ 2147483647 h 57"/>
                <a:gd name="T36" fmla="*/ 0 w 49"/>
                <a:gd name="T37" fmla="*/ 2147483647 h 57"/>
                <a:gd name="T38" fmla="*/ 2147483647 w 49"/>
                <a:gd name="T39" fmla="*/ 2147483647 h 57"/>
                <a:gd name="T40" fmla="*/ 2147483647 w 49"/>
                <a:gd name="T41" fmla="*/ 2147483647 h 57"/>
                <a:gd name="T42" fmla="*/ 2147483647 w 49"/>
                <a:gd name="T43" fmla="*/ 2147483647 h 57"/>
                <a:gd name="T44" fmla="*/ 2147483647 w 49"/>
                <a:gd name="T45" fmla="*/ 2147483647 h 57"/>
                <a:gd name="T46" fmla="*/ 2147483647 w 49"/>
                <a:gd name="T47" fmla="*/ 2147483647 h 57"/>
                <a:gd name="T48" fmla="*/ 2147483647 w 49"/>
                <a:gd name="T49" fmla="*/ 2147483647 h 57"/>
                <a:gd name="T50" fmla="*/ 2147483647 w 49"/>
                <a:gd name="T51" fmla="*/ 2147483647 h 57"/>
                <a:gd name="T52" fmla="*/ 2147483647 w 49"/>
                <a:gd name="T53" fmla="*/ 2147483647 h 57"/>
                <a:gd name="T54" fmla="*/ 2147483647 w 49"/>
                <a:gd name="T55" fmla="*/ 2147483647 h 57"/>
                <a:gd name="T56" fmla="*/ 2147483647 w 49"/>
                <a:gd name="T57" fmla="*/ 2147483647 h 57"/>
                <a:gd name="T58" fmla="*/ 2147483647 w 49"/>
                <a:gd name="T59" fmla="*/ 2147483647 h 57"/>
                <a:gd name="T60" fmla="*/ 2147483647 w 49"/>
                <a:gd name="T61" fmla="*/ 2147483647 h 57"/>
                <a:gd name="T62" fmla="*/ 2147483647 w 49"/>
                <a:gd name="T63" fmla="*/ 2147483647 h 57"/>
                <a:gd name="T64" fmla="*/ 2147483647 w 49"/>
                <a:gd name="T65" fmla="*/ 2147483647 h 57"/>
                <a:gd name="T66" fmla="*/ 2147483647 w 49"/>
                <a:gd name="T67" fmla="*/ 2147483647 h 57"/>
                <a:gd name="T68" fmla="*/ 2147483647 w 49"/>
                <a:gd name="T69" fmla="*/ 2147483647 h 57"/>
                <a:gd name="T70" fmla="*/ 2147483647 w 49"/>
                <a:gd name="T71" fmla="*/ 2147483647 h 57"/>
                <a:gd name="T72" fmla="*/ 2147483647 w 49"/>
                <a:gd name="T73" fmla="*/ 2147483647 h 57"/>
                <a:gd name="T74" fmla="*/ 2147483647 w 49"/>
                <a:gd name="T75" fmla="*/ 2147483647 h 57"/>
                <a:gd name="T76" fmla="*/ 2147483647 w 49"/>
                <a:gd name="T77" fmla="*/ 2147483647 h 57"/>
                <a:gd name="T78" fmla="*/ 2147483647 w 49"/>
                <a:gd name="T79" fmla="*/ 2147483647 h 57"/>
                <a:gd name="T80" fmla="*/ 2147483647 w 49"/>
                <a:gd name="T81" fmla="*/ 2147483647 h 57"/>
                <a:gd name="T82" fmla="*/ 2147483647 w 49"/>
                <a:gd name="T83" fmla="*/ 2147483647 h 57"/>
                <a:gd name="T84" fmla="*/ 2147483647 w 49"/>
                <a:gd name="T85" fmla="*/ 2147483647 h 57"/>
                <a:gd name="T86" fmla="*/ 2147483647 w 49"/>
                <a:gd name="T87" fmla="*/ 2147483647 h 57"/>
                <a:gd name="T88" fmla="*/ 2147483647 w 49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"/>
                <a:gd name="T136" fmla="*/ 0 h 57"/>
                <a:gd name="T137" fmla="*/ 49 w 49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" h="57">
                  <a:moveTo>
                    <a:pt x="16" y="3"/>
                  </a:moveTo>
                  <a:lnTo>
                    <a:pt x="35" y="3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2" y="12"/>
                  </a:lnTo>
                  <a:lnTo>
                    <a:pt x="44" y="12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44" y="57"/>
                  </a:lnTo>
                  <a:lnTo>
                    <a:pt x="49" y="43"/>
                  </a:lnTo>
                  <a:lnTo>
                    <a:pt x="47" y="43"/>
                  </a:lnTo>
                  <a:lnTo>
                    <a:pt x="44" y="47"/>
                  </a:lnTo>
                  <a:lnTo>
                    <a:pt x="41" y="51"/>
                  </a:lnTo>
                  <a:lnTo>
                    <a:pt x="37" y="53"/>
                  </a:lnTo>
                  <a:lnTo>
                    <a:pt x="32" y="54"/>
                  </a:lnTo>
                  <a:lnTo>
                    <a:pt x="19" y="54"/>
                  </a:lnTo>
                  <a:lnTo>
                    <a:pt x="17" y="53"/>
                  </a:lnTo>
                  <a:lnTo>
                    <a:pt x="16" y="52"/>
                  </a:lnTo>
                  <a:lnTo>
                    <a:pt x="16" y="51"/>
                  </a:lnTo>
                  <a:lnTo>
                    <a:pt x="16" y="49"/>
                  </a:lnTo>
                  <a:lnTo>
                    <a:pt x="16" y="29"/>
                  </a:lnTo>
                  <a:lnTo>
                    <a:pt x="31" y="29"/>
                  </a:lnTo>
                  <a:lnTo>
                    <a:pt x="34" y="30"/>
                  </a:lnTo>
                  <a:lnTo>
                    <a:pt x="36" y="33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17"/>
                  </a:lnTo>
                  <a:lnTo>
                    <a:pt x="37" y="17"/>
                  </a:lnTo>
                  <a:lnTo>
                    <a:pt x="36" y="22"/>
                  </a:lnTo>
                  <a:lnTo>
                    <a:pt x="34" y="24"/>
                  </a:lnTo>
                  <a:lnTo>
                    <a:pt x="31" y="25"/>
                  </a:lnTo>
                  <a:lnTo>
                    <a:pt x="27" y="26"/>
                  </a:lnTo>
                  <a:lnTo>
                    <a:pt x="16" y="26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3" name="Line 291"/>
            <p:cNvSpPr>
              <a:spLocks noChangeShapeType="1"/>
            </p:cNvSpPr>
            <p:nvPr/>
          </p:nvSpPr>
          <p:spPr bwMode="auto">
            <a:xfrm>
              <a:off x="3525838" y="5543550"/>
              <a:ext cx="160338" cy="1588"/>
            </a:xfrm>
            <a:prstGeom prst="line">
              <a:avLst/>
            </a:prstGeom>
            <a:noFill/>
            <a:ln w="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4" name="Freeform 292"/>
            <p:cNvSpPr>
              <a:spLocks/>
            </p:cNvSpPr>
            <p:nvPr/>
          </p:nvSpPr>
          <p:spPr bwMode="auto">
            <a:xfrm>
              <a:off x="5392738" y="4267200"/>
              <a:ext cx="39688" cy="90488"/>
            </a:xfrm>
            <a:custGeom>
              <a:avLst/>
              <a:gdLst>
                <a:gd name="T0" fmla="*/ 2147483647 w 25"/>
                <a:gd name="T1" fmla="*/ 2147483647 h 57"/>
                <a:gd name="T2" fmla="*/ 2147483647 w 25"/>
                <a:gd name="T3" fmla="*/ 2147483647 h 57"/>
                <a:gd name="T4" fmla="*/ 2147483647 w 25"/>
                <a:gd name="T5" fmla="*/ 2147483647 h 57"/>
                <a:gd name="T6" fmla="*/ 2147483647 w 25"/>
                <a:gd name="T7" fmla="*/ 2147483647 h 57"/>
                <a:gd name="T8" fmla="*/ 2147483647 w 25"/>
                <a:gd name="T9" fmla="*/ 2147483647 h 57"/>
                <a:gd name="T10" fmla="*/ 2147483647 w 25"/>
                <a:gd name="T11" fmla="*/ 2147483647 h 57"/>
                <a:gd name="T12" fmla="*/ 2147483647 w 25"/>
                <a:gd name="T13" fmla="*/ 0 h 57"/>
                <a:gd name="T14" fmla="*/ 0 w 25"/>
                <a:gd name="T15" fmla="*/ 0 h 57"/>
                <a:gd name="T16" fmla="*/ 0 w 25"/>
                <a:gd name="T17" fmla="*/ 2147483647 h 57"/>
                <a:gd name="T18" fmla="*/ 2147483647 w 25"/>
                <a:gd name="T19" fmla="*/ 2147483647 h 57"/>
                <a:gd name="T20" fmla="*/ 2147483647 w 25"/>
                <a:gd name="T21" fmla="*/ 2147483647 h 57"/>
                <a:gd name="T22" fmla="*/ 2147483647 w 25"/>
                <a:gd name="T23" fmla="*/ 2147483647 h 57"/>
                <a:gd name="T24" fmla="*/ 2147483647 w 25"/>
                <a:gd name="T25" fmla="*/ 2147483647 h 57"/>
                <a:gd name="T26" fmla="*/ 2147483647 w 25"/>
                <a:gd name="T27" fmla="*/ 2147483647 h 57"/>
                <a:gd name="T28" fmla="*/ 2147483647 w 25"/>
                <a:gd name="T29" fmla="*/ 2147483647 h 57"/>
                <a:gd name="T30" fmla="*/ 2147483647 w 25"/>
                <a:gd name="T31" fmla="*/ 2147483647 h 57"/>
                <a:gd name="T32" fmla="*/ 2147483647 w 25"/>
                <a:gd name="T33" fmla="*/ 2147483647 h 57"/>
                <a:gd name="T34" fmla="*/ 0 w 25"/>
                <a:gd name="T35" fmla="*/ 2147483647 h 57"/>
                <a:gd name="T36" fmla="*/ 0 w 25"/>
                <a:gd name="T37" fmla="*/ 2147483647 h 57"/>
                <a:gd name="T38" fmla="*/ 2147483647 w 25"/>
                <a:gd name="T39" fmla="*/ 2147483647 h 57"/>
                <a:gd name="T40" fmla="*/ 2147483647 w 25"/>
                <a:gd name="T41" fmla="*/ 2147483647 h 57"/>
                <a:gd name="T42" fmla="*/ 2147483647 w 25"/>
                <a:gd name="T43" fmla="*/ 2147483647 h 57"/>
                <a:gd name="T44" fmla="*/ 2147483647 w 25"/>
                <a:gd name="T45" fmla="*/ 2147483647 h 57"/>
                <a:gd name="T46" fmla="*/ 2147483647 w 25"/>
                <a:gd name="T47" fmla="*/ 2147483647 h 57"/>
                <a:gd name="T48" fmla="*/ 2147483647 w 25"/>
                <a:gd name="T49" fmla="*/ 2147483647 h 57"/>
                <a:gd name="T50" fmla="*/ 2147483647 w 25"/>
                <a:gd name="T51" fmla="*/ 2147483647 h 57"/>
                <a:gd name="T52" fmla="*/ 2147483647 w 25"/>
                <a:gd name="T53" fmla="*/ 2147483647 h 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5"/>
                <a:gd name="T82" fmla="*/ 0 h 57"/>
                <a:gd name="T83" fmla="*/ 25 w 25"/>
                <a:gd name="T84" fmla="*/ 57 h 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5" h="57">
                  <a:moveTo>
                    <a:pt x="17" y="11"/>
                  </a:moveTo>
                  <a:lnTo>
                    <a:pt x="17" y="7"/>
                  </a:lnTo>
                  <a:lnTo>
                    <a:pt x="17" y="5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7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7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25" y="57"/>
                  </a:lnTo>
                  <a:lnTo>
                    <a:pt x="25" y="55"/>
                  </a:lnTo>
                  <a:lnTo>
                    <a:pt x="21" y="55"/>
                  </a:lnTo>
                  <a:lnTo>
                    <a:pt x="18" y="54"/>
                  </a:lnTo>
                  <a:lnTo>
                    <a:pt x="17" y="52"/>
                  </a:lnTo>
                  <a:lnTo>
                    <a:pt x="17" y="50"/>
                  </a:lnTo>
                  <a:lnTo>
                    <a:pt x="17" y="46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5" name="Freeform 293"/>
            <p:cNvSpPr>
              <a:spLocks/>
            </p:cNvSpPr>
            <p:nvPr/>
          </p:nvSpPr>
          <p:spPr bwMode="auto">
            <a:xfrm>
              <a:off x="5443538" y="4265613"/>
              <a:ext cx="60325" cy="93663"/>
            </a:xfrm>
            <a:custGeom>
              <a:avLst/>
              <a:gdLst>
                <a:gd name="T0" fmla="*/ 2147483647 w 38"/>
                <a:gd name="T1" fmla="*/ 0 h 59"/>
                <a:gd name="T2" fmla="*/ 2147483647 w 38"/>
                <a:gd name="T3" fmla="*/ 2147483647 h 59"/>
                <a:gd name="T4" fmla="*/ 2147483647 w 38"/>
                <a:gd name="T5" fmla="*/ 2147483647 h 59"/>
                <a:gd name="T6" fmla="*/ 2147483647 w 38"/>
                <a:gd name="T7" fmla="*/ 2147483647 h 59"/>
                <a:gd name="T8" fmla="*/ 2147483647 w 38"/>
                <a:gd name="T9" fmla="*/ 0 h 59"/>
                <a:gd name="T10" fmla="*/ 2147483647 w 38"/>
                <a:gd name="T11" fmla="*/ 0 h 59"/>
                <a:gd name="T12" fmla="*/ 2147483647 w 38"/>
                <a:gd name="T13" fmla="*/ 2147483647 h 59"/>
                <a:gd name="T14" fmla="*/ 0 w 38"/>
                <a:gd name="T15" fmla="*/ 2147483647 h 59"/>
                <a:gd name="T16" fmla="*/ 2147483647 w 38"/>
                <a:gd name="T17" fmla="*/ 2147483647 h 59"/>
                <a:gd name="T18" fmla="*/ 2147483647 w 38"/>
                <a:gd name="T19" fmla="*/ 2147483647 h 59"/>
                <a:gd name="T20" fmla="*/ 2147483647 w 38"/>
                <a:gd name="T21" fmla="*/ 2147483647 h 59"/>
                <a:gd name="T22" fmla="*/ 2147483647 w 38"/>
                <a:gd name="T23" fmla="*/ 2147483647 h 59"/>
                <a:gd name="T24" fmla="*/ 2147483647 w 38"/>
                <a:gd name="T25" fmla="*/ 2147483647 h 59"/>
                <a:gd name="T26" fmla="*/ 2147483647 w 38"/>
                <a:gd name="T27" fmla="*/ 2147483647 h 59"/>
                <a:gd name="T28" fmla="*/ 2147483647 w 38"/>
                <a:gd name="T29" fmla="*/ 2147483647 h 59"/>
                <a:gd name="T30" fmla="*/ 2147483647 w 38"/>
                <a:gd name="T31" fmla="*/ 2147483647 h 59"/>
                <a:gd name="T32" fmla="*/ 2147483647 w 38"/>
                <a:gd name="T33" fmla="*/ 2147483647 h 59"/>
                <a:gd name="T34" fmla="*/ 2147483647 w 38"/>
                <a:gd name="T35" fmla="*/ 2147483647 h 59"/>
                <a:gd name="T36" fmla="*/ 2147483647 w 38"/>
                <a:gd name="T37" fmla="*/ 2147483647 h 59"/>
                <a:gd name="T38" fmla="*/ 2147483647 w 38"/>
                <a:gd name="T39" fmla="*/ 2147483647 h 59"/>
                <a:gd name="T40" fmla="*/ 2147483647 w 38"/>
                <a:gd name="T41" fmla="*/ 2147483647 h 59"/>
                <a:gd name="T42" fmla="*/ 2147483647 w 38"/>
                <a:gd name="T43" fmla="*/ 2147483647 h 59"/>
                <a:gd name="T44" fmla="*/ 2147483647 w 38"/>
                <a:gd name="T45" fmla="*/ 2147483647 h 59"/>
                <a:gd name="T46" fmla="*/ 2147483647 w 38"/>
                <a:gd name="T47" fmla="*/ 2147483647 h 59"/>
                <a:gd name="T48" fmla="*/ 2147483647 w 38"/>
                <a:gd name="T49" fmla="*/ 2147483647 h 59"/>
                <a:gd name="T50" fmla="*/ 2147483647 w 38"/>
                <a:gd name="T51" fmla="*/ 2147483647 h 59"/>
                <a:gd name="T52" fmla="*/ 2147483647 w 38"/>
                <a:gd name="T53" fmla="*/ 2147483647 h 59"/>
                <a:gd name="T54" fmla="*/ 2147483647 w 38"/>
                <a:gd name="T55" fmla="*/ 2147483647 h 59"/>
                <a:gd name="T56" fmla="*/ 2147483647 w 38"/>
                <a:gd name="T57" fmla="*/ 2147483647 h 59"/>
                <a:gd name="T58" fmla="*/ 2147483647 w 38"/>
                <a:gd name="T59" fmla="*/ 2147483647 h 59"/>
                <a:gd name="T60" fmla="*/ 2147483647 w 38"/>
                <a:gd name="T61" fmla="*/ 2147483647 h 59"/>
                <a:gd name="T62" fmla="*/ 2147483647 w 38"/>
                <a:gd name="T63" fmla="*/ 2147483647 h 59"/>
                <a:gd name="T64" fmla="*/ 2147483647 w 38"/>
                <a:gd name="T65" fmla="*/ 2147483647 h 59"/>
                <a:gd name="T66" fmla="*/ 2147483647 w 38"/>
                <a:gd name="T67" fmla="*/ 2147483647 h 59"/>
                <a:gd name="T68" fmla="*/ 2147483647 w 38"/>
                <a:gd name="T69" fmla="*/ 2147483647 h 59"/>
                <a:gd name="T70" fmla="*/ 2147483647 w 38"/>
                <a:gd name="T71" fmla="*/ 0 h 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8"/>
                <a:gd name="T109" fmla="*/ 0 h 59"/>
                <a:gd name="T110" fmla="*/ 38 w 38"/>
                <a:gd name="T111" fmla="*/ 59 h 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8" h="59">
                  <a:moveTo>
                    <a:pt x="34" y="0"/>
                  </a:moveTo>
                  <a:lnTo>
                    <a:pt x="33" y="0"/>
                  </a:lnTo>
                  <a:lnTo>
                    <a:pt x="33" y="1"/>
                  </a:lnTo>
                  <a:lnTo>
                    <a:pt x="32" y="2"/>
                  </a:lnTo>
                  <a:lnTo>
                    <a:pt x="31" y="3"/>
                  </a:lnTo>
                  <a:lnTo>
                    <a:pt x="30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7" y="2"/>
                  </a:lnTo>
                  <a:lnTo>
                    <a:pt x="4" y="6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1" y="20"/>
                  </a:lnTo>
                  <a:lnTo>
                    <a:pt x="4" y="24"/>
                  </a:lnTo>
                  <a:lnTo>
                    <a:pt x="8" y="27"/>
                  </a:lnTo>
                  <a:lnTo>
                    <a:pt x="13" y="31"/>
                  </a:lnTo>
                  <a:lnTo>
                    <a:pt x="18" y="34"/>
                  </a:lnTo>
                  <a:lnTo>
                    <a:pt x="23" y="36"/>
                  </a:lnTo>
                  <a:lnTo>
                    <a:pt x="27" y="39"/>
                  </a:lnTo>
                  <a:lnTo>
                    <a:pt x="29" y="42"/>
                  </a:lnTo>
                  <a:lnTo>
                    <a:pt x="31" y="46"/>
                  </a:lnTo>
                  <a:lnTo>
                    <a:pt x="30" y="50"/>
                  </a:lnTo>
                  <a:lnTo>
                    <a:pt x="27" y="53"/>
                  </a:lnTo>
                  <a:lnTo>
                    <a:pt x="23" y="55"/>
                  </a:lnTo>
                  <a:lnTo>
                    <a:pt x="19" y="56"/>
                  </a:lnTo>
                  <a:lnTo>
                    <a:pt x="16" y="56"/>
                  </a:lnTo>
                  <a:lnTo>
                    <a:pt x="13" y="55"/>
                  </a:lnTo>
                  <a:lnTo>
                    <a:pt x="9" y="53"/>
                  </a:lnTo>
                  <a:lnTo>
                    <a:pt x="6" y="50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1" y="40"/>
                  </a:lnTo>
                  <a:lnTo>
                    <a:pt x="1" y="59"/>
                  </a:lnTo>
                  <a:lnTo>
                    <a:pt x="2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7" y="56"/>
                  </a:lnTo>
                  <a:lnTo>
                    <a:pt x="9" y="57"/>
                  </a:lnTo>
                  <a:lnTo>
                    <a:pt x="11" y="57"/>
                  </a:lnTo>
                  <a:lnTo>
                    <a:pt x="15" y="59"/>
                  </a:lnTo>
                  <a:lnTo>
                    <a:pt x="20" y="59"/>
                  </a:lnTo>
                  <a:lnTo>
                    <a:pt x="26" y="58"/>
                  </a:lnTo>
                  <a:lnTo>
                    <a:pt x="31" y="56"/>
                  </a:lnTo>
                  <a:lnTo>
                    <a:pt x="35" y="52"/>
                  </a:lnTo>
                  <a:lnTo>
                    <a:pt x="37" y="48"/>
                  </a:lnTo>
                  <a:lnTo>
                    <a:pt x="38" y="43"/>
                  </a:lnTo>
                  <a:lnTo>
                    <a:pt x="37" y="38"/>
                  </a:lnTo>
                  <a:lnTo>
                    <a:pt x="34" y="34"/>
                  </a:lnTo>
                  <a:lnTo>
                    <a:pt x="30" y="30"/>
                  </a:lnTo>
                  <a:lnTo>
                    <a:pt x="25" y="27"/>
                  </a:lnTo>
                  <a:lnTo>
                    <a:pt x="20" y="24"/>
                  </a:lnTo>
                  <a:lnTo>
                    <a:pt x="15" y="21"/>
                  </a:lnTo>
                  <a:lnTo>
                    <a:pt x="11" y="19"/>
                  </a:lnTo>
                  <a:lnTo>
                    <a:pt x="8" y="16"/>
                  </a:lnTo>
                  <a:lnTo>
                    <a:pt x="7" y="12"/>
                  </a:lnTo>
                  <a:lnTo>
                    <a:pt x="8" y="8"/>
                  </a:lnTo>
                  <a:lnTo>
                    <a:pt x="10" y="6"/>
                  </a:lnTo>
                  <a:lnTo>
                    <a:pt x="13" y="4"/>
                  </a:lnTo>
                  <a:lnTo>
                    <a:pt x="17" y="3"/>
                  </a:lnTo>
                  <a:lnTo>
                    <a:pt x="22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2" y="14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6" name="Freeform 294"/>
            <p:cNvSpPr>
              <a:spLocks noEditPoints="1"/>
            </p:cNvSpPr>
            <p:nvPr/>
          </p:nvSpPr>
          <p:spPr bwMode="auto">
            <a:xfrm>
              <a:off x="5516563" y="4265613"/>
              <a:ext cx="87313" cy="93663"/>
            </a:xfrm>
            <a:custGeom>
              <a:avLst/>
              <a:gdLst>
                <a:gd name="T0" fmla="*/ 2147483647 w 55"/>
                <a:gd name="T1" fmla="*/ 2147483647 h 59"/>
                <a:gd name="T2" fmla="*/ 2147483647 w 55"/>
                <a:gd name="T3" fmla="*/ 2147483647 h 59"/>
                <a:gd name="T4" fmla="*/ 2147483647 w 55"/>
                <a:gd name="T5" fmla="*/ 2147483647 h 59"/>
                <a:gd name="T6" fmla="*/ 2147483647 w 55"/>
                <a:gd name="T7" fmla="*/ 2147483647 h 59"/>
                <a:gd name="T8" fmla="*/ 2147483647 w 55"/>
                <a:gd name="T9" fmla="*/ 2147483647 h 59"/>
                <a:gd name="T10" fmla="*/ 2147483647 w 55"/>
                <a:gd name="T11" fmla="*/ 2147483647 h 59"/>
                <a:gd name="T12" fmla="*/ 2147483647 w 55"/>
                <a:gd name="T13" fmla="*/ 2147483647 h 59"/>
                <a:gd name="T14" fmla="*/ 2147483647 w 55"/>
                <a:gd name="T15" fmla="*/ 2147483647 h 59"/>
                <a:gd name="T16" fmla="*/ 2147483647 w 55"/>
                <a:gd name="T17" fmla="*/ 2147483647 h 59"/>
                <a:gd name="T18" fmla="*/ 2147483647 w 55"/>
                <a:gd name="T19" fmla="*/ 2147483647 h 59"/>
                <a:gd name="T20" fmla="*/ 2147483647 w 55"/>
                <a:gd name="T21" fmla="*/ 2147483647 h 59"/>
                <a:gd name="T22" fmla="*/ 2147483647 w 55"/>
                <a:gd name="T23" fmla="*/ 2147483647 h 59"/>
                <a:gd name="T24" fmla="*/ 2147483647 w 55"/>
                <a:gd name="T25" fmla="*/ 0 h 59"/>
                <a:gd name="T26" fmla="*/ 2147483647 w 55"/>
                <a:gd name="T27" fmla="*/ 2147483647 h 59"/>
                <a:gd name="T28" fmla="*/ 2147483647 w 55"/>
                <a:gd name="T29" fmla="*/ 2147483647 h 59"/>
                <a:gd name="T30" fmla="*/ 2147483647 w 55"/>
                <a:gd name="T31" fmla="*/ 2147483647 h 59"/>
                <a:gd name="T32" fmla="*/ 2147483647 w 55"/>
                <a:gd name="T33" fmla="*/ 2147483647 h 59"/>
                <a:gd name="T34" fmla="*/ 2147483647 w 55"/>
                <a:gd name="T35" fmla="*/ 2147483647 h 59"/>
                <a:gd name="T36" fmla="*/ 0 w 55"/>
                <a:gd name="T37" fmla="*/ 2147483647 h 59"/>
                <a:gd name="T38" fmla="*/ 2147483647 w 55"/>
                <a:gd name="T39" fmla="*/ 2147483647 h 59"/>
                <a:gd name="T40" fmla="*/ 2147483647 w 55"/>
                <a:gd name="T41" fmla="*/ 2147483647 h 59"/>
                <a:gd name="T42" fmla="*/ 2147483647 w 55"/>
                <a:gd name="T43" fmla="*/ 2147483647 h 59"/>
                <a:gd name="T44" fmla="*/ 2147483647 w 55"/>
                <a:gd name="T45" fmla="*/ 2147483647 h 59"/>
                <a:gd name="T46" fmla="*/ 2147483647 w 55"/>
                <a:gd name="T47" fmla="*/ 2147483647 h 59"/>
                <a:gd name="T48" fmla="*/ 2147483647 w 55"/>
                <a:gd name="T49" fmla="*/ 2147483647 h 59"/>
                <a:gd name="T50" fmla="*/ 2147483647 w 55"/>
                <a:gd name="T51" fmla="*/ 2147483647 h 59"/>
                <a:gd name="T52" fmla="*/ 2147483647 w 55"/>
                <a:gd name="T53" fmla="*/ 2147483647 h 59"/>
                <a:gd name="T54" fmla="*/ 2147483647 w 55"/>
                <a:gd name="T55" fmla="*/ 2147483647 h 59"/>
                <a:gd name="T56" fmla="*/ 2147483647 w 55"/>
                <a:gd name="T57" fmla="*/ 2147483647 h 59"/>
                <a:gd name="T58" fmla="*/ 2147483647 w 55"/>
                <a:gd name="T59" fmla="*/ 2147483647 h 59"/>
                <a:gd name="T60" fmla="*/ 2147483647 w 55"/>
                <a:gd name="T61" fmla="*/ 2147483647 h 59"/>
                <a:gd name="T62" fmla="*/ 2147483647 w 55"/>
                <a:gd name="T63" fmla="*/ 2147483647 h 59"/>
                <a:gd name="T64" fmla="*/ 2147483647 w 55"/>
                <a:gd name="T65" fmla="*/ 2147483647 h 59"/>
                <a:gd name="T66" fmla="*/ 2147483647 w 55"/>
                <a:gd name="T67" fmla="*/ 2147483647 h 59"/>
                <a:gd name="T68" fmla="*/ 2147483647 w 55"/>
                <a:gd name="T69" fmla="*/ 2147483647 h 59"/>
                <a:gd name="T70" fmla="*/ 2147483647 w 55"/>
                <a:gd name="T71" fmla="*/ 2147483647 h 59"/>
                <a:gd name="T72" fmla="*/ 2147483647 w 55"/>
                <a:gd name="T73" fmla="*/ 2147483647 h 59"/>
                <a:gd name="T74" fmla="*/ 2147483647 w 55"/>
                <a:gd name="T75" fmla="*/ 2147483647 h 59"/>
                <a:gd name="T76" fmla="*/ 2147483647 w 55"/>
                <a:gd name="T77" fmla="*/ 2147483647 h 59"/>
                <a:gd name="T78" fmla="*/ 2147483647 w 55"/>
                <a:gd name="T79" fmla="*/ 2147483647 h 59"/>
                <a:gd name="T80" fmla="*/ 2147483647 w 55"/>
                <a:gd name="T81" fmla="*/ 2147483647 h 59"/>
                <a:gd name="T82" fmla="*/ 2147483647 w 55"/>
                <a:gd name="T83" fmla="*/ 2147483647 h 59"/>
                <a:gd name="T84" fmla="*/ 2147483647 w 55"/>
                <a:gd name="T85" fmla="*/ 2147483647 h 59"/>
                <a:gd name="T86" fmla="*/ 2147483647 w 55"/>
                <a:gd name="T87" fmla="*/ 2147483647 h 59"/>
                <a:gd name="T88" fmla="*/ 2147483647 w 55"/>
                <a:gd name="T89" fmla="*/ 2147483647 h 59"/>
                <a:gd name="T90" fmla="*/ 2147483647 w 55"/>
                <a:gd name="T91" fmla="*/ 2147483647 h 59"/>
                <a:gd name="T92" fmla="*/ 2147483647 w 55"/>
                <a:gd name="T93" fmla="*/ 2147483647 h 59"/>
                <a:gd name="T94" fmla="*/ 2147483647 w 55"/>
                <a:gd name="T95" fmla="*/ 2147483647 h 59"/>
                <a:gd name="T96" fmla="*/ 2147483647 w 55"/>
                <a:gd name="T97" fmla="*/ 2147483647 h 59"/>
                <a:gd name="T98" fmla="*/ 2147483647 w 55"/>
                <a:gd name="T99" fmla="*/ 2147483647 h 59"/>
                <a:gd name="T100" fmla="*/ 2147483647 w 55"/>
                <a:gd name="T101" fmla="*/ 2147483647 h 59"/>
                <a:gd name="T102" fmla="*/ 2147483647 w 55"/>
                <a:gd name="T103" fmla="*/ 2147483647 h 59"/>
                <a:gd name="T104" fmla="*/ 2147483647 w 55"/>
                <a:gd name="T105" fmla="*/ 2147483647 h 59"/>
                <a:gd name="T106" fmla="*/ 2147483647 w 55"/>
                <a:gd name="T107" fmla="*/ 2147483647 h 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5"/>
                <a:gd name="T163" fmla="*/ 0 h 59"/>
                <a:gd name="T164" fmla="*/ 55 w 55"/>
                <a:gd name="T165" fmla="*/ 59 h 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5" h="59">
                  <a:moveTo>
                    <a:pt x="28" y="59"/>
                  </a:moveTo>
                  <a:lnTo>
                    <a:pt x="36" y="58"/>
                  </a:lnTo>
                  <a:lnTo>
                    <a:pt x="42" y="55"/>
                  </a:lnTo>
                  <a:lnTo>
                    <a:pt x="48" y="50"/>
                  </a:lnTo>
                  <a:lnTo>
                    <a:pt x="52" y="44"/>
                  </a:lnTo>
                  <a:lnTo>
                    <a:pt x="55" y="37"/>
                  </a:lnTo>
                  <a:lnTo>
                    <a:pt x="55" y="29"/>
                  </a:lnTo>
                  <a:lnTo>
                    <a:pt x="55" y="22"/>
                  </a:lnTo>
                  <a:lnTo>
                    <a:pt x="52" y="15"/>
                  </a:lnTo>
                  <a:lnTo>
                    <a:pt x="48" y="9"/>
                  </a:lnTo>
                  <a:lnTo>
                    <a:pt x="42" y="4"/>
                  </a:lnTo>
                  <a:lnTo>
                    <a:pt x="36" y="1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3" y="4"/>
                  </a:lnTo>
                  <a:lnTo>
                    <a:pt x="8" y="9"/>
                  </a:lnTo>
                  <a:lnTo>
                    <a:pt x="3" y="15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7"/>
                  </a:lnTo>
                  <a:lnTo>
                    <a:pt x="3" y="44"/>
                  </a:lnTo>
                  <a:lnTo>
                    <a:pt x="7" y="50"/>
                  </a:lnTo>
                  <a:lnTo>
                    <a:pt x="13" y="55"/>
                  </a:lnTo>
                  <a:lnTo>
                    <a:pt x="20" y="58"/>
                  </a:lnTo>
                  <a:lnTo>
                    <a:pt x="28" y="59"/>
                  </a:lnTo>
                  <a:close/>
                  <a:moveTo>
                    <a:pt x="28" y="56"/>
                  </a:moveTo>
                  <a:lnTo>
                    <a:pt x="22" y="55"/>
                  </a:lnTo>
                  <a:lnTo>
                    <a:pt x="18" y="53"/>
                  </a:lnTo>
                  <a:lnTo>
                    <a:pt x="15" y="49"/>
                  </a:lnTo>
                  <a:lnTo>
                    <a:pt x="12" y="45"/>
                  </a:lnTo>
                  <a:lnTo>
                    <a:pt x="11" y="40"/>
                  </a:lnTo>
                  <a:lnTo>
                    <a:pt x="10" y="35"/>
                  </a:lnTo>
                  <a:lnTo>
                    <a:pt x="9" y="29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2" y="13"/>
                  </a:lnTo>
                  <a:lnTo>
                    <a:pt x="15" y="9"/>
                  </a:lnTo>
                  <a:lnTo>
                    <a:pt x="18" y="6"/>
                  </a:lnTo>
                  <a:lnTo>
                    <a:pt x="22" y="3"/>
                  </a:lnTo>
                  <a:lnTo>
                    <a:pt x="28" y="3"/>
                  </a:lnTo>
                  <a:lnTo>
                    <a:pt x="33" y="4"/>
                  </a:lnTo>
                  <a:lnTo>
                    <a:pt x="37" y="6"/>
                  </a:lnTo>
                  <a:lnTo>
                    <a:pt x="40" y="9"/>
                  </a:lnTo>
                  <a:lnTo>
                    <a:pt x="43" y="13"/>
                  </a:lnTo>
                  <a:lnTo>
                    <a:pt x="44" y="19"/>
                  </a:lnTo>
                  <a:lnTo>
                    <a:pt x="45" y="24"/>
                  </a:lnTo>
                  <a:lnTo>
                    <a:pt x="46" y="29"/>
                  </a:lnTo>
                  <a:lnTo>
                    <a:pt x="45" y="35"/>
                  </a:lnTo>
                  <a:lnTo>
                    <a:pt x="44" y="40"/>
                  </a:lnTo>
                  <a:lnTo>
                    <a:pt x="43" y="45"/>
                  </a:lnTo>
                  <a:lnTo>
                    <a:pt x="40" y="49"/>
                  </a:lnTo>
                  <a:lnTo>
                    <a:pt x="37" y="53"/>
                  </a:lnTo>
                  <a:lnTo>
                    <a:pt x="33" y="55"/>
                  </a:lnTo>
                  <a:lnTo>
                    <a:pt x="28" y="5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7" name="Freeform 295"/>
            <p:cNvSpPr>
              <a:spLocks noEditPoints="1"/>
            </p:cNvSpPr>
            <p:nvPr/>
          </p:nvSpPr>
          <p:spPr bwMode="auto">
            <a:xfrm>
              <a:off x="5611813" y="4267200"/>
              <a:ext cx="90488" cy="90488"/>
            </a:xfrm>
            <a:custGeom>
              <a:avLst/>
              <a:gdLst>
                <a:gd name="T0" fmla="*/ 2147483647 w 57"/>
                <a:gd name="T1" fmla="*/ 2147483647 h 57"/>
                <a:gd name="T2" fmla="*/ 2147483647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0 w 57"/>
                <a:gd name="T11" fmla="*/ 2147483647 h 57"/>
                <a:gd name="T12" fmla="*/ 0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2147483647 w 57"/>
                <a:gd name="T31" fmla="*/ 2147483647 h 57"/>
                <a:gd name="T32" fmla="*/ 2147483647 w 57"/>
                <a:gd name="T33" fmla="*/ 2147483647 h 57"/>
                <a:gd name="T34" fmla="*/ 2147483647 w 57"/>
                <a:gd name="T35" fmla="*/ 2147483647 h 57"/>
                <a:gd name="T36" fmla="*/ 2147483647 w 57"/>
                <a:gd name="T37" fmla="*/ 2147483647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0 h 57"/>
                <a:gd name="T44" fmla="*/ 0 w 57"/>
                <a:gd name="T45" fmla="*/ 0 h 57"/>
                <a:gd name="T46" fmla="*/ 0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2147483647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"/>
                <a:gd name="T139" fmla="*/ 0 h 57"/>
                <a:gd name="T140" fmla="*/ 57 w 57"/>
                <a:gd name="T141" fmla="*/ 57 h 5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" h="57">
                  <a:moveTo>
                    <a:pt x="8" y="46"/>
                  </a:moveTo>
                  <a:lnTo>
                    <a:pt x="8" y="50"/>
                  </a:lnTo>
                  <a:lnTo>
                    <a:pt x="8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27" y="57"/>
                  </a:lnTo>
                  <a:lnTo>
                    <a:pt x="35" y="56"/>
                  </a:lnTo>
                  <a:lnTo>
                    <a:pt x="41" y="54"/>
                  </a:lnTo>
                  <a:lnTo>
                    <a:pt x="47" y="50"/>
                  </a:lnTo>
                  <a:lnTo>
                    <a:pt x="52" y="46"/>
                  </a:lnTo>
                  <a:lnTo>
                    <a:pt x="55" y="40"/>
                  </a:lnTo>
                  <a:lnTo>
                    <a:pt x="57" y="34"/>
                  </a:lnTo>
                  <a:lnTo>
                    <a:pt x="57" y="28"/>
                  </a:lnTo>
                  <a:lnTo>
                    <a:pt x="56" y="21"/>
                  </a:lnTo>
                  <a:lnTo>
                    <a:pt x="55" y="15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4"/>
                  </a:moveTo>
                  <a:lnTo>
                    <a:pt x="25" y="3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2" y="10"/>
                  </a:lnTo>
                  <a:lnTo>
                    <a:pt x="45" y="15"/>
                  </a:lnTo>
                  <a:lnTo>
                    <a:pt x="47" y="22"/>
                  </a:lnTo>
                  <a:lnTo>
                    <a:pt x="48" y="28"/>
                  </a:lnTo>
                  <a:lnTo>
                    <a:pt x="47" y="35"/>
                  </a:lnTo>
                  <a:lnTo>
                    <a:pt x="45" y="41"/>
                  </a:lnTo>
                  <a:lnTo>
                    <a:pt x="42" y="46"/>
                  </a:lnTo>
                  <a:lnTo>
                    <a:pt x="38" y="50"/>
                  </a:lnTo>
                  <a:lnTo>
                    <a:pt x="32" y="53"/>
                  </a:lnTo>
                  <a:lnTo>
                    <a:pt x="25" y="54"/>
                  </a:lnTo>
                  <a:lnTo>
                    <a:pt x="16" y="52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8" name="Freeform 296"/>
            <p:cNvSpPr>
              <a:spLocks/>
            </p:cNvSpPr>
            <p:nvPr/>
          </p:nvSpPr>
          <p:spPr bwMode="auto">
            <a:xfrm>
              <a:off x="5710238" y="4267200"/>
              <a:ext cx="77788" cy="90488"/>
            </a:xfrm>
            <a:custGeom>
              <a:avLst/>
              <a:gdLst>
                <a:gd name="T0" fmla="*/ 2147483647 w 49"/>
                <a:gd name="T1" fmla="*/ 2147483647 h 57"/>
                <a:gd name="T2" fmla="*/ 2147483647 w 49"/>
                <a:gd name="T3" fmla="*/ 2147483647 h 57"/>
                <a:gd name="T4" fmla="*/ 2147483647 w 49"/>
                <a:gd name="T5" fmla="*/ 2147483647 h 57"/>
                <a:gd name="T6" fmla="*/ 2147483647 w 49"/>
                <a:gd name="T7" fmla="*/ 2147483647 h 57"/>
                <a:gd name="T8" fmla="*/ 2147483647 w 49"/>
                <a:gd name="T9" fmla="*/ 2147483647 h 57"/>
                <a:gd name="T10" fmla="*/ 2147483647 w 49"/>
                <a:gd name="T11" fmla="*/ 2147483647 h 57"/>
                <a:gd name="T12" fmla="*/ 2147483647 w 49"/>
                <a:gd name="T13" fmla="*/ 0 h 57"/>
                <a:gd name="T14" fmla="*/ 0 w 49"/>
                <a:gd name="T15" fmla="*/ 0 h 57"/>
                <a:gd name="T16" fmla="*/ 0 w 49"/>
                <a:gd name="T17" fmla="*/ 2147483647 h 57"/>
                <a:gd name="T18" fmla="*/ 2147483647 w 49"/>
                <a:gd name="T19" fmla="*/ 2147483647 h 57"/>
                <a:gd name="T20" fmla="*/ 2147483647 w 49"/>
                <a:gd name="T21" fmla="*/ 2147483647 h 57"/>
                <a:gd name="T22" fmla="*/ 2147483647 w 49"/>
                <a:gd name="T23" fmla="*/ 2147483647 h 57"/>
                <a:gd name="T24" fmla="*/ 2147483647 w 49"/>
                <a:gd name="T25" fmla="*/ 2147483647 h 57"/>
                <a:gd name="T26" fmla="*/ 2147483647 w 49"/>
                <a:gd name="T27" fmla="*/ 2147483647 h 57"/>
                <a:gd name="T28" fmla="*/ 2147483647 w 49"/>
                <a:gd name="T29" fmla="*/ 2147483647 h 57"/>
                <a:gd name="T30" fmla="*/ 2147483647 w 49"/>
                <a:gd name="T31" fmla="*/ 2147483647 h 57"/>
                <a:gd name="T32" fmla="*/ 2147483647 w 49"/>
                <a:gd name="T33" fmla="*/ 2147483647 h 57"/>
                <a:gd name="T34" fmla="*/ 0 w 49"/>
                <a:gd name="T35" fmla="*/ 2147483647 h 57"/>
                <a:gd name="T36" fmla="*/ 0 w 49"/>
                <a:gd name="T37" fmla="*/ 2147483647 h 57"/>
                <a:gd name="T38" fmla="*/ 2147483647 w 49"/>
                <a:gd name="T39" fmla="*/ 2147483647 h 57"/>
                <a:gd name="T40" fmla="*/ 2147483647 w 49"/>
                <a:gd name="T41" fmla="*/ 2147483647 h 57"/>
                <a:gd name="T42" fmla="*/ 2147483647 w 49"/>
                <a:gd name="T43" fmla="*/ 2147483647 h 57"/>
                <a:gd name="T44" fmla="*/ 2147483647 w 49"/>
                <a:gd name="T45" fmla="*/ 2147483647 h 57"/>
                <a:gd name="T46" fmla="*/ 2147483647 w 49"/>
                <a:gd name="T47" fmla="*/ 2147483647 h 57"/>
                <a:gd name="T48" fmla="*/ 2147483647 w 49"/>
                <a:gd name="T49" fmla="*/ 2147483647 h 57"/>
                <a:gd name="T50" fmla="*/ 2147483647 w 49"/>
                <a:gd name="T51" fmla="*/ 2147483647 h 57"/>
                <a:gd name="T52" fmla="*/ 2147483647 w 49"/>
                <a:gd name="T53" fmla="*/ 2147483647 h 57"/>
                <a:gd name="T54" fmla="*/ 2147483647 w 49"/>
                <a:gd name="T55" fmla="*/ 2147483647 h 57"/>
                <a:gd name="T56" fmla="*/ 2147483647 w 49"/>
                <a:gd name="T57" fmla="*/ 2147483647 h 57"/>
                <a:gd name="T58" fmla="*/ 2147483647 w 49"/>
                <a:gd name="T59" fmla="*/ 2147483647 h 57"/>
                <a:gd name="T60" fmla="*/ 2147483647 w 49"/>
                <a:gd name="T61" fmla="*/ 2147483647 h 57"/>
                <a:gd name="T62" fmla="*/ 2147483647 w 49"/>
                <a:gd name="T63" fmla="*/ 2147483647 h 57"/>
                <a:gd name="T64" fmla="*/ 2147483647 w 49"/>
                <a:gd name="T65" fmla="*/ 2147483647 h 57"/>
                <a:gd name="T66" fmla="*/ 2147483647 w 49"/>
                <a:gd name="T67" fmla="*/ 2147483647 h 57"/>
                <a:gd name="T68" fmla="*/ 2147483647 w 49"/>
                <a:gd name="T69" fmla="*/ 2147483647 h 57"/>
                <a:gd name="T70" fmla="*/ 2147483647 w 49"/>
                <a:gd name="T71" fmla="*/ 2147483647 h 57"/>
                <a:gd name="T72" fmla="*/ 2147483647 w 49"/>
                <a:gd name="T73" fmla="*/ 2147483647 h 57"/>
                <a:gd name="T74" fmla="*/ 2147483647 w 49"/>
                <a:gd name="T75" fmla="*/ 2147483647 h 57"/>
                <a:gd name="T76" fmla="*/ 2147483647 w 49"/>
                <a:gd name="T77" fmla="*/ 2147483647 h 57"/>
                <a:gd name="T78" fmla="*/ 2147483647 w 49"/>
                <a:gd name="T79" fmla="*/ 2147483647 h 57"/>
                <a:gd name="T80" fmla="*/ 2147483647 w 49"/>
                <a:gd name="T81" fmla="*/ 2147483647 h 57"/>
                <a:gd name="T82" fmla="*/ 2147483647 w 49"/>
                <a:gd name="T83" fmla="*/ 2147483647 h 57"/>
                <a:gd name="T84" fmla="*/ 2147483647 w 49"/>
                <a:gd name="T85" fmla="*/ 2147483647 h 57"/>
                <a:gd name="T86" fmla="*/ 2147483647 w 49"/>
                <a:gd name="T87" fmla="*/ 2147483647 h 57"/>
                <a:gd name="T88" fmla="*/ 2147483647 w 49"/>
                <a:gd name="T89" fmla="*/ 2147483647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"/>
                <a:gd name="T136" fmla="*/ 0 h 57"/>
                <a:gd name="T137" fmla="*/ 49 w 49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" h="57">
                  <a:moveTo>
                    <a:pt x="16" y="3"/>
                  </a:moveTo>
                  <a:lnTo>
                    <a:pt x="36" y="3"/>
                  </a:lnTo>
                  <a:lnTo>
                    <a:pt x="39" y="5"/>
                  </a:lnTo>
                  <a:lnTo>
                    <a:pt x="41" y="7"/>
                  </a:lnTo>
                  <a:lnTo>
                    <a:pt x="43" y="12"/>
                  </a:lnTo>
                  <a:lnTo>
                    <a:pt x="44" y="12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8" y="5"/>
                  </a:lnTo>
                  <a:lnTo>
                    <a:pt x="8" y="7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44" y="57"/>
                  </a:lnTo>
                  <a:lnTo>
                    <a:pt x="49" y="43"/>
                  </a:lnTo>
                  <a:lnTo>
                    <a:pt x="47" y="43"/>
                  </a:lnTo>
                  <a:lnTo>
                    <a:pt x="44" y="47"/>
                  </a:lnTo>
                  <a:lnTo>
                    <a:pt x="41" y="51"/>
                  </a:lnTo>
                  <a:lnTo>
                    <a:pt x="37" y="53"/>
                  </a:lnTo>
                  <a:lnTo>
                    <a:pt x="33" y="54"/>
                  </a:lnTo>
                  <a:lnTo>
                    <a:pt x="19" y="54"/>
                  </a:lnTo>
                  <a:lnTo>
                    <a:pt x="17" y="53"/>
                  </a:lnTo>
                  <a:lnTo>
                    <a:pt x="16" y="52"/>
                  </a:lnTo>
                  <a:lnTo>
                    <a:pt x="16" y="51"/>
                  </a:lnTo>
                  <a:lnTo>
                    <a:pt x="16" y="49"/>
                  </a:lnTo>
                  <a:lnTo>
                    <a:pt x="16" y="29"/>
                  </a:lnTo>
                  <a:lnTo>
                    <a:pt x="32" y="29"/>
                  </a:lnTo>
                  <a:lnTo>
                    <a:pt x="35" y="30"/>
                  </a:lnTo>
                  <a:lnTo>
                    <a:pt x="37" y="33"/>
                  </a:lnTo>
                  <a:lnTo>
                    <a:pt x="37" y="37"/>
                  </a:lnTo>
                  <a:lnTo>
                    <a:pt x="39" y="37"/>
                  </a:lnTo>
                  <a:lnTo>
                    <a:pt x="39" y="17"/>
                  </a:lnTo>
                  <a:lnTo>
                    <a:pt x="37" y="17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2" y="25"/>
                  </a:lnTo>
                  <a:lnTo>
                    <a:pt x="27" y="26"/>
                  </a:lnTo>
                  <a:lnTo>
                    <a:pt x="16" y="26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69" name="Freeform 297"/>
            <p:cNvSpPr>
              <a:spLocks noEditPoints="1"/>
            </p:cNvSpPr>
            <p:nvPr/>
          </p:nvSpPr>
          <p:spPr bwMode="auto">
            <a:xfrm>
              <a:off x="5391151" y="5137150"/>
              <a:ext cx="95250" cy="92075"/>
            </a:xfrm>
            <a:custGeom>
              <a:avLst/>
              <a:gdLst>
                <a:gd name="T0" fmla="*/ 2147483647 w 60"/>
                <a:gd name="T1" fmla="*/ 2147483647 h 58"/>
                <a:gd name="T2" fmla="*/ 2147483647 w 60"/>
                <a:gd name="T3" fmla="*/ 2147483647 h 58"/>
                <a:gd name="T4" fmla="*/ 2147483647 w 60"/>
                <a:gd name="T5" fmla="*/ 2147483647 h 58"/>
                <a:gd name="T6" fmla="*/ 2147483647 w 60"/>
                <a:gd name="T7" fmla="*/ 2147483647 h 58"/>
                <a:gd name="T8" fmla="*/ 2147483647 w 60"/>
                <a:gd name="T9" fmla="*/ 2147483647 h 58"/>
                <a:gd name="T10" fmla="*/ 2147483647 w 60"/>
                <a:gd name="T11" fmla="*/ 2147483647 h 58"/>
                <a:gd name="T12" fmla="*/ 2147483647 w 60"/>
                <a:gd name="T13" fmla="*/ 2147483647 h 58"/>
                <a:gd name="T14" fmla="*/ 2147483647 w 60"/>
                <a:gd name="T15" fmla="*/ 2147483647 h 58"/>
                <a:gd name="T16" fmla="*/ 2147483647 w 60"/>
                <a:gd name="T17" fmla="*/ 2147483647 h 58"/>
                <a:gd name="T18" fmla="*/ 2147483647 w 60"/>
                <a:gd name="T19" fmla="*/ 2147483647 h 58"/>
                <a:gd name="T20" fmla="*/ 2147483647 w 60"/>
                <a:gd name="T21" fmla="*/ 2147483647 h 58"/>
                <a:gd name="T22" fmla="*/ 2147483647 w 60"/>
                <a:gd name="T23" fmla="*/ 2147483647 h 58"/>
                <a:gd name="T24" fmla="*/ 2147483647 w 60"/>
                <a:gd name="T25" fmla="*/ 2147483647 h 58"/>
                <a:gd name="T26" fmla="*/ 2147483647 w 60"/>
                <a:gd name="T27" fmla="*/ 2147483647 h 58"/>
                <a:gd name="T28" fmla="*/ 2147483647 w 60"/>
                <a:gd name="T29" fmla="*/ 2147483647 h 58"/>
                <a:gd name="T30" fmla="*/ 2147483647 w 60"/>
                <a:gd name="T31" fmla="*/ 2147483647 h 58"/>
                <a:gd name="T32" fmla="*/ 2147483647 w 60"/>
                <a:gd name="T33" fmla="*/ 0 h 58"/>
                <a:gd name="T34" fmla="*/ 2147483647 w 60"/>
                <a:gd name="T35" fmla="*/ 0 h 58"/>
                <a:gd name="T36" fmla="*/ 2147483647 w 60"/>
                <a:gd name="T37" fmla="*/ 2147483647 h 58"/>
                <a:gd name="T38" fmla="*/ 2147483647 w 60"/>
                <a:gd name="T39" fmla="*/ 2147483647 h 58"/>
                <a:gd name="T40" fmla="*/ 2147483647 w 60"/>
                <a:gd name="T41" fmla="*/ 2147483647 h 58"/>
                <a:gd name="T42" fmla="*/ 0 w 60"/>
                <a:gd name="T43" fmla="*/ 2147483647 h 58"/>
                <a:gd name="T44" fmla="*/ 0 w 60"/>
                <a:gd name="T45" fmla="*/ 2147483647 h 58"/>
                <a:gd name="T46" fmla="*/ 2147483647 w 60"/>
                <a:gd name="T47" fmla="*/ 2147483647 h 58"/>
                <a:gd name="T48" fmla="*/ 2147483647 w 60"/>
                <a:gd name="T49" fmla="*/ 2147483647 h 58"/>
                <a:gd name="T50" fmla="*/ 2147483647 w 60"/>
                <a:gd name="T51" fmla="*/ 2147483647 h 58"/>
                <a:gd name="T52" fmla="*/ 2147483647 w 60"/>
                <a:gd name="T53" fmla="*/ 2147483647 h 58"/>
                <a:gd name="T54" fmla="*/ 2147483647 w 60"/>
                <a:gd name="T55" fmla="*/ 2147483647 h 58"/>
                <a:gd name="T56" fmla="*/ 2147483647 w 60"/>
                <a:gd name="T57" fmla="*/ 2147483647 h 58"/>
                <a:gd name="T58" fmla="*/ 2147483647 w 60"/>
                <a:gd name="T59" fmla="*/ 2147483647 h 58"/>
                <a:gd name="T60" fmla="*/ 2147483647 w 60"/>
                <a:gd name="T61" fmla="*/ 2147483647 h 58"/>
                <a:gd name="T62" fmla="*/ 2147483647 w 60"/>
                <a:gd name="T63" fmla="*/ 2147483647 h 58"/>
                <a:gd name="T64" fmla="*/ 2147483647 w 60"/>
                <a:gd name="T65" fmla="*/ 2147483647 h 58"/>
                <a:gd name="T66" fmla="*/ 2147483647 w 60"/>
                <a:gd name="T67" fmla="*/ 2147483647 h 58"/>
                <a:gd name="T68" fmla="*/ 2147483647 w 60"/>
                <a:gd name="T69" fmla="*/ 2147483647 h 58"/>
                <a:gd name="T70" fmla="*/ 2147483647 w 60"/>
                <a:gd name="T71" fmla="*/ 2147483647 h 58"/>
                <a:gd name="T72" fmla="*/ 2147483647 w 60"/>
                <a:gd name="T73" fmla="*/ 2147483647 h 58"/>
                <a:gd name="T74" fmla="*/ 2147483647 w 60"/>
                <a:gd name="T75" fmla="*/ 2147483647 h 58"/>
                <a:gd name="T76" fmla="*/ 2147483647 w 60"/>
                <a:gd name="T77" fmla="*/ 2147483647 h 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0"/>
                <a:gd name="T118" fmla="*/ 0 h 58"/>
                <a:gd name="T119" fmla="*/ 60 w 60"/>
                <a:gd name="T120" fmla="*/ 58 h 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0" h="58">
                  <a:moveTo>
                    <a:pt x="39" y="39"/>
                  </a:moveTo>
                  <a:lnTo>
                    <a:pt x="42" y="46"/>
                  </a:lnTo>
                  <a:lnTo>
                    <a:pt x="44" y="51"/>
                  </a:lnTo>
                  <a:lnTo>
                    <a:pt x="44" y="54"/>
                  </a:lnTo>
                  <a:lnTo>
                    <a:pt x="43" y="55"/>
                  </a:lnTo>
                  <a:lnTo>
                    <a:pt x="42" y="56"/>
                  </a:lnTo>
                  <a:lnTo>
                    <a:pt x="41" y="56"/>
                  </a:lnTo>
                  <a:lnTo>
                    <a:pt x="38" y="56"/>
                  </a:lnTo>
                  <a:lnTo>
                    <a:pt x="38" y="58"/>
                  </a:lnTo>
                  <a:lnTo>
                    <a:pt x="60" y="58"/>
                  </a:lnTo>
                  <a:lnTo>
                    <a:pt x="60" y="56"/>
                  </a:lnTo>
                  <a:lnTo>
                    <a:pt x="57" y="56"/>
                  </a:lnTo>
                  <a:lnTo>
                    <a:pt x="55" y="54"/>
                  </a:lnTo>
                  <a:lnTo>
                    <a:pt x="53" y="52"/>
                  </a:lnTo>
                  <a:lnTo>
                    <a:pt x="51" y="49"/>
                  </a:lnTo>
                  <a:lnTo>
                    <a:pt x="50" y="46"/>
                  </a:lnTo>
                  <a:lnTo>
                    <a:pt x="31" y="0"/>
                  </a:lnTo>
                  <a:lnTo>
                    <a:pt x="30" y="0"/>
                  </a:lnTo>
                  <a:lnTo>
                    <a:pt x="9" y="48"/>
                  </a:lnTo>
                  <a:lnTo>
                    <a:pt x="6" y="53"/>
                  </a:lnTo>
                  <a:lnTo>
                    <a:pt x="4" y="55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5" y="56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2" y="51"/>
                  </a:lnTo>
                  <a:lnTo>
                    <a:pt x="13" y="48"/>
                  </a:lnTo>
                  <a:lnTo>
                    <a:pt x="13" y="47"/>
                  </a:lnTo>
                  <a:lnTo>
                    <a:pt x="17" y="39"/>
                  </a:lnTo>
                  <a:lnTo>
                    <a:pt x="39" y="39"/>
                  </a:lnTo>
                  <a:close/>
                  <a:moveTo>
                    <a:pt x="37" y="36"/>
                  </a:moveTo>
                  <a:lnTo>
                    <a:pt x="18" y="36"/>
                  </a:lnTo>
                  <a:lnTo>
                    <a:pt x="28" y="13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70" name="Freeform 298"/>
            <p:cNvSpPr>
              <a:spLocks noEditPoints="1"/>
            </p:cNvSpPr>
            <p:nvPr/>
          </p:nvSpPr>
          <p:spPr bwMode="auto">
            <a:xfrm>
              <a:off x="5392738" y="5300663"/>
              <a:ext cx="80963" cy="90488"/>
            </a:xfrm>
            <a:custGeom>
              <a:avLst/>
              <a:gdLst>
                <a:gd name="T0" fmla="*/ 2147483647 w 51"/>
                <a:gd name="T1" fmla="*/ 2147483647 h 57"/>
                <a:gd name="T2" fmla="*/ 2147483647 w 51"/>
                <a:gd name="T3" fmla="*/ 2147483647 h 57"/>
                <a:gd name="T4" fmla="*/ 0 w 51"/>
                <a:gd name="T5" fmla="*/ 2147483647 h 57"/>
                <a:gd name="T6" fmla="*/ 2147483647 w 51"/>
                <a:gd name="T7" fmla="*/ 2147483647 h 57"/>
                <a:gd name="T8" fmla="*/ 2147483647 w 51"/>
                <a:gd name="T9" fmla="*/ 2147483647 h 57"/>
                <a:gd name="T10" fmla="*/ 2147483647 w 51"/>
                <a:gd name="T11" fmla="*/ 2147483647 h 57"/>
                <a:gd name="T12" fmla="*/ 2147483647 w 51"/>
                <a:gd name="T13" fmla="*/ 2147483647 h 57"/>
                <a:gd name="T14" fmla="*/ 2147483647 w 51"/>
                <a:gd name="T15" fmla="*/ 2147483647 h 57"/>
                <a:gd name="T16" fmla="*/ 2147483647 w 51"/>
                <a:gd name="T17" fmla="*/ 2147483647 h 57"/>
                <a:gd name="T18" fmla="*/ 2147483647 w 51"/>
                <a:gd name="T19" fmla="*/ 2147483647 h 57"/>
                <a:gd name="T20" fmla="*/ 2147483647 w 51"/>
                <a:gd name="T21" fmla="*/ 2147483647 h 57"/>
                <a:gd name="T22" fmla="*/ 2147483647 w 51"/>
                <a:gd name="T23" fmla="*/ 2147483647 h 57"/>
                <a:gd name="T24" fmla="*/ 2147483647 w 51"/>
                <a:gd name="T25" fmla="*/ 2147483647 h 57"/>
                <a:gd name="T26" fmla="*/ 2147483647 w 51"/>
                <a:gd name="T27" fmla="*/ 0 h 57"/>
                <a:gd name="T28" fmla="*/ 0 w 51"/>
                <a:gd name="T29" fmla="*/ 2147483647 h 57"/>
                <a:gd name="T30" fmla="*/ 2147483647 w 51"/>
                <a:gd name="T31" fmla="*/ 2147483647 h 57"/>
                <a:gd name="T32" fmla="*/ 2147483647 w 51"/>
                <a:gd name="T33" fmla="*/ 2147483647 h 57"/>
                <a:gd name="T34" fmla="*/ 2147483647 w 51"/>
                <a:gd name="T35" fmla="*/ 2147483647 h 57"/>
                <a:gd name="T36" fmla="*/ 2147483647 w 51"/>
                <a:gd name="T37" fmla="*/ 2147483647 h 57"/>
                <a:gd name="T38" fmla="*/ 2147483647 w 51"/>
                <a:gd name="T39" fmla="*/ 2147483647 h 57"/>
                <a:gd name="T40" fmla="*/ 2147483647 w 51"/>
                <a:gd name="T41" fmla="*/ 2147483647 h 57"/>
                <a:gd name="T42" fmla="*/ 2147483647 w 51"/>
                <a:gd name="T43" fmla="*/ 2147483647 h 57"/>
                <a:gd name="T44" fmla="*/ 2147483647 w 51"/>
                <a:gd name="T45" fmla="*/ 2147483647 h 57"/>
                <a:gd name="T46" fmla="*/ 2147483647 w 51"/>
                <a:gd name="T47" fmla="*/ 2147483647 h 57"/>
                <a:gd name="T48" fmla="*/ 2147483647 w 51"/>
                <a:gd name="T49" fmla="*/ 2147483647 h 57"/>
                <a:gd name="T50" fmla="*/ 2147483647 w 51"/>
                <a:gd name="T51" fmla="*/ 2147483647 h 57"/>
                <a:gd name="T52" fmla="*/ 2147483647 w 51"/>
                <a:gd name="T53" fmla="*/ 2147483647 h 57"/>
                <a:gd name="T54" fmla="*/ 2147483647 w 51"/>
                <a:gd name="T55" fmla="*/ 2147483647 h 57"/>
                <a:gd name="T56" fmla="*/ 2147483647 w 51"/>
                <a:gd name="T57" fmla="*/ 2147483647 h 57"/>
                <a:gd name="T58" fmla="*/ 2147483647 w 51"/>
                <a:gd name="T59" fmla="*/ 2147483647 h 57"/>
                <a:gd name="T60" fmla="*/ 2147483647 w 51"/>
                <a:gd name="T61" fmla="*/ 2147483647 h 57"/>
                <a:gd name="T62" fmla="*/ 2147483647 w 51"/>
                <a:gd name="T63" fmla="*/ 2147483647 h 57"/>
                <a:gd name="T64" fmla="*/ 2147483647 w 51"/>
                <a:gd name="T65" fmla="*/ 2147483647 h 57"/>
                <a:gd name="T66" fmla="*/ 2147483647 w 51"/>
                <a:gd name="T67" fmla="*/ 2147483647 h 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1"/>
                <a:gd name="T103" fmla="*/ 0 h 57"/>
                <a:gd name="T104" fmla="*/ 51 w 51"/>
                <a:gd name="T105" fmla="*/ 57 h 5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1" h="57">
                  <a:moveTo>
                    <a:pt x="8" y="46"/>
                  </a:moveTo>
                  <a:lnTo>
                    <a:pt x="8" y="50"/>
                  </a:lnTo>
                  <a:lnTo>
                    <a:pt x="7" y="52"/>
                  </a:lnTo>
                  <a:lnTo>
                    <a:pt x="6" y="54"/>
                  </a:lnTo>
                  <a:lnTo>
                    <a:pt x="4" y="5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29" y="57"/>
                  </a:lnTo>
                  <a:lnTo>
                    <a:pt x="36" y="56"/>
                  </a:lnTo>
                  <a:lnTo>
                    <a:pt x="42" y="54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50" y="46"/>
                  </a:lnTo>
                  <a:lnTo>
                    <a:pt x="51" y="41"/>
                  </a:lnTo>
                  <a:lnTo>
                    <a:pt x="50" y="36"/>
                  </a:lnTo>
                  <a:lnTo>
                    <a:pt x="47" y="32"/>
                  </a:lnTo>
                  <a:lnTo>
                    <a:pt x="43" y="29"/>
                  </a:lnTo>
                  <a:lnTo>
                    <a:pt x="38" y="28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47" y="19"/>
                  </a:lnTo>
                  <a:lnTo>
                    <a:pt x="48" y="15"/>
                  </a:lnTo>
                  <a:lnTo>
                    <a:pt x="48" y="11"/>
                  </a:lnTo>
                  <a:lnTo>
                    <a:pt x="46" y="8"/>
                  </a:lnTo>
                  <a:lnTo>
                    <a:pt x="43" y="5"/>
                  </a:lnTo>
                  <a:lnTo>
                    <a:pt x="39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6" y="3"/>
                  </a:lnTo>
                  <a:lnTo>
                    <a:pt x="7" y="5"/>
                  </a:lnTo>
                  <a:lnTo>
                    <a:pt x="8" y="7"/>
                  </a:lnTo>
                  <a:lnTo>
                    <a:pt x="8" y="11"/>
                  </a:lnTo>
                  <a:lnTo>
                    <a:pt x="8" y="46"/>
                  </a:lnTo>
                  <a:close/>
                  <a:moveTo>
                    <a:pt x="16" y="4"/>
                  </a:moveTo>
                  <a:lnTo>
                    <a:pt x="23" y="3"/>
                  </a:lnTo>
                  <a:lnTo>
                    <a:pt x="28" y="3"/>
                  </a:lnTo>
                  <a:lnTo>
                    <a:pt x="32" y="5"/>
                  </a:lnTo>
                  <a:lnTo>
                    <a:pt x="36" y="7"/>
                  </a:lnTo>
                  <a:lnTo>
                    <a:pt x="39" y="10"/>
                  </a:lnTo>
                  <a:lnTo>
                    <a:pt x="39" y="15"/>
                  </a:lnTo>
                  <a:lnTo>
                    <a:pt x="39" y="17"/>
                  </a:lnTo>
                  <a:lnTo>
                    <a:pt x="39" y="19"/>
                  </a:lnTo>
                  <a:lnTo>
                    <a:pt x="37" y="22"/>
                  </a:lnTo>
                  <a:lnTo>
                    <a:pt x="35" y="24"/>
                  </a:lnTo>
                  <a:lnTo>
                    <a:pt x="31" y="26"/>
                  </a:lnTo>
                  <a:lnTo>
                    <a:pt x="25" y="26"/>
                  </a:lnTo>
                  <a:lnTo>
                    <a:pt x="20" y="26"/>
                  </a:lnTo>
                  <a:lnTo>
                    <a:pt x="16" y="26"/>
                  </a:lnTo>
                  <a:lnTo>
                    <a:pt x="16" y="4"/>
                  </a:lnTo>
                  <a:close/>
                  <a:moveTo>
                    <a:pt x="16" y="29"/>
                  </a:moveTo>
                  <a:lnTo>
                    <a:pt x="20" y="29"/>
                  </a:lnTo>
                  <a:lnTo>
                    <a:pt x="28" y="29"/>
                  </a:lnTo>
                  <a:lnTo>
                    <a:pt x="32" y="30"/>
                  </a:lnTo>
                  <a:lnTo>
                    <a:pt x="36" y="32"/>
                  </a:lnTo>
                  <a:lnTo>
                    <a:pt x="39" y="34"/>
                  </a:lnTo>
                  <a:lnTo>
                    <a:pt x="40" y="37"/>
                  </a:lnTo>
                  <a:lnTo>
                    <a:pt x="41" y="42"/>
                  </a:lnTo>
                  <a:lnTo>
                    <a:pt x="40" y="46"/>
                  </a:lnTo>
                  <a:lnTo>
                    <a:pt x="38" y="50"/>
                  </a:lnTo>
                  <a:lnTo>
                    <a:pt x="34" y="52"/>
                  </a:lnTo>
                  <a:lnTo>
                    <a:pt x="30" y="53"/>
                  </a:lnTo>
                  <a:lnTo>
                    <a:pt x="26" y="54"/>
                  </a:lnTo>
                  <a:lnTo>
                    <a:pt x="21" y="53"/>
                  </a:lnTo>
                  <a:lnTo>
                    <a:pt x="16" y="5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71" name="TextBox 436"/>
            <p:cNvSpPr txBox="1">
              <a:spLocks noChangeArrowheads="1"/>
            </p:cNvSpPr>
            <p:nvPr/>
          </p:nvSpPr>
          <p:spPr bwMode="auto">
            <a:xfrm>
              <a:off x="3714356" y="5838598"/>
              <a:ext cx="2484977" cy="277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dirty="0" smtClean="0"/>
                <a:t>IL2985 / IL3085 / IL3585 / IL3685</a:t>
              </a:r>
              <a:endParaRPr lang="en-US" sz="1200" dirty="0"/>
            </a:p>
          </p:txBody>
        </p:sp>
      </p:grpSp>
      <p:grpSp>
        <p:nvGrpSpPr>
          <p:cNvPr id="8" name="Group 441"/>
          <p:cNvGrpSpPr>
            <a:grpSpLocks/>
          </p:cNvGrpSpPr>
          <p:nvPr/>
        </p:nvGrpSpPr>
        <p:grpSpPr bwMode="auto">
          <a:xfrm>
            <a:off x="6383338" y="4292601"/>
            <a:ext cx="2346325" cy="1734026"/>
            <a:chOff x="6383338" y="4292600"/>
            <a:chExt cx="2346325" cy="1733777"/>
          </a:xfrm>
        </p:grpSpPr>
        <p:sp>
          <p:nvSpPr>
            <p:cNvPr id="19476" name="Rectangle 376"/>
            <p:cNvSpPr>
              <a:spLocks noChangeArrowheads="1"/>
            </p:cNvSpPr>
            <p:nvPr/>
          </p:nvSpPr>
          <p:spPr bwMode="auto">
            <a:xfrm>
              <a:off x="6780213" y="4292600"/>
              <a:ext cx="1450975" cy="1271588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477" name="Line 378"/>
            <p:cNvSpPr>
              <a:spLocks noChangeShapeType="1"/>
            </p:cNvSpPr>
            <p:nvPr/>
          </p:nvSpPr>
          <p:spPr bwMode="auto">
            <a:xfrm>
              <a:off x="6784975" y="5146675"/>
              <a:ext cx="925512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78" name="Line 379"/>
            <p:cNvSpPr>
              <a:spLocks noChangeShapeType="1"/>
            </p:cNvSpPr>
            <p:nvPr/>
          </p:nvSpPr>
          <p:spPr bwMode="auto">
            <a:xfrm>
              <a:off x="6781800" y="4711700"/>
              <a:ext cx="915987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79" name="Freeform 380"/>
            <p:cNvSpPr>
              <a:spLocks/>
            </p:cNvSpPr>
            <p:nvPr/>
          </p:nvSpPr>
          <p:spPr bwMode="auto">
            <a:xfrm>
              <a:off x="6958013" y="45688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0" name="Freeform 381"/>
            <p:cNvSpPr>
              <a:spLocks/>
            </p:cNvSpPr>
            <p:nvPr/>
          </p:nvSpPr>
          <p:spPr bwMode="auto">
            <a:xfrm>
              <a:off x="6958013" y="45688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solidFill>
              <a:srgbClr val="0046AD"/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1" name="Freeform 382"/>
            <p:cNvSpPr>
              <a:spLocks/>
            </p:cNvSpPr>
            <p:nvPr/>
          </p:nvSpPr>
          <p:spPr bwMode="auto">
            <a:xfrm>
              <a:off x="7689850" y="45688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2" name="Freeform 383"/>
            <p:cNvSpPr>
              <a:spLocks/>
            </p:cNvSpPr>
            <p:nvPr/>
          </p:nvSpPr>
          <p:spPr bwMode="auto">
            <a:xfrm>
              <a:off x="7689850" y="4568825"/>
              <a:ext cx="266700" cy="285750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3" name="Freeform 384"/>
            <p:cNvSpPr>
              <a:spLocks/>
            </p:cNvSpPr>
            <p:nvPr/>
          </p:nvSpPr>
          <p:spPr bwMode="auto">
            <a:xfrm>
              <a:off x="7689850" y="50038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4" name="Freeform 385"/>
            <p:cNvSpPr>
              <a:spLocks/>
            </p:cNvSpPr>
            <p:nvPr/>
          </p:nvSpPr>
          <p:spPr bwMode="auto">
            <a:xfrm>
              <a:off x="7689850" y="50038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</a:path>
              </a:pathLst>
            </a:custGeom>
            <a:solidFill>
              <a:srgbClr val="0046AD"/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5" name="Freeform 386"/>
            <p:cNvSpPr>
              <a:spLocks/>
            </p:cNvSpPr>
            <p:nvPr/>
          </p:nvSpPr>
          <p:spPr bwMode="auto">
            <a:xfrm>
              <a:off x="6958013" y="50038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6" name="Freeform 387"/>
            <p:cNvSpPr>
              <a:spLocks/>
            </p:cNvSpPr>
            <p:nvPr/>
          </p:nvSpPr>
          <p:spPr bwMode="auto">
            <a:xfrm>
              <a:off x="6958013" y="5003800"/>
              <a:ext cx="266700" cy="285750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87" name="Rectangle 388"/>
            <p:cNvSpPr>
              <a:spLocks noChangeArrowheads="1"/>
            </p:cNvSpPr>
            <p:nvPr/>
          </p:nvSpPr>
          <p:spPr bwMode="auto">
            <a:xfrm>
              <a:off x="7402513" y="4292600"/>
              <a:ext cx="206375" cy="1271588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B2D4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488" name="Rectangle 389"/>
            <p:cNvSpPr>
              <a:spLocks noChangeArrowheads="1"/>
            </p:cNvSpPr>
            <p:nvPr/>
          </p:nvSpPr>
          <p:spPr bwMode="auto">
            <a:xfrm>
              <a:off x="7402513" y="4292600"/>
              <a:ext cx="206375" cy="1271588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19489" name="Line 390"/>
            <p:cNvSpPr>
              <a:spLocks noChangeShapeType="1"/>
            </p:cNvSpPr>
            <p:nvPr/>
          </p:nvSpPr>
          <p:spPr bwMode="auto">
            <a:xfrm>
              <a:off x="7956550" y="4564063"/>
              <a:ext cx="1587" cy="290513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0" name="Freeform 391"/>
            <p:cNvSpPr>
              <a:spLocks/>
            </p:cNvSpPr>
            <p:nvPr/>
          </p:nvSpPr>
          <p:spPr bwMode="auto">
            <a:xfrm>
              <a:off x="7964488" y="4635500"/>
              <a:ext cx="182562" cy="442913"/>
            </a:xfrm>
            <a:custGeom>
              <a:avLst/>
              <a:gdLst>
                <a:gd name="T0" fmla="*/ 0 w 115"/>
                <a:gd name="T1" fmla="*/ 0 h 279"/>
                <a:gd name="T2" fmla="*/ 2147483647 w 115"/>
                <a:gd name="T3" fmla="*/ 0 h 279"/>
                <a:gd name="T4" fmla="*/ 2147483647 w 115"/>
                <a:gd name="T5" fmla="*/ 2147483647 h 279"/>
                <a:gd name="T6" fmla="*/ 0 60000 65536"/>
                <a:gd name="T7" fmla="*/ 0 60000 65536"/>
                <a:gd name="T8" fmla="*/ 0 60000 65536"/>
                <a:gd name="T9" fmla="*/ 0 w 115"/>
                <a:gd name="T10" fmla="*/ 0 h 279"/>
                <a:gd name="T11" fmla="*/ 115 w 115"/>
                <a:gd name="T12" fmla="*/ 279 h 2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5" h="279">
                  <a:moveTo>
                    <a:pt x="0" y="0"/>
                  </a:moveTo>
                  <a:lnTo>
                    <a:pt x="115" y="0"/>
                  </a:lnTo>
                  <a:lnTo>
                    <a:pt x="115" y="279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1" name="Freeform 392"/>
            <p:cNvSpPr>
              <a:spLocks/>
            </p:cNvSpPr>
            <p:nvPr/>
          </p:nvSpPr>
          <p:spPr bwMode="auto">
            <a:xfrm>
              <a:off x="7969250" y="4778375"/>
              <a:ext cx="115887" cy="412750"/>
            </a:xfrm>
            <a:custGeom>
              <a:avLst/>
              <a:gdLst>
                <a:gd name="T0" fmla="*/ 0 w 73"/>
                <a:gd name="T1" fmla="*/ 0 h 260"/>
                <a:gd name="T2" fmla="*/ 2147483647 w 73"/>
                <a:gd name="T3" fmla="*/ 0 h 260"/>
                <a:gd name="T4" fmla="*/ 2147483647 w 73"/>
                <a:gd name="T5" fmla="*/ 2147483647 h 260"/>
                <a:gd name="T6" fmla="*/ 0 60000 65536"/>
                <a:gd name="T7" fmla="*/ 0 60000 65536"/>
                <a:gd name="T8" fmla="*/ 0 60000 65536"/>
                <a:gd name="T9" fmla="*/ 0 w 73"/>
                <a:gd name="T10" fmla="*/ 0 h 260"/>
                <a:gd name="T11" fmla="*/ 73 w 73"/>
                <a:gd name="T12" fmla="*/ 260 h 2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" h="260">
                  <a:moveTo>
                    <a:pt x="0" y="0"/>
                  </a:moveTo>
                  <a:lnTo>
                    <a:pt x="73" y="0"/>
                  </a:lnTo>
                  <a:lnTo>
                    <a:pt x="73" y="26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2" name="Line 393"/>
            <p:cNvSpPr>
              <a:spLocks noChangeShapeType="1"/>
            </p:cNvSpPr>
            <p:nvPr/>
          </p:nvSpPr>
          <p:spPr bwMode="auto">
            <a:xfrm>
              <a:off x="7958138" y="5072063"/>
              <a:ext cx="1936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3" name="Line 394"/>
            <p:cNvSpPr>
              <a:spLocks noChangeShapeType="1"/>
            </p:cNvSpPr>
            <p:nvPr/>
          </p:nvSpPr>
          <p:spPr bwMode="auto">
            <a:xfrm>
              <a:off x="7985125" y="5199063"/>
              <a:ext cx="246062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4" name="Freeform 395"/>
            <p:cNvSpPr>
              <a:spLocks/>
            </p:cNvSpPr>
            <p:nvPr/>
          </p:nvSpPr>
          <p:spPr bwMode="auto">
            <a:xfrm>
              <a:off x="8062913" y="5176838"/>
              <a:ext cx="44450" cy="44450"/>
            </a:xfrm>
            <a:custGeom>
              <a:avLst/>
              <a:gdLst>
                <a:gd name="T0" fmla="*/ 2147483647 w 28"/>
                <a:gd name="T1" fmla="*/ 2147483647 h 28"/>
                <a:gd name="T2" fmla="*/ 2147483647 w 28"/>
                <a:gd name="T3" fmla="*/ 2147483647 h 28"/>
                <a:gd name="T4" fmla="*/ 2147483647 w 28"/>
                <a:gd name="T5" fmla="*/ 2147483647 h 28"/>
                <a:gd name="T6" fmla="*/ 2147483647 w 28"/>
                <a:gd name="T7" fmla="*/ 2147483647 h 28"/>
                <a:gd name="T8" fmla="*/ 2147483647 w 28"/>
                <a:gd name="T9" fmla="*/ 2147483647 h 28"/>
                <a:gd name="T10" fmla="*/ 2147483647 w 28"/>
                <a:gd name="T11" fmla="*/ 2147483647 h 28"/>
                <a:gd name="T12" fmla="*/ 2147483647 w 28"/>
                <a:gd name="T13" fmla="*/ 2147483647 h 28"/>
                <a:gd name="T14" fmla="*/ 2147483647 w 28"/>
                <a:gd name="T15" fmla="*/ 2147483647 h 28"/>
                <a:gd name="T16" fmla="*/ 0 w 28"/>
                <a:gd name="T17" fmla="*/ 2147483647 h 28"/>
                <a:gd name="T18" fmla="*/ 2147483647 w 28"/>
                <a:gd name="T19" fmla="*/ 2147483647 h 28"/>
                <a:gd name="T20" fmla="*/ 2147483647 w 28"/>
                <a:gd name="T21" fmla="*/ 2147483647 h 28"/>
                <a:gd name="T22" fmla="*/ 2147483647 w 28"/>
                <a:gd name="T23" fmla="*/ 2147483647 h 28"/>
                <a:gd name="T24" fmla="*/ 2147483647 w 28"/>
                <a:gd name="T25" fmla="*/ 0 h 28"/>
                <a:gd name="T26" fmla="*/ 2147483647 w 28"/>
                <a:gd name="T27" fmla="*/ 2147483647 h 28"/>
                <a:gd name="T28" fmla="*/ 2147483647 w 28"/>
                <a:gd name="T29" fmla="*/ 2147483647 h 28"/>
                <a:gd name="T30" fmla="*/ 2147483647 w 28"/>
                <a:gd name="T31" fmla="*/ 2147483647 h 28"/>
                <a:gd name="T32" fmla="*/ 2147483647 w 28"/>
                <a:gd name="T33" fmla="*/ 2147483647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28" y="14"/>
                  </a:moveTo>
                  <a:lnTo>
                    <a:pt x="27" y="19"/>
                  </a:lnTo>
                  <a:lnTo>
                    <a:pt x="24" y="23"/>
                  </a:lnTo>
                  <a:lnTo>
                    <a:pt x="19" y="27"/>
                  </a:lnTo>
                  <a:lnTo>
                    <a:pt x="14" y="28"/>
                  </a:lnTo>
                  <a:lnTo>
                    <a:pt x="9" y="27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9" y="1"/>
                  </a:lnTo>
                  <a:lnTo>
                    <a:pt x="24" y="4"/>
                  </a:lnTo>
                  <a:lnTo>
                    <a:pt x="27" y="9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5" name="Freeform 396"/>
            <p:cNvSpPr>
              <a:spLocks/>
            </p:cNvSpPr>
            <p:nvPr/>
          </p:nvSpPr>
          <p:spPr bwMode="auto">
            <a:xfrm>
              <a:off x="8124825" y="4613275"/>
              <a:ext cx="44450" cy="42863"/>
            </a:xfrm>
            <a:custGeom>
              <a:avLst/>
              <a:gdLst>
                <a:gd name="T0" fmla="*/ 2147483647 w 28"/>
                <a:gd name="T1" fmla="*/ 2147483647 h 27"/>
                <a:gd name="T2" fmla="*/ 2147483647 w 28"/>
                <a:gd name="T3" fmla="*/ 2147483647 h 27"/>
                <a:gd name="T4" fmla="*/ 2147483647 w 28"/>
                <a:gd name="T5" fmla="*/ 2147483647 h 27"/>
                <a:gd name="T6" fmla="*/ 2147483647 w 28"/>
                <a:gd name="T7" fmla="*/ 2147483647 h 27"/>
                <a:gd name="T8" fmla="*/ 2147483647 w 28"/>
                <a:gd name="T9" fmla="*/ 2147483647 h 27"/>
                <a:gd name="T10" fmla="*/ 2147483647 w 28"/>
                <a:gd name="T11" fmla="*/ 2147483647 h 27"/>
                <a:gd name="T12" fmla="*/ 2147483647 w 28"/>
                <a:gd name="T13" fmla="*/ 2147483647 h 27"/>
                <a:gd name="T14" fmla="*/ 2147483647 w 28"/>
                <a:gd name="T15" fmla="*/ 2147483647 h 27"/>
                <a:gd name="T16" fmla="*/ 0 w 28"/>
                <a:gd name="T17" fmla="*/ 2147483647 h 27"/>
                <a:gd name="T18" fmla="*/ 2147483647 w 28"/>
                <a:gd name="T19" fmla="*/ 2147483647 h 27"/>
                <a:gd name="T20" fmla="*/ 2147483647 w 28"/>
                <a:gd name="T21" fmla="*/ 2147483647 h 27"/>
                <a:gd name="T22" fmla="*/ 2147483647 w 28"/>
                <a:gd name="T23" fmla="*/ 2147483647 h 27"/>
                <a:gd name="T24" fmla="*/ 2147483647 w 28"/>
                <a:gd name="T25" fmla="*/ 0 h 27"/>
                <a:gd name="T26" fmla="*/ 2147483647 w 28"/>
                <a:gd name="T27" fmla="*/ 2147483647 h 27"/>
                <a:gd name="T28" fmla="*/ 2147483647 w 28"/>
                <a:gd name="T29" fmla="*/ 2147483647 h 27"/>
                <a:gd name="T30" fmla="*/ 2147483647 w 28"/>
                <a:gd name="T31" fmla="*/ 2147483647 h 27"/>
                <a:gd name="T32" fmla="*/ 2147483647 w 28"/>
                <a:gd name="T33" fmla="*/ 2147483647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7"/>
                <a:gd name="T53" fmla="*/ 28 w 28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7">
                  <a:moveTo>
                    <a:pt x="28" y="14"/>
                  </a:moveTo>
                  <a:lnTo>
                    <a:pt x="27" y="19"/>
                  </a:lnTo>
                  <a:lnTo>
                    <a:pt x="24" y="23"/>
                  </a:lnTo>
                  <a:lnTo>
                    <a:pt x="20" y="26"/>
                  </a:lnTo>
                  <a:lnTo>
                    <a:pt x="14" y="27"/>
                  </a:lnTo>
                  <a:lnTo>
                    <a:pt x="9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4" y="4"/>
                  </a:lnTo>
                  <a:lnTo>
                    <a:pt x="27" y="9"/>
                  </a:lnTo>
                  <a:lnTo>
                    <a:pt x="28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6" name="Freeform 397"/>
            <p:cNvSpPr>
              <a:spLocks/>
            </p:cNvSpPr>
            <p:nvPr/>
          </p:nvSpPr>
          <p:spPr bwMode="auto">
            <a:xfrm>
              <a:off x="7958138" y="51752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9" y="32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2" y="35"/>
                  </a:lnTo>
                  <a:lnTo>
                    <a:pt x="7" y="32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2" y="7"/>
                  </a:lnTo>
                  <a:lnTo>
                    <a:pt x="35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7" name="Freeform 398"/>
            <p:cNvSpPr>
              <a:spLocks/>
            </p:cNvSpPr>
            <p:nvPr/>
          </p:nvSpPr>
          <p:spPr bwMode="auto">
            <a:xfrm>
              <a:off x="7958138" y="5175250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9" y="32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2" y="35"/>
                  </a:lnTo>
                  <a:lnTo>
                    <a:pt x="7" y="32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3" y="7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2" y="7"/>
                  </a:lnTo>
                  <a:lnTo>
                    <a:pt x="35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8" name="Freeform 399"/>
            <p:cNvSpPr>
              <a:spLocks/>
            </p:cNvSpPr>
            <p:nvPr/>
          </p:nvSpPr>
          <p:spPr bwMode="auto">
            <a:xfrm>
              <a:off x="7958138" y="4751388"/>
              <a:ext cx="57150" cy="58738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2147483647 h 37"/>
                <a:gd name="T30" fmla="*/ 2147483647 w 36"/>
                <a:gd name="T31" fmla="*/ 0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2147483647 w 36"/>
                <a:gd name="T39" fmla="*/ 2147483647 h 37"/>
                <a:gd name="T40" fmla="*/ 2147483647 w 36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7"/>
                <a:gd name="T65" fmla="*/ 36 w 3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7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9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2" y="36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4"/>
                  </a:lnTo>
                  <a:lnTo>
                    <a:pt x="32" y="8"/>
                  </a:lnTo>
                  <a:lnTo>
                    <a:pt x="35" y="13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499" name="Freeform 400"/>
            <p:cNvSpPr>
              <a:spLocks/>
            </p:cNvSpPr>
            <p:nvPr/>
          </p:nvSpPr>
          <p:spPr bwMode="auto">
            <a:xfrm>
              <a:off x="7958138" y="4751388"/>
              <a:ext cx="57150" cy="58738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2147483647 h 37"/>
                <a:gd name="T30" fmla="*/ 2147483647 w 36"/>
                <a:gd name="T31" fmla="*/ 0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2147483647 w 36"/>
                <a:gd name="T39" fmla="*/ 2147483647 h 37"/>
                <a:gd name="T40" fmla="*/ 2147483647 w 36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7"/>
                <a:gd name="T65" fmla="*/ 36 w 3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7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9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2" y="36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4"/>
                  </a:lnTo>
                  <a:lnTo>
                    <a:pt x="32" y="8"/>
                  </a:lnTo>
                  <a:lnTo>
                    <a:pt x="35" y="13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0" name="Freeform 401"/>
            <p:cNvSpPr>
              <a:spLocks/>
            </p:cNvSpPr>
            <p:nvPr/>
          </p:nvSpPr>
          <p:spPr bwMode="auto">
            <a:xfrm>
              <a:off x="6397625" y="4654550"/>
              <a:ext cx="77787" cy="90488"/>
            </a:xfrm>
            <a:custGeom>
              <a:avLst/>
              <a:gdLst>
                <a:gd name="T0" fmla="*/ 2147483647 w 49"/>
                <a:gd name="T1" fmla="*/ 0 h 57"/>
                <a:gd name="T2" fmla="*/ 2147483647 w 49"/>
                <a:gd name="T3" fmla="*/ 2147483647 h 57"/>
                <a:gd name="T4" fmla="*/ 2147483647 w 49"/>
                <a:gd name="T5" fmla="*/ 2147483647 h 57"/>
                <a:gd name="T6" fmla="*/ 2147483647 w 49"/>
                <a:gd name="T7" fmla="*/ 2147483647 h 57"/>
                <a:gd name="T8" fmla="*/ 2147483647 w 49"/>
                <a:gd name="T9" fmla="*/ 2147483647 h 57"/>
                <a:gd name="T10" fmla="*/ 2147483647 w 49"/>
                <a:gd name="T11" fmla="*/ 2147483647 h 57"/>
                <a:gd name="T12" fmla="*/ 2147483647 w 49"/>
                <a:gd name="T13" fmla="*/ 2147483647 h 57"/>
                <a:gd name="T14" fmla="*/ 2147483647 w 49"/>
                <a:gd name="T15" fmla="*/ 2147483647 h 57"/>
                <a:gd name="T16" fmla="*/ 2147483647 w 49"/>
                <a:gd name="T17" fmla="*/ 2147483647 h 57"/>
                <a:gd name="T18" fmla="*/ 2147483647 w 49"/>
                <a:gd name="T19" fmla="*/ 2147483647 h 57"/>
                <a:gd name="T20" fmla="*/ 2147483647 w 49"/>
                <a:gd name="T21" fmla="*/ 2147483647 h 57"/>
                <a:gd name="T22" fmla="*/ 2147483647 w 49"/>
                <a:gd name="T23" fmla="*/ 2147483647 h 57"/>
                <a:gd name="T24" fmla="*/ 2147483647 w 49"/>
                <a:gd name="T25" fmla="*/ 2147483647 h 57"/>
                <a:gd name="T26" fmla="*/ 2147483647 w 49"/>
                <a:gd name="T27" fmla="*/ 2147483647 h 57"/>
                <a:gd name="T28" fmla="*/ 2147483647 w 49"/>
                <a:gd name="T29" fmla="*/ 2147483647 h 57"/>
                <a:gd name="T30" fmla="*/ 2147483647 w 49"/>
                <a:gd name="T31" fmla="*/ 2147483647 h 57"/>
                <a:gd name="T32" fmla="*/ 2147483647 w 49"/>
                <a:gd name="T33" fmla="*/ 2147483647 h 57"/>
                <a:gd name="T34" fmla="*/ 2147483647 w 49"/>
                <a:gd name="T35" fmla="*/ 2147483647 h 57"/>
                <a:gd name="T36" fmla="*/ 2147483647 w 49"/>
                <a:gd name="T37" fmla="*/ 2147483647 h 57"/>
                <a:gd name="T38" fmla="*/ 2147483647 w 49"/>
                <a:gd name="T39" fmla="*/ 2147483647 h 57"/>
                <a:gd name="T40" fmla="*/ 2147483647 w 49"/>
                <a:gd name="T41" fmla="*/ 2147483647 h 57"/>
                <a:gd name="T42" fmla="*/ 2147483647 w 49"/>
                <a:gd name="T43" fmla="*/ 2147483647 h 57"/>
                <a:gd name="T44" fmla="*/ 2147483647 w 49"/>
                <a:gd name="T45" fmla="*/ 2147483647 h 57"/>
                <a:gd name="T46" fmla="*/ 2147483647 w 49"/>
                <a:gd name="T47" fmla="*/ 2147483647 h 57"/>
                <a:gd name="T48" fmla="*/ 2147483647 w 49"/>
                <a:gd name="T49" fmla="*/ 2147483647 h 57"/>
                <a:gd name="T50" fmla="*/ 2147483647 w 49"/>
                <a:gd name="T51" fmla="*/ 2147483647 h 57"/>
                <a:gd name="T52" fmla="*/ 2147483647 w 49"/>
                <a:gd name="T53" fmla="*/ 2147483647 h 57"/>
                <a:gd name="T54" fmla="*/ 2147483647 w 49"/>
                <a:gd name="T55" fmla="*/ 2147483647 h 57"/>
                <a:gd name="T56" fmla="*/ 2147483647 w 49"/>
                <a:gd name="T57" fmla="*/ 2147483647 h 57"/>
                <a:gd name="T58" fmla="*/ 2147483647 w 49"/>
                <a:gd name="T59" fmla="*/ 2147483647 h 57"/>
                <a:gd name="T60" fmla="*/ 2147483647 w 49"/>
                <a:gd name="T61" fmla="*/ 2147483647 h 57"/>
                <a:gd name="T62" fmla="*/ 2147483647 w 49"/>
                <a:gd name="T63" fmla="*/ 2147483647 h 57"/>
                <a:gd name="T64" fmla="*/ 2147483647 w 49"/>
                <a:gd name="T65" fmla="*/ 2147483647 h 57"/>
                <a:gd name="T66" fmla="*/ 2147483647 w 49"/>
                <a:gd name="T67" fmla="*/ 2147483647 h 57"/>
                <a:gd name="T68" fmla="*/ 2147483647 w 49"/>
                <a:gd name="T69" fmla="*/ 2147483647 h 57"/>
                <a:gd name="T70" fmla="*/ 2147483647 w 49"/>
                <a:gd name="T71" fmla="*/ 2147483647 h 57"/>
                <a:gd name="T72" fmla="*/ 2147483647 w 49"/>
                <a:gd name="T73" fmla="*/ 2147483647 h 57"/>
                <a:gd name="T74" fmla="*/ 2147483647 w 49"/>
                <a:gd name="T75" fmla="*/ 2147483647 h 57"/>
                <a:gd name="T76" fmla="*/ 2147483647 w 49"/>
                <a:gd name="T77" fmla="*/ 2147483647 h 57"/>
                <a:gd name="T78" fmla="*/ 2147483647 w 49"/>
                <a:gd name="T79" fmla="*/ 2147483647 h 57"/>
                <a:gd name="T80" fmla="*/ 2147483647 w 49"/>
                <a:gd name="T81" fmla="*/ 2147483647 h 57"/>
                <a:gd name="T82" fmla="*/ 2147483647 w 49"/>
                <a:gd name="T83" fmla="*/ 2147483647 h 57"/>
                <a:gd name="T84" fmla="*/ 0 w 49"/>
                <a:gd name="T85" fmla="*/ 2147483647 h 57"/>
                <a:gd name="T86" fmla="*/ 2147483647 w 49"/>
                <a:gd name="T87" fmla="*/ 0 h 57"/>
                <a:gd name="T88" fmla="*/ 2147483647 w 49"/>
                <a:gd name="T89" fmla="*/ 0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9"/>
                <a:gd name="T136" fmla="*/ 0 h 57"/>
                <a:gd name="T137" fmla="*/ 49 w 49"/>
                <a:gd name="T138" fmla="*/ 57 h 5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9" h="57">
                  <a:moveTo>
                    <a:pt x="48" y="0"/>
                  </a:moveTo>
                  <a:lnTo>
                    <a:pt x="49" y="12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6" y="8"/>
                  </a:lnTo>
                  <a:lnTo>
                    <a:pt x="46" y="7"/>
                  </a:lnTo>
                  <a:lnTo>
                    <a:pt x="45" y="5"/>
                  </a:lnTo>
                  <a:lnTo>
                    <a:pt x="44" y="4"/>
                  </a:lnTo>
                  <a:lnTo>
                    <a:pt x="43" y="4"/>
                  </a:lnTo>
                  <a:lnTo>
                    <a:pt x="42" y="3"/>
                  </a:lnTo>
                  <a:lnTo>
                    <a:pt x="41" y="3"/>
                  </a:lnTo>
                  <a:lnTo>
                    <a:pt x="38" y="2"/>
                  </a:lnTo>
                  <a:lnTo>
                    <a:pt x="28" y="2"/>
                  </a:lnTo>
                  <a:lnTo>
                    <a:pt x="28" y="50"/>
                  </a:lnTo>
                  <a:lnTo>
                    <a:pt x="28" y="53"/>
                  </a:lnTo>
                  <a:lnTo>
                    <a:pt x="29" y="54"/>
                  </a:lnTo>
                  <a:lnTo>
                    <a:pt x="30" y="55"/>
                  </a:lnTo>
                  <a:lnTo>
                    <a:pt x="31" y="56"/>
                  </a:lnTo>
                  <a:lnTo>
                    <a:pt x="32" y="56"/>
                  </a:lnTo>
                  <a:lnTo>
                    <a:pt x="36" y="56"/>
                  </a:lnTo>
                  <a:lnTo>
                    <a:pt x="36" y="57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7" y="56"/>
                  </a:lnTo>
                  <a:lnTo>
                    <a:pt x="18" y="55"/>
                  </a:lnTo>
                  <a:lnTo>
                    <a:pt x="19" y="53"/>
                  </a:lnTo>
                  <a:lnTo>
                    <a:pt x="19" y="52"/>
                  </a:lnTo>
                  <a:lnTo>
                    <a:pt x="20" y="51"/>
                  </a:lnTo>
                  <a:lnTo>
                    <a:pt x="20" y="2"/>
                  </a:lnTo>
                  <a:lnTo>
                    <a:pt x="11" y="2"/>
                  </a:lnTo>
                  <a:lnTo>
                    <a:pt x="9" y="3"/>
                  </a:lnTo>
                  <a:lnTo>
                    <a:pt x="8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6"/>
                  </a:lnTo>
                  <a:lnTo>
                    <a:pt x="3" y="7"/>
                  </a:lnTo>
                  <a:lnTo>
                    <a:pt x="3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1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1" name="Freeform 402"/>
            <p:cNvSpPr>
              <a:spLocks/>
            </p:cNvSpPr>
            <p:nvPr/>
          </p:nvSpPr>
          <p:spPr bwMode="auto">
            <a:xfrm>
              <a:off x="6478588" y="4683125"/>
              <a:ext cx="66675" cy="61913"/>
            </a:xfrm>
            <a:custGeom>
              <a:avLst/>
              <a:gdLst>
                <a:gd name="T0" fmla="*/ 2147483647 w 42"/>
                <a:gd name="T1" fmla="*/ 0 h 39"/>
                <a:gd name="T2" fmla="*/ 2147483647 w 42"/>
                <a:gd name="T3" fmla="*/ 2147483647 h 39"/>
                <a:gd name="T4" fmla="*/ 2147483647 w 42"/>
                <a:gd name="T5" fmla="*/ 2147483647 h 39"/>
                <a:gd name="T6" fmla="*/ 2147483647 w 42"/>
                <a:gd name="T7" fmla="*/ 2147483647 h 39"/>
                <a:gd name="T8" fmla="*/ 2147483647 w 42"/>
                <a:gd name="T9" fmla="*/ 2147483647 h 39"/>
                <a:gd name="T10" fmla="*/ 2147483647 w 42"/>
                <a:gd name="T11" fmla="*/ 2147483647 h 39"/>
                <a:gd name="T12" fmla="*/ 2147483647 w 42"/>
                <a:gd name="T13" fmla="*/ 2147483647 h 39"/>
                <a:gd name="T14" fmla="*/ 2147483647 w 42"/>
                <a:gd name="T15" fmla="*/ 2147483647 h 39"/>
                <a:gd name="T16" fmla="*/ 2147483647 w 42"/>
                <a:gd name="T17" fmla="*/ 2147483647 h 39"/>
                <a:gd name="T18" fmla="*/ 2147483647 w 42"/>
                <a:gd name="T19" fmla="*/ 2147483647 h 39"/>
                <a:gd name="T20" fmla="*/ 2147483647 w 42"/>
                <a:gd name="T21" fmla="*/ 2147483647 h 39"/>
                <a:gd name="T22" fmla="*/ 2147483647 w 42"/>
                <a:gd name="T23" fmla="*/ 2147483647 h 39"/>
                <a:gd name="T24" fmla="*/ 2147483647 w 42"/>
                <a:gd name="T25" fmla="*/ 0 h 39"/>
                <a:gd name="T26" fmla="*/ 2147483647 w 42"/>
                <a:gd name="T27" fmla="*/ 2147483647 h 39"/>
                <a:gd name="T28" fmla="*/ 2147483647 w 42"/>
                <a:gd name="T29" fmla="*/ 2147483647 h 39"/>
                <a:gd name="T30" fmla="*/ 2147483647 w 42"/>
                <a:gd name="T31" fmla="*/ 2147483647 h 39"/>
                <a:gd name="T32" fmla="*/ 2147483647 w 42"/>
                <a:gd name="T33" fmla="*/ 2147483647 h 39"/>
                <a:gd name="T34" fmla="*/ 2147483647 w 42"/>
                <a:gd name="T35" fmla="*/ 2147483647 h 39"/>
                <a:gd name="T36" fmla="*/ 2147483647 w 42"/>
                <a:gd name="T37" fmla="*/ 2147483647 h 39"/>
                <a:gd name="T38" fmla="*/ 2147483647 w 42"/>
                <a:gd name="T39" fmla="*/ 2147483647 h 39"/>
                <a:gd name="T40" fmla="*/ 2147483647 w 42"/>
                <a:gd name="T41" fmla="*/ 2147483647 h 39"/>
                <a:gd name="T42" fmla="*/ 2147483647 w 42"/>
                <a:gd name="T43" fmla="*/ 2147483647 h 39"/>
                <a:gd name="T44" fmla="*/ 2147483647 w 42"/>
                <a:gd name="T45" fmla="*/ 2147483647 h 39"/>
                <a:gd name="T46" fmla="*/ 2147483647 w 42"/>
                <a:gd name="T47" fmla="*/ 2147483647 h 39"/>
                <a:gd name="T48" fmla="*/ 2147483647 w 42"/>
                <a:gd name="T49" fmla="*/ 2147483647 h 39"/>
                <a:gd name="T50" fmla="*/ 2147483647 w 42"/>
                <a:gd name="T51" fmla="*/ 2147483647 h 39"/>
                <a:gd name="T52" fmla="*/ 2147483647 w 42"/>
                <a:gd name="T53" fmla="*/ 2147483647 h 39"/>
                <a:gd name="T54" fmla="*/ 2147483647 w 42"/>
                <a:gd name="T55" fmla="*/ 2147483647 h 39"/>
                <a:gd name="T56" fmla="*/ 2147483647 w 42"/>
                <a:gd name="T57" fmla="*/ 2147483647 h 39"/>
                <a:gd name="T58" fmla="*/ 2147483647 w 42"/>
                <a:gd name="T59" fmla="*/ 2147483647 h 39"/>
                <a:gd name="T60" fmla="*/ 2147483647 w 42"/>
                <a:gd name="T61" fmla="*/ 2147483647 h 39"/>
                <a:gd name="T62" fmla="*/ 2147483647 w 42"/>
                <a:gd name="T63" fmla="*/ 2147483647 h 39"/>
                <a:gd name="T64" fmla="*/ 2147483647 w 42"/>
                <a:gd name="T65" fmla="*/ 2147483647 h 39"/>
                <a:gd name="T66" fmla="*/ 2147483647 w 42"/>
                <a:gd name="T67" fmla="*/ 2147483647 h 39"/>
                <a:gd name="T68" fmla="*/ 2147483647 w 42"/>
                <a:gd name="T69" fmla="*/ 2147483647 h 39"/>
                <a:gd name="T70" fmla="*/ 2147483647 w 42"/>
                <a:gd name="T71" fmla="*/ 2147483647 h 39"/>
                <a:gd name="T72" fmla="*/ 2147483647 w 42"/>
                <a:gd name="T73" fmla="*/ 2147483647 h 39"/>
                <a:gd name="T74" fmla="*/ 2147483647 w 42"/>
                <a:gd name="T75" fmla="*/ 2147483647 h 39"/>
                <a:gd name="T76" fmla="*/ 0 w 42"/>
                <a:gd name="T77" fmla="*/ 2147483647 h 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"/>
                <a:gd name="T118" fmla="*/ 0 h 39"/>
                <a:gd name="T119" fmla="*/ 42 w 42"/>
                <a:gd name="T120" fmla="*/ 39 h 3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" h="39">
                  <a:moveTo>
                    <a:pt x="0" y="0"/>
                  </a:moveTo>
                  <a:lnTo>
                    <a:pt x="17" y="0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22" y="14"/>
                  </a:lnTo>
                  <a:lnTo>
                    <a:pt x="26" y="9"/>
                  </a:lnTo>
                  <a:lnTo>
                    <a:pt x="27" y="7"/>
                  </a:lnTo>
                  <a:lnTo>
                    <a:pt x="28" y="5"/>
                  </a:lnTo>
                  <a:lnTo>
                    <a:pt x="28" y="3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1" y="7"/>
                  </a:lnTo>
                  <a:lnTo>
                    <a:pt x="29" y="10"/>
                  </a:lnTo>
                  <a:lnTo>
                    <a:pt x="23" y="17"/>
                  </a:lnTo>
                  <a:lnTo>
                    <a:pt x="32" y="30"/>
                  </a:lnTo>
                  <a:lnTo>
                    <a:pt x="35" y="33"/>
                  </a:lnTo>
                  <a:lnTo>
                    <a:pt x="38" y="36"/>
                  </a:lnTo>
                  <a:lnTo>
                    <a:pt x="39" y="37"/>
                  </a:lnTo>
                  <a:lnTo>
                    <a:pt x="40" y="37"/>
                  </a:lnTo>
                  <a:lnTo>
                    <a:pt x="42" y="37"/>
                  </a:lnTo>
                  <a:lnTo>
                    <a:pt x="42" y="39"/>
                  </a:lnTo>
                  <a:lnTo>
                    <a:pt x="23" y="39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6" y="36"/>
                  </a:lnTo>
                  <a:lnTo>
                    <a:pt x="27" y="36"/>
                  </a:lnTo>
                  <a:lnTo>
                    <a:pt x="27" y="34"/>
                  </a:lnTo>
                  <a:lnTo>
                    <a:pt x="26" y="32"/>
                  </a:lnTo>
                  <a:lnTo>
                    <a:pt x="24" y="30"/>
                  </a:lnTo>
                  <a:lnTo>
                    <a:pt x="18" y="22"/>
                  </a:lnTo>
                  <a:lnTo>
                    <a:pt x="11" y="30"/>
                  </a:lnTo>
                  <a:lnTo>
                    <a:pt x="10" y="32"/>
                  </a:lnTo>
                  <a:lnTo>
                    <a:pt x="10" y="33"/>
                  </a:lnTo>
                  <a:lnTo>
                    <a:pt x="9" y="34"/>
                  </a:lnTo>
                  <a:lnTo>
                    <a:pt x="9" y="35"/>
                  </a:lnTo>
                  <a:lnTo>
                    <a:pt x="10" y="36"/>
                  </a:lnTo>
                  <a:lnTo>
                    <a:pt x="12" y="37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" y="39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4" y="36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7" y="32"/>
                  </a:lnTo>
                  <a:lnTo>
                    <a:pt x="9" y="30"/>
                  </a:lnTo>
                  <a:lnTo>
                    <a:pt x="17" y="20"/>
                  </a:lnTo>
                  <a:lnTo>
                    <a:pt x="9" y="9"/>
                  </a:lnTo>
                  <a:lnTo>
                    <a:pt x="7" y="6"/>
                  </a:lnTo>
                  <a:lnTo>
                    <a:pt x="6" y="5"/>
                  </a:lnTo>
                  <a:lnTo>
                    <a:pt x="5" y="3"/>
                  </a:lnTo>
                  <a:lnTo>
                    <a:pt x="4" y="2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2" name="Freeform 403"/>
            <p:cNvSpPr>
              <a:spLocks noEditPoints="1"/>
            </p:cNvSpPr>
            <p:nvPr/>
          </p:nvSpPr>
          <p:spPr bwMode="auto">
            <a:xfrm>
              <a:off x="6546850" y="4654550"/>
              <a:ext cx="92075" cy="90488"/>
            </a:xfrm>
            <a:custGeom>
              <a:avLst/>
              <a:gdLst>
                <a:gd name="T0" fmla="*/ 0 w 58"/>
                <a:gd name="T1" fmla="*/ 2147483647 h 57"/>
                <a:gd name="T2" fmla="*/ 0 w 58"/>
                <a:gd name="T3" fmla="*/ 2147483647 h 57"/>
                <a:gd name="T4" fmla="*/ 2147483647 w 58"/>
                <a:gd name="T5" fmla="*/ 2147483647 h 57"/>
                <a:gd name="T6" fmla="*/ 2147483647 w 58"/>
                <a:gd name="T7" fmla="*/ 2147483647 h 57"/>
                <a:gd name="T8" fmla="*/ 2147483647 w 58"/>
                <a:gd name="T9" fmla="*/ 2147483647 h 57"/>
                <a:gd name="T10" fmla="*/ 2147483647 w 58"/>
                <a:gd name="T11" fmla="*/ 2147483647 h 57"/>
                <a:gd name="T12" fmla="*/ 2147483647 w 58"/>
                <a:gd name="T13" fmla="*/ 2147483647 h 57"/>
                <a:gd name="T14" fmla="*/ 2147483647 w 58"/>
                <a:gd name="T15" fmla="*/ 2147483647 h 57"/>
                <a:gd name="T16" fmla="*/ 2147483647 w 58"/>
                <a:gd name="T17" fmla="*/ 2147483647 h 57"/>
                <a:gd name="T18" fmla="*/ 2147483647 w 58"/>
                <a:gd name="T19" fmla="*/ 2147483647 h 57"/>
                <a:gd name="T20" fmla="*/ 2147483647 w 58"/>
                <a:gd name="T21" fmla="*/ 2147483647 h 57"/>
                <a:gd name="T22" fmla="*/ 2147483647 w 58"/>
                <a:gd name="T23" fmla="*/ 2147483647 h 57"/>
                <a:gd name="T24" fmla="*/ 2147483647 w 58"/>
                <a:gd name="T25" fmla="*/ 2147483647 h 57"/>
                <a:gd name="T26" fmla="*/ 2147483647 w 58"/>
                <a:gd name="T27" fmla="*/ 2147483647 h 57"/>
                <a:gd name="T28" fmla="*/ 2147483647 w 58"/>
                <a:gd name="T29" fmla="*/ 0 h 57"/>
                <a:gd name="T30" fmla="*/ 0 w 58"/>
                <a:gd name="T31" fmla="*/ 0 h 57"/>
                <a:gd name="T32" fmla="*/ 0 w 58"/>
                <a:gd name="T33" fmla="*/ 0 h 57"/>
                <a:gd name="T34" fmla="*/ 2147483647 w 58"/>
                <a:gd name="T35" fmla="*/ 0 h 57"/>
                <a:gd name="T36" fmla="*/ 2147483647 w 58"/>
                <a:gd name="T37" fmla="*/ 0 h 57"/>
                <a:gd name="T38" fmla="*/ 2147483647 w 58"/>
                <a:gd name="T39" fmla="*/ 2147483647 h 57"/>
                <a:gd name="T40" fmla="*/ 2147483647 w 58"/>
                <a:gd name="T41" fmla="*/ 2147483647 h 57"/>
                <a:gd name="T42" fmla="*/ 2147483647 w 58"/>
                <a:gd name="T43" fmla="*/ 2147483647 h 57"/>
                <a:gd name="T44" fmla="*/ 2147483647 w 58"/>
                <a:gd name="T45" fmla="*/ 2147483647 h 57"/>
                <a:gd name="T46" fmla="*/ 2147483647 w 58"/>
                <a:gd name="T47" fmla="*/ 2147483647 h 57"/>
                <a:gd name="T48" fmla="*/ 2147483647 w 58"/>
                <a:gd name="T49" fmla="*/ 2147483647 h 57"/>
                <a:gd name="T50" fmla="*/ 2147483647 w 58"/>
                <a:gd name="T51" fmla="*/ 2147483647 h 57"/>
                <a:gd name="T52" fmla="*/ 2147483647 w 58"/>
                <a:gd name="T53" fmla="*/ 2147483647 h 57"/>
                <a:gd name="T54" fmla="*/ 2147483647 w 58"/>
                <a:gd name="T55" fmla="*/ 2147483647 h 57"/>
                <a:gd name="T56" fmla="*/ 2147483647 w 58"/>
                <a:gd name="T57" fmla="*/ 2147483647 h 57"/>
                <a:gd name="T58" fmla="*/ 2147483647 w 58"/>
                <a:gd name="T59" fmla="*/ 2147483647 h 57"/>
                <a:gd name="T60" fmla="*/ 2147483647 w 58"/>
                <a:gd name="T61" fmla="*/ 2147483647 h 57"/>
                <a:gd name="T62" fmla="*/ 2147483647 w 58"/>
                <a:gd name="T63" fmla="*/ 2147483647 h 57"/>
                <a:gd name="T64" fmla="*/ 2147483647 w 58"/>
                <a:gd name="T65" fmla="*/ 2147483647 h 57"/>
                <a:gd name="T66" fmla="*/ 2147483647 w 58"/>
                <a:gd name="T67" fmla="*/ 2147483647 h 57"/>
                <a:gd name="T68" fmla="*/ 0 w 58"/>
                <a:gd name="T69" fmla="*/ 2147483647 h 57"/>
                <a:gd name="T70" fmla="*/ 2147483647 w 58"/>
                <a:gd name="T71" fmla="*/ 2147483647 h 57"/>
                <a:gd name="T72" fmla="*/ 2147483647 w 58"/>
                <a:gd name="T73" fmla="*/ 2147483647 h 57"/>
                <a:gd name="T74" fmla="*/ 2147483647 w 58"/>
                <a:gd name="T75" fmla="*/ 2147483647 h 57"/>
                <a:gd name="T76" fmla="*/ 2147483647 w 58"/>
                <a:gd name="T77" fmla="*/ 2147483647 h 57"/>
                <a:gd name="T78" fmla="*/ 2147483647 w 58"/>
                <a:gd name="T79" fmla="*/ 2147483647 h 57"/>
                <a:gd name="T80" fmla="*/ 2147483647 w 58"/>
                <a:gd name="T81" fmla="*/ 2147483647 h 57"/>
                <a:gd name="T82" fmla="*/ 2147483647 w 58"/>
                <a:gd name="T83" fmla="*/ 2147483647 h 57"/>
                <a:gd name="T84" fmla="*/ 2147483647 w 58"/>
                <a:gd name="T85" fmla="*/ 2147483647 h 57"/>
                <a:gd name="T86" fmla="*/ 2147483647 w 58"/>
                <a:gd name="T87" fmla="*/ 2147483647 h 57"/>
                <a:gd name="T88" fmla="*/ 2147483647 w 58"/>
                <a:gd name="T89" fmla="*/ 2147483647 h 57"/>
                <a:gd name="T90" fmla="*/ 2147483647 w 58"/>
                <a:gd name="T91" fmla="*/ 2147483647 h 57"/>
                <a:gd name="T92" fmla="*/ 2147483647 w 58"/>
                <a:gd name="T93" fmla="*/ 2147483647 h 57"/>
                <a:gd name="T94" fmla="*/ 2147483647 w 58"/>
                <a:gd name="T95" fmla="*/ 2147483647 h 57"/>
                <a:gd name="T96" fmla="*/ 2147483647 w 58"/>
                <a:gd name="T97" fmla="*/ 2147483647 h 57"/>
                <a:gd name="T98" fmla="*/ 2147483647 w 58"/>
                <a:gd name="T99" fmla="*/ 2147483647 h 57"/>
                <a:gd name="T100" fmla="*/ 2147483647 w 58"/>
                <a:gd name="T101" fmla="*/ 2147483647 h 57"/>
                <a:gd name="T102" fmla="*/ 2147483647 w 58"/>
                <a:gd name="T103" fmla="*/ 2147483647 h 57"/>
                <a:gd name="T104" fmla="*/ 2147483647 w 58"/>
                <a:gd name="T105" fmla="*/ 2147483647 h 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8"/>
                <a:gd name="T160" fmla="*/ 0 h 57"/>
                <a:gd name="T161" fmla="*/ 58 w 58"/>
                <a:gd name="T162" fmla="*/ 57 h 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8" h="57">
                  <a:moveTo>
                    <a:pt x="0" y="57"/>
                  </a:moveTo>
                  <a:lnTo>
                    <a:pt x="0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7" y="55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8" y="51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3"/>
                  </a:lnTo>
                  <a:lnTo>
                    <a:pt x="8" y="2"/>
                  </a:lnTo>
                  <a:lnTo>
                    <a:pt x="7" y="2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8" y="1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50" y="8"/>
                  </a:lnTo>
                  <a:lnTo>
                    <a:pt x="53" y="12"/>
                  </a:lnTo>
                  <a:lnTo>
                    <a:pt x="55" y="17"/>
                  </a:lnTo>
                  <a:lnTo>
                    <a:pt x="57" y="22"/>
                  </a:lnTo>
                  <a:lnTo>
                    <a:pt x="58" y="28"/>
                  </a:lnTo>
                  <a:lnTo>
                    <a:pt x="57" y="36"/>
                  </a:lnTo>
                  <a:lnTo>
                    <a:pt x="54" y="42"/>
                  </a:lnTo>
                  <a:lnTo>
                    <a:pt x="50" y="48"/>
                  </a:lnTo>
                  <a:lnTo>
                    <a:pt x="46" y="52"/>
                  </a:lnTo>
                  <a:lnTo>
                    <a:pt x="40" y="55"/>
                  </a:lnTo>
                  <a:lnTo>
                    <a:pt x="33" y="56"/>
                  </a:lnTo>
                  <a:lnTo>
                    <a:pt x="25" y="57"/>
                  </a:lnTo>
                  <a:lnTo>
                    <a:pt x="0" y="57"/>
                  </a:lnTo>
                  <a:close/>
                  <a:moveTo>
                    <a:pt x="17" y="53"/>
                  </a:moveTo>
                  <a:lnTo>
                    <a:pt x="21" y="54"/>
                  </a:lnTo>
                  <a:lnTo>
                    <a:pt x="25" y="54"/>
                  </a:lnTo>
                  <a:lnTo>
                    <a:pt x="31" y="53"/>
                  </a:lnTo>
                  <a:lnTo>
                    <a:pt x="36" y="51"/>
                  </a:lnTo>
                  <a:lnTo>
                    <a:pt x="41" y="47"/>
                  </a:lnTo>
                  <a:lnTo>
                    <a:pt x="45" y="42"/>
                  </a:lnTo>
                  <a:lnTo>
                    <a:pt x="47" y="36"/>
                  </a:lnTo>
                  <a:lnTo>
                    <a:pt x="48" y="28"/>
                  </a:lnTo>
                  <a:lnTo>
                    <a:pt x="47" y="21"/>
                  </a:lnTo>
                  <a:lnTo>
                    <a:pt x="45" y="14"/>
                  </a:lnTo>
                  <a:lnTo>
                    <a:pt x="41" y="9"/>
                  </a:lnTo>
                  <a:lnTo>
                    <a:pt x="36" y="6"/>
                  </a:lnTo>
                  <a:lnTo>
                    <a:pt x="31" y="3"/>
                  </a:lnTo>
                  <a:lnTo>
                    <a:pt x="25" y="2"/>
                  </a:lnTo>
                  <a:lnTo>
                    <a:pt x="21" y="3"/>
                  </a:lnTo>
                  <a:lnTo>
                    <a:pt x="17" y="3"/>
                  </a:lnTo>
                  <a:lnTo>
                    <a:pt x="17" y="5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3" name="Freeform 404"/>
            <p:cNvSpPr>
              <a:spLocks noEditPoints="1"/>
            </p:cNvSpPr>
            <p:nvPr/>
          </p:nvSpPr>
          <p:spPr bwMode="auto">
            <a:xfrm>
              <a:off x="6383338" y="5091113"/>
              <a:ext cx="92075" cy="90488"/>
            </a:xfrm>
            <a:custGeom>
              <a:avLst/>
              <a:gdLst>
                <a:gd name="T0" fmla="*/ 2147483647 w 58"/>
                <a:gd name="T1" fmla="*/ 2147483647 h 57"/>
                <a:gd name="T2" fmla="*/ 2147483647 w 58"/>
                <a:gd name="T3" fmla="*/ 2147483647 h 57"/>
                <a:gd name="T4" fmla="*/ 2147483647 w 58"/>
                <a:gd name="T5" fmla="*/ 2147483647 h 57"/>
                <a:gd name="T6" fmla="*/ 2147483647 w 58"/>
                <a:gd name="T7" fmla="*/ 2147483647 h 57"/>
                <a:gd name="T8" fmla="*/ 2147483647 w 58"/>
                <a:gd name="T9" fmla="*/ 2147483647 h 57"/>
                <a:gd name="T10" fmla="*/ 2147483647 w 58"/>
                <a:gd name="T11" fmla="*/ 2147483647 h 57"/>
                <a:gd name="T12" fmla="*/ 2147483647 w 58"/>
                <a:gd name="T13" fmla="*/ 2147483647 h 57"/>
                <a:gd name="T14" fmla="*/ 2147483647 w 58"/>
                <a:gd name="T15" fmla="*/ 2147483647 h 57"/>
                <a:gd name="T16" fmla="*/ 2147483647 w 58"/>
                <a:gd name="T17" fmla="*/ 2147483647 h 57"/>
                <a:gd name="T18" fmla="*/ 2147483647 w 58"/>
                <a:gd name="T19" fmla="*/ 2147483647 h 57"/>
                <a:gd name="T20" fmla="*/ 2147483647 w 58"/>
                <a:gd name="T21" fmla="*/ 2147483647 h 57"/>
                <a:gd name="T22" fmla="*/ 0 w 58"/>
                <a:gd name="T23" fmla="*/ 2147483647 h 57"/>
                <a:gd name="T24" fmla="*/ 0 w 58"/>
                <a:gd name="T25" fmla="*/ 2147483647 h 57"/>
                <a:gd name="T26" fmla="*/ 2147483647 w 58"/>
                <a:gd name="T27" fmla="*/ 2147483647 h 57"/>
                <a:gd name="T28" fmla="*/ 2147483647 w 58"/>
                <a:gd name="T29" fmla="*/ 2147483647 h 57"/>
                <a:gd name="T30" fmla="*/ 2147483647 w 58"/>
                <a:gd name="T31" fmla="*/ 2147483647 h 57"/>
                <a:gd name="T32" fmla="*/ 2147483647 w 58"/>
                <a:gd name="T33" fmla="*/ 2147483647 h 57"/>
                <a:gd name="T34" fmla="*/ 2147483647 w 58"/>
                <a:gd name="T35" fmla="*/ 2147483647 h 57"/>
                <a:gd name="T36" fmla="*/ 2147483647 w 58"/>
                <a:gd name="T37" fmla="*/ 2147483647 h 57"/>
                <a:gd name="T38" fmla="*/ 2147483647 w 58"/>
                <a:gd name="T39" fmla="*/ 2147483647 h 57"/>
                <a:gd name="T40" fmla="*/ 2147483647 w 58"/>
                <a:gd name="T41" fmla="*/ 2147483647 h 57"/>
                <a:gd name="T42" fmla="*/ 2147483647 w 58"/>
                <a:gd name="T43" fmla="*/ 2147483647 h 57"/>
                <a:gd name="T44" fmla="*/ 2147483647 w 58"/>
                <a:gd name="T45" fmla="*/ 2147483647 h 57"/>
                <a:gd name="T46" fmla="*/ 2147483647 w 58"/>
                <a:gd name="T47" fmla="*/ 2147483647 h 57"/>
                <a:gd name="T48" fmla="*/ 2147483647 w 58"/>
                <a:gd name="T49" fmla="*/ 2147483647 h 57"/>
                <a:gd name="T50" fmla="*/ 2147483647 w 58"/>
                <a:gd name="T51" fmla="*/ 2147483647 h 57"/>
                <a:gd name="T52" fmla="*/ 0 w 58"/>
                <a:gd name="T53" fmla="*/ 2147483647 h 57"/>
                <a:gd name="T54" fmla="*/ 0 w 58"/>
                <a:gd name="T55" fmla="*/ 0 h 57"/>
                <a:gd name="T56" fmla="*/ 2147483647 w 58"/>
                <a:gd name="T57" fmla="*/ 0 h 57"/>
                <a:gd name="T58" fmla="*/ 2147483647 w 58"/>
                <a:gd name="T59" fmla="*/ 0 h 57"/>
                <a:gd name="T60" fmla="*/ 2147483647 w 58"/>
                <a:gd name="T61" fmla="*/ 2147483647 h 57"/>
                <a:gd name="T62" fmla="*/ 2147483647 w 58"/>
                <a:gd name="T63" fmla="*/ 2147483647 h 57"/>
                <a:gd name="T64" fmla="*/ 2147483647 w 58"/>
                <a:gd name="T65" fmla="*/ 2147483647 h 57"/>
                <a:gd name="T66" fmla="*/ 2147483647 w 58"/>
                <a:gd name="T67" fmla="*/ 2147483647 h 57"/>
                <a:gd name="T68" fmla="*/ 2147483647 w 58"/>
                <a:gd name="T69" fmla="*/ 2147483647 h 57"/>
                <a:gd name="T70" fmla="*/ 2147483647 w 58"/>
                <a:gd name="T71" fmla="*/ 2147483647 h 57"/>
                <a:gd name="T72" fmla="*/ 2147483647 w 58"/>
                <a:gd name="T73" fmla="*/ 2147483647 h 57"/>
                <a:gd name="T74" fmla="*/ 2147483647 w 58"/>
                <a:gd name="T75" fmla="*/ 2147483647 h 57"/>
                <a:gd name="T76" fmla="*/ 2147483647 w 58"/>
                <a:gd name="T77" fmla="*/ 2147483647 h 57"/>
                <a:gd name="T78" fmla="*/ 2147483647 w 58"/>
                <a:gd name="T79" fmla="*/ 2147483647 h 57"/>
                <a:gd name="T80" fmla="*/ 2147483647 w 58"/>
                <a:gd name="T81" fmla="*/ 2147483647 h 57"/>
                <a:gd name="T82" fmla="*/ 2147483647 w 58"/>
                <a:gd name="T83" fmla="*/ 2147483647 h 57"/>
                <a:gd name="T84" fmla="*/ 2147483647 w 58"/>
                <a:gd name="T85" fmla="*/ 2147483647 h 57"/>
                <a:gd name="T86" fmla="*/ 2147483647 w 58"/>
                <a:gd name="T87" fmla="*/ 2147483647 h 57"/>
                <a:gd name="T88" fmla="*/ 2147483647 w 58"/>
                <a:gd name="T89" fmla="*/ 2147483647 h 57"/>
                <a:gd name="T90" fmla="*/ 2147483647 w 58"/>
                <a:gd name="T91" fmla="*/ 2147483647 h 57"/>
                <a:gd name="T92" fmla="*/ 2147483647 w 58"/>
                <a:gd name="T93" fmla="*/ 2147483647 h 57"/>
                <a:gd name="T94" fmla="*/ 2147483647 w 58"/>
                <a:gd name="T95" fmla="*/ 2147483647 h 57"/>
                <a:gd name="T96" fmla="*/ 2147483647 w 58"/>
                <a:gd name="T97" fmla="*/ 2147483647 h 57"/>
                <a:gd name="T98" fmla="*/ 2147483647 w 58"/>
                <a:gd name="T99" fmla="*/ 2147483647 h 57"/>
                <a:gd name="T100" fmla="*/ 2147483647 w 58"/>
                <a:gd name="T101" fmla="*/ 2147483647 h 57"/>
                <a:gd name="T102" fmla="*/ 2147483647 w 58"/>
                <a:gd name="T103" fmla="*/ 2147483647 h 57"/>
                <a:gd name="T104" fmla="*/ 2147483647 w 58"/>
                <a:gd name="T105" fmla="*/ 2147483647 h 57"/>
                <a:gd name="T106" fmla="*/ 2147483647 w 58"/>
                <a:gd name="T107" fmla="*/ 2147483647 h 57"/>
                <a:gd name="T108" fmla="*/ 2147483647 w 58"/>
                <a:gd name="T109" fmla="*/ 2147483647 h 57"/>
                <a:gd name="T110" fmla="*/ 2147483647 w 58"/>
                <a:gd name="T111" fmla="*/ 2147483647 h 57"/>
                <a:gd name="T112" fmla="*/ 2147483647 w 58"/>
                <a:gd name="T113" fmla="*/ 2147483647 h 57"/>
                <a:gd name="T114" fmla="*/ 2147483647 w 58"/>
                <a:gd name="T115" fmla="*/ 2147483647 h 57"/>
                <a:gd name="T116" fmla="*/ 2147483647 w 58"/>
                <a:gd name="T117" fmla="*/ 2147483647 h 57"/>
                <a:gd name="T118" fmla="*/ 2147483647 w 58"/>
                <a:gd name="T119" fmla="*/ 2147483647 h 57"/>
                <a:gd name="T120" fmla="*/ 2147483647 w 58"/>
                <a:gd name="T121" fmla="*/ 2147483647 h 57"/>
                <a:gd name="T122" fmla="*/ 2147483647 w 58"/>
                <a:gd name="T123" fmla="*/ 2147483647 h 57"/>
                <a:gd name="T124" fmla="*/ 2147483647 w 58"/>
                <a:gd name="T125" fmla="*/ 2147483647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"/>
                <a:gd name="T190" fmla="*/ 0 h 57"/>
                <a:gd name="T191" fmla="*/ 58 w 58"/>
                <a:gd name="T192" fmla="*/ 57 h 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" h="57">
                  <a:moveTo>
                    <a:pt x="58" y="57"/>
                  </a:moveTo>
                  <a:lnTo>
                    <a:pt x="42" y="57"/>
                  </a:lnTo>
                  <a:lnTo>
                    <a:pt x="22" y="30"/>
                  </a:lnTo>
                  <a:lnTo>
                    <a:pt x="16" y="30"/>
                  </a:lnTo>
                  <a:lnTo>
                    <a:pt x="16" y="53"/>
                  </a:lnTo>
                  <a:lnTo>
                    <a:pt x="17" y="54"/>
                  </a:lnTo>
                  <a:lnTo>
                    <a:pt x="18" y="55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4" y="56"/>
                  </a:lnTo>
                  <a:lnTo>
                    <a:pt x="24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7" y="54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4" y="1"/>
                  </a:lnTo>
                  <a:lnTo>
                    <a:pt x="38" y="3"/>
                  </a:lnTo>
                  <a:lnTo>
                    <a:pt x="42" y="6"/>
                  </a:lnTo>
                  <a:lnTo>
                    <a:pt x="44" y="10"/>
                  </a:lnTo>
                  <a:lnTo>
                    <a:pt x="45" y="14"/>
                  </a:lnTo>
                  <a:lnTo>
                    <a:pt x="44" y="19"/>
                  </a:lnTo>
                  <a:lnTo>
                    <a:pt x="41" y="23"/>
                  </a:lnTo>
                  <a:lnTo>
                    <a:pt x="39" y="25"/>
                  </a:lnTo>
                  <a:lnTo>
                    <a:pt x="35" y="27"/>
                  </a:lnTo>
                  <a:lnTo>
                    <a:pt x="30" y="29"/>
                  </a:lnTo>
                  <a:lnTo>
                    <a:pt x="43" y="45"/>
                  </a:lnTo>
                  <a:lnTo>
                    <a:pt x="46" y="49"/>
                  </a:lnTo>
                  <a:lnTo>
                    <a:pt x="48" y="52"/>
                  </a:lnTo>
                  <a:lnTo>
                    <a:pt x="50" y="54"/>
                  </a:lnTo>
                  <a:lnTo>
                    <a:pt x="53" y="56"/>
                  </a:lnTo>
                  <a:lnTo>
                    <a:pt x="58" y="56"/>
                  </a:lnTo>
                  <a:lnTo>
                    <a:pt x="58" y="57"/>
                  </a:lnTo>
                  <a:close/>
                  <a:moveTo>
                    <a:pt x="16" y="28"/>
                  </a:moveTo>
                  <a:lnTo>
                    <a:pt x="19" y="28"/>
                  </a:lnTo>
                  <a:lnTo>
                    <a:pt x="23" y="27"/>
                  </a:lnTo>
                  <a:lnTo>
                    <a:pt x="27" y="26"/>
                  </a:lnTo>
                  <a:lnTo>
                    <a:pt x="30" y="24"/>
                  </a:lnTo>
                  <a:lnTo>
                    <a:pt x="32" y="21"/>
                  </a:lnTo>
                  <a:lnTo>
                    <a:pt x="34" y="18"/>
                  </a:lnTo>
                  <a:lnTo>
                    <a:pt x="35" y="15"/>
                  </a:lnTo>
                  <a:lnTo>
                    <a:pt x="34" y="11"/>
                  </a:lnTo>
                  <a:lnTo>
                    <a:pt x="33" y="8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22" y="2"/>
                  </a:lnTo>
                  <a:lnTo>
                    <a:pt x="18" y="3"/>
                  </a:lnTo>
                  <a:lnTo>
                    <a:pt x="16" y="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4" name="Freeform 405"/>
            <p:cNvSpPr>
              <a:spLocks/>
            </p:cNvSpPr>
            <p:nvPr/>
          </p:nvSpPr>
          <p:spPr bwMode="auto">
            <a:xfrm>
              <a:off x="6472238" y="5121275"/>
              <a:ext cx="66675" cy="60325"/>
            </a:xfrm>
            <a:custGeom>
              <a:avLst/>
              <a:gdLst>
                <a:gd name="T0" fmla="*/ 2147483647 w 42"/>
                <a:gd name="T1" fmla="*/ 0 h 38"/>
                <a:gd name="T2" fmla="*/ 2147483647 w 42"/>
                <a:gd name="T3" fmla="*/ 2147483647 h 38"/>
                <a:gd name="T4" fmla="*/ 2147483647 w 42"/>
                <a:gd name="T5" fmla="*/ 2147483647 h 38"/>
                <a:gd name="T6" fmla="*/ 2147483647 w 42"/>
                <a:gd name="T7" fmla="*/ 2147483647 h 38"/>
                <a:gd name="T8" fmla="*/ 2147483647 w 42"/>
                <a:gd name="T9" fmla="*/ 2147483647 h 38"/>
                <a:gd name="T10" fmla="*/ 2147483647 w 42"/>
                <a:gd name="T11" fmla="*/ 2147483647 h 38"/>
                <a:gd name="T12" fmla="*/ 2147483647 w 42"/>
                <a:gd name="T13" fmla="*/ 2147483647 h 38"/>
                <a:gd name="T14" fmla="*/ 2147483647 w 42"/>
                <a:gd name="T15" fmla="*/ 2147483647 h 38"/>
                <a:gd name="T16" fmla="*/ 2147483647 w 42"/>
                <a:gd name="T17" fmla="*/ 2147483647 h 38"/>
                <a:gd name="T18" fmla="*/ 2147483647 w 42"/>
                <a:gd name="T19" fmla="*/ 2147483647 h 38"/>
                <a:gd name="T20" fmla="*/ 2147483647 w 42"/>
                <a:gd name="T21" fmla="*/ 2147483647 h 38"/>
                <a:gd name="T22" fmla="*/ 2147483647 w 42"/>
                <a:gd name="T23" fmla="*/ 2147483647 h 38"/>
                <a:gd name="T24" fmla="*/ 2147483647 w 42"/>
                <a:gd name="T25" fmla="*/ 0 h 38"/>
                <a:gd name="T26" fmla="*/ 2147483647 w 42"/>
                <a:gd name="T27" fmla="*/ 2147483647 h 38"/>
                <a:gd name="T28" fmla="*/ 2147483647 w 42"/>
                <a:gd name="T29" fmla="*/ 2147483647 h 38"/>
                <a:gd name="T30" fmla="*/ 2147483647 w 42"/>
                <a:gd name="T31" fmla="*/ 2147483647 h 38"/>
                <a:gd name="T32" fmla="*/ 2147483647 w 42"/>
                <a:gd name="T33" fmla="*/ 2147483647 h 38"/>
                <a:gd name="T34" fmla="*/ 2147483647 w 42"/>
                <a:gd name="T35" fmla="*/ 2147483647 h 38"/>
                <a:gd name="T36" fmla="*/ 2147483647 w 42"/>
                <a:gd name="T37" fmla="*/ 2147483647 h 38"/>
                <a:gd name="T38" fmla="*/ 2147483647 w 42"/>
                <a:gd name="T39" fmla="*/ 2147483647 h 38"/>
                <a:gd name="T40" fmla="*/ 2147483647 w 42"/>
                <a:gd name="T41" fmla="*/ 2147483647 h 38"/>
                <a:gd name="T42" fmla="*/ 2147483647 w 42"/>
                <a:gd name="T43" fmla="*/ 2147483647 h 38"/>
                <a:gd name="T44" fmla="*/ 2147483647 w 42"/>
                <a:gd name="T45" fmla="*/ 2147483647 h 38"/>
                <a:gd name="T46" fmla="*/ 2147483647 w 42"/>
                <a:gd name="T47" fmla="*/ 2147483647 h 38"/>
                <a:gd name="T48" fmla="*/ 2147483647 w 42"/>
                <a:gd name="T49" fmla="*/ 2147483647 h 38"/>
                <a:gd name="T50" fmla="*/ 2147483647 w 42"/>
                <a:gd name="T51" fmla="*/ 2147483647 h 38"/>
                <a:gd name="T52" fmla="*/ 2147483647 w 42"/>
                <a:gd name="T53" fmla="*/ 2147483647 h 38"/>
                <a:gd name="T54" fmla="*/ 2147483647 w 42"/>
                <a:gd name="T55" fmla="*/ 2147483647 h 38"/>
                <a:gd name="T56" fmla="*/ 2147483647 w 42"/>
                <a:gd name="T57" fmla="*/ 2147483647 h 38"/>
                <a:gd name="T58" fmla="*/ 2147483647 w 42"/>
                <a:gd name="T59" fmla="*/ 2147483647 h 38"/>
                <a:gd name="T60" fmla="*/ 2147483647 w 42"/>
                <a:gd name="T61" fmla="*/ 2147483647 h 38"/>
                <a:gd name="T62" fmla="*/ 2147483647 w 42"/>
                <a:gd name="T63" fmla="*/ 2147483647 h 38"/>
                <a:gd name="T64" fmla="*/ 2147483647 w 42"/>
                <a:gd name="T65" fmla="*/ 2147483647 h 38"/>
                <a:gd name="T66" fmla="*/ 2147483647 w 42"/>
                <a:gd name="T67" fmla="*/ 2147483647 h 38"/>
                <a:gd name="T68" fmla="*/ 2147483647 w 42"/>
                <a:gd name="T69" fmla="*/ 2147483647 h 38"/>
                <a:gd name="T70" fmla="*/ 2147483647 w 42"/>
                <a:gd name="T71" fmla="*/ 2147483647 h 38"/>
                <a:gd name="T72" fmla="*/ 2147483647 w 42"/>
                <a:gd name="T73" fmla="*/ 2147483647 h 38"/>
                <a:gd name="T74" fmla="*/ 2147483647 w 42"/>
                <a:gd name="T75" fmla="*/ 2147483647 h 38"/>
                <a:gd name="T76" fmla="*/ 0 w 42"/>
                <a:gd name="T77" fmla="*/ 2147483647 h 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"/>
                <a:gd name="T118" fmla="*/ 0 h 38"/>
                <a:gd name="T119" fmla="*/ 42 w 42"/>
                <a:gd name="T120" fmla="*/ 38 h 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" h="38">
                  <a:moveTo>
                    <a:pt x="0" y="0"/>
                  </a:moveTo>
                  <a:lnTo>
                    <a:pt x="18" y="0"/>
                  </a:lnTo>
                  <a:lnTo>
                    <a:pt x="18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22" y="13"/>
                  </a:lnTo>
                  <a:lnTo>
                    <a:pt x="27" y="8"/>
                  </a:lnTo>
                  <a:lnTo>
                    <a:pt x="28" y="6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6" y="2"/>
                  </a:lnTo>
                  <a:lnTo>
                    <a:pt x="35" y="2"/>
                  </a:lnTo>
                  <a:lnTo>
                    <a:pt x="33" y="4"/>
                  </a:lnTo>
                  <a:lnTo>
                    <a:pt x="32" y="6"/>
                  </a:lnTo>
                  <a:lnTo>
                    <a:pt x="30" y="9"/>
                  </a:lnTo>
                  <a:lnTo>
                    <a:pt x="23" y="16"/>
                  </a:lnTo>
                  <a:lnTo>
                    <a:pt x="33" y="29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23" y="38"/>
                  </a:lnTo>
                  <a:lnTo>
                    <a:pt x="23" y="36"/>
                  </a:lnTo>
                  <a:lnTo>
                    <a:pt x="25" y="36"/>
                  </a:lnTo>
                  <a:lnTo>
                    <a:pt x="27" y="35"/>
                  </a:lnTo>
                  <a:lnTo>
                    <a:pt x="28" y="35"/>
                  </a:lnTo>
                  <a:lnTo>
                    <a:pt x="28" y="34"/>
                  </a:lnTo>
                  <a:lnTo>
                    <a:pt x="27" y="31"/>
                  </a:lnTo>
                  <a:lnTo>
                    <a:pt x="25" y="29"/>
                  </a:lnTo>
                  <a:lnTo>
                    <a:pt x="19" y="21"/>
                  </a:lnTo>
                  <a:lnTo>
                    <a:pt x="12" y="29"/>
                  </a:lnTo>
                  <a:lnTo>
                    <a:pt x="11" y="31"/>
                  </a:lnTo>
                  <a:lnTo>
                    <a:pt x="11" y="32"/>
                  </a:lnTo>
                  <a:lnTo>
                    <a:pt x="10" y="33"/>
                  </a:lnTo>
                  <a:lnTo>
                    <a:pt x="10" y="35"/>
                  </a:lnTo>
                  <a:lnTo>
                    <a:pt x="11" y="35"/>
                  </a:lnTo>
                  <a:lnTo>
                    <a:pt x="13" y="36"/>
                  </a:lnTo>
                  <a:lnTo>
                    <a:pt x="15" y="36"/>
                  </a:lnTo>
                  <a:lnTo>
                    <a:pt x="15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3" y="36"/>
                  </a:lnTo>
                  <a:lnTo>
                    <a:pt x="5" y="35"/>
                  </a:lnTo>
                  <a:lnTo>
                    <a:pt x="6" y="34"/>
                  </a:lnTo>
                  <a:lnTo>
                    <a:pt x="7" y="33"/>
                  </a:lnTo>
                  <a:lnTo>
                    <a:pt x="8" y="31"/>
                  </a:lnTo>
                  <a:lnTo>
                    <a:pt x="9" y="29"/>
                  </a:lnTo>
                  <a:lnTo>
                    <a:pt x="18" y="19"/>
                  </a:lnTo>
                  <a:lnTo>
                    <a:pt x="9" y="8"/>
                  </a:lnTo>
                  <a:lnTo>
                    <a:pt x="8" y="6"/>
                  </a:lnTo>
                  <a:lnTo>
                    <a:pt x="7" y="4"/>
                  </a:lnTo>
                  <a:lnTo>
                    <a:pt x="6" y="2"/>
                  </a:lnTo>
                  <a:lnTo>
                    <a:pt x="5" y="2"/>
                  </a:lnTo>
                  <a:lnTo>
                    <a:pt x="3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5" name="Freeform 406"/>
            <p:cNvSpPr>
              <a:spLocks noEditPoints="1"/>
            </p:cNvSpPr>
            <p:nvPr/>
          </p:nvSpPr>
          <p:spPr bwMode="auto">
            <a:xfrm>
              <a:off x="6542088" y="5091113"/>
              <a:ext cx="90487" cy="90488"/>
            </a:xfrm>
            <a:custGeom>
              <a:avLst/>
              <a:gdLst>
                <a:gd name="T0" fmla="*/ 0 w 57"/>
                <a:gd name="T1" fmla="*/ 2147483647 h 57"/>
                <a:gd name="T2" fmla="*/ 0 w 57"/>
                <a:gd name="T3" fmla="*/ 2147483647 h 57"/>
                <a:gd name="T4" fmla="*/ 2147483647 w 57"/>
                <a:gd name="T5" fmla="*/ 2147483647 h 57"/>
                <a:gd name="T6" fmla="*/ 2147483647 w 57"/>
                <a:gd name="T7" fmla="*/ 2147483647 h 57"/>
                <a:gd name="T8" fmla="*/ 2147483647 w 57"/>
                <a:gd name="T9" fmla="*/ 2147483647 h 57"/>
                <a:gd name="T10" fmla="*/ 2147483647 w 57"/>
                <a:gd name="T11" fmla="*/ 2147483647 h 57"/>
                <a:gd name="T12" fmla="*/ 2147483647 w 57"/>
                <a:gd name="T13" fmla="*/ 2147483647 h 57"/>
                <a:gd name="T14" fmla="*/ 2147483647 w 57"/>
                <a:gd name="T15" fmla="*/ 2147483647 h 57"/>
                <a:gd name="T16" fmla="*/ 2147483647 w 57"/>
                <a:gd name="T17" fmla="*/ 2147483647 h 57"/>
                <a:gd name="T18" fmla="*/ 2147483647 w 57"/>
                <a:gd name="T19" fmla="*/ 2147483647 h 57"/>
                <a:gd name="T20" fmla="*/ 2147483647 w 57"/>
                <a:gd name="T21" fmla="*/ 2147483647 h 57"/>
                <a:gd name="T22" fmla="*/ 2147483647 w 57"/>
                <a:gd name="T23" fmla="*/ 2147483647 h 57"/>
                <a:gd name="T24" fmla="*/ 2147483647 w 57"/>
                <a:gd name="T25" fmla="*/ 2147483647 h 57"/>
                <a:gd name="T26" fmla="*/ 2147483647 w 57"/>
                <a:gd name="T27" fmla="*/ 2147483647 h 57"/>
                <a:gd name="T28" fmla="*/ 2147483647 w 57"/>
                <a:gd name="T29" fmla="*/ 2147483647 h 57"/>
                <a:gd name="T30" fmla="*/ 0 w 57"/>
                <a:gd name="T31" fmla="*/ 2147483647 h 57"/>
                <a:gd name="T32" fmla="*/ 0 w 57"/>
                <a:gd name="T33" fmla="*/ 0 h 57"/>
                <a:gd name="T34" fmla="*/ 2147483647 w 57"/>
                <a:gd name="T35" fmla="*/ 0 h 57"/>
                <a:gd name="T36" fmla="*/ 2147483647 w 57"/>
                <a:gd name="T37" fmla="*/ 0 h 57"/>
                <a:gd name="T38" fmla="*/ 2147483647 w 57"/>
                <a:gd name="T39" fmla="*/ 2147483647 h 57"/>
                <a:gd name="T40" fmla="*/ 2147483647 w 57"/>
                <a:gd name="T41" fmla="*/ 2147483647 h 57"/>
                <a:gd name="T42" fmla="*/ 2147483647 w 57"/>
                <a:gd name="T43" fmla="*/ 2147483647 h 57"/>
                <a:gd name="T44" fmla="*/ 2147483647 w 57"/>
                <a:gd name="T45" fmla="*/ 2147483647 h 57"/>
                <a:gd name="T46" fmla="*/ 2147483647 w 57"/>
                <a:gd name="T47" fmla="*/ 2147483647 h 57"/>
                <a:gd name="T48" fmla="*/ 2147483647 w 57"/>
                <a:gd name="T49" fmla="*/ 2147483647 h 57"/>
                <a:gd name="T50" fmla="*/ 2147483647 w 57"/>
                <a:gd name="T51" fmla="*/ 2147483647 h 57"/>
                <a:gd name="T52" fmla="*/ 2147483647 w 57"/>
                <a:gd name="T53" fmla="*/ 2147483647 h 57"/>
                <a:gd name="T54" fmla="*/ 2147483647 w 57"/>
                <a:gd name="T55" fmla="*/ 2147483647 h 57"/>
                <a:gd name="T56" fmla="*/ 2147483647 w 57"/>
                <a:gd name="T57" fmla="*/ 2147483647 h 57"/>
                <a:gd name="T58" fmla="*/ 2147483647 w 57"/>
                <a:gd name="T59" fmla="*/ 2147483647 h 57"/>
                <a:gd name="T60" fmla="*/ 2147483647 w 57"/>
                <a:gd name="T61" fmla="*/ 2147483647 h 57"/>
                <a:gd name="T62" fmla="*/ 2147483647 w 57"/>
                <a:gd name="T63" fmla="*/ 2147483647 h 57"/>
                <a:gd name="T64" fmla="*/ 2147483647 w 57"/>
                <a:gd name="T65" fmla="*/ 2147483647 h 57"/>
                <a:gd name="T66" fmla="*/ 2147483647 w 57"/>
                <a:gd name="T67" fmla="*/ 2147483647 h 57"/>
                <a:gd name="T68" fmla="*/ 0 w 57"/>
                <a:gd name="T69" fmla="*/ 2147483647 h 57"/>
                <a:gd name="T70" fmla="*/ 2147483647 w 57"/>
                <a:gd name="T71" fmla="*/ 2147483647 h 57"/>
                <a:gd name="T72" fmla="*/ 2147483647 w 57"/>
                <a:gd name="T73" fmla="*/ 2147483647 h 57"/>
                <a:gd name="T74" fmla="*/ 2147483647 w 57"/>
                <a:gd name="T75" fmla="*/ 2147483647 h 57"/>
                <a:gd name="T76" fmla="*/ 2147483647 w 57"/>
                <a:gd name="T77" fmla="*/ 2147483647 h 57"/>
                <a:gd name="T78" fmla="*/ 2147483647 w 57"/>
                <a:gd name="T79" fmla="*/ 2147483647 h 57"/>
                <a:gd name="T80" fmla="*/ 2147483647 w 57"/>
                <a:gd name="T81" fmla="*/ 2147483647 h 57"/>
                <a:gd name="T82" fmla="*/ 2147483647 w 57"/>
                <a:gd name="T83" fmla="*/ 2147483647 h 57"/>
                <a:gd name="T84" fmla="*/ 2147483647 w 57"/>
                <a:gd name="T85" fmla="*/ 2147483647 h 57"/>
                <a:gd name="T86" fmla="*/ 2147483647 w 57"/>
                <a:gd name="T87" fmla="*/ 2147483647 h 57"/>
                <a:gd name="T88" fmla="*/ 2147483647 w 57"/>
                <a:gd name="T89" fmla="*/ 2147483647 h 57"/>
                <a:gd name="T90" fmla="*/ 2147483647 w 57"/>
                <a:gd name="T91" fmla="*/ 2147483647 h 57"/>
                <a:gd name="T92" fmla="*/ 2147483647 w 57"/>
                <a:gd name="T93" fmla="*/ 2147483647 h 57"/>
                <a:gd name="T94" fmla="*/ 2147483647 w 57"/>
                <a:gd name="T95" fmla="*/ 2147483647 h 57"/>
                <a:gd name="T96" fmla="*/ 2147483647 w 57"/>
                <a:gd name="T97" fmla="*/ 2147483647 h 57"/>
                <a:gd name="T98" fmla="*/ 2147483647 w 57"/>
                <a:gd name="T99" fmla="*/ 2147483647 h 57"/>
                <a:gd name="T100" fmla="*/ 2147483647 w 57"/>
                <a:gd name="T101" fmla="*/ 2147483647 h 57"/>
                <a:gd name="T102" fmla="*/ 2147483647 w 57"/>
                <a:gd name="T103" fmla="*/ 2147483647 h 57"/>
                <a:gd name="T104" fmla="*/ 2147483647 w 57"/>
                <a:gd name="T105" fmla="*/ 2147483647 h 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7"/>
                <a:gd name="T160" fmla="*/ 0 h 57"/>
                <a:gd name="T161" fmla="*/ 57 w 57"/>
                <a:gd name="T162" fmla="*/ 57 h 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7" h="57">
                  <a:moveTo>
                    <a:pt x="0" y="57"/>
                  </a:moveTo>
                  <a:lnTo>
                    <a:pt x="0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7" y="54"/>
                  </a:lnTo>
                  <a:lnTo>
                    <a:pt x="8" y="53"/>
                  </a:lnTo>
                  <a:lnTo>
                    <a:pt x="8" y="51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6" y="2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8" y="1"/>
                  </a:lnTo>
                  <a:lnTo>
                    <a:pt x="43" y="2"/>
                  </a:lnTo>
                  <a:lnTo>
                    <a:pt x="47" y="5"/>
                  </a:lnTo>
                  <a:lnTo>
                    <a:pt x="50" y="8"/>
                  </a:lnTo>
                  <a:lnTo>
                    <a:pt x="53" y="12"/>
                  </a:lnTo>
                  <a:lnTo>
                    <a:pt x="55" y="17"/>
                  </a:lnTo>
                  <a:lnTo>
                    <a:pt x="57" y="22"/>
                  </a:lnTo>
                  <a:lnTo>
                    <a:pt x="57" y="29"/>
                  </a:lnTo>
                  <a:lnTo>
                    <a:pt x="57" y="36"/>
                  </a:lnTo>
                  <a:lnTo>
                    <a:pt x="54" y="43"/>
                  </a:lnTo>
                  <a:lnTo>
                    <a:pt x="50" y="48"/>
                  </a:lnTo>
                  <a:lnTo>
                    <a:pt x="46" y="52"/>
                  </a:lnTo>
                  <a:lnTo>
                    <a:pt x="40" y="55"/>
                  </a:lnTo>
                  <a:lnTo>
                    <a:pt x="33" y="57"/>
                  </a:lnTo>
                  <a:lnTo>
                    <a:pt x="25" y="57"/>
                  </a:lnTo>
                  <a:lnTo>
                    <a:pt x="0" y="57"/>
                  </a:lnTo>
                  <a:close/>
                  <a:moveTo>
                    <a:pt x="16" y="54"/>
                  </a:moveTo>
                  <a:lnTo>
                    <a:pt x="21" y="54"/>
                  </a:lnTo>
                  <a:lnTo>
                    <a:pt x="25" y="54"/>
                  </a:lnTo>
                  <a:lnTo>
                    <a:pt x="31" y="54"/>
                  </a:lnTo>
                  <a:lnTo>
                    <a:pt x="36" y="51"/>
                  </a:lnTo>
                  <a:lnTo>
                    <a:pt x="41" y="47"/>
                  </a:lnTo>
                  <a:lnTo>
                    <a:pt x="45" y="42"/>
                  </a:lnTo>
                  <a:lnTo>
                    <a:pt x="47" y="36"/>
                  </a:lnTo>
                  <a:lnTo>
                    <a:pt x="48" y="29"/>
                  </a:lnTo>
                  <a:lnTo>
                    <a:pt x="47" y="21"/>
                  </a:lnTo>
                  <a:lnTo>
                    <a:pt x="45" y="15"/>
                  </a:lnTo>
                  <a:lnTo>
                    <a:pt x="41" y="10"/>
                  </a:lnTo>
                  <a:lnTo>
                    <a:pt x="36" y="6"/>
                  </a:lnTo>
                  <a:lnTo>
                    <a:pt x="31" y="3"/>
                  </a:lnTo>
                  <a:lnTo>
                    <a:pt x="25" y="2"/>
                  </a:lnTo>
                  <a:lnTo>
                    <a:pt x="21" y="3"/>
                  </a:lnTo>
                  <a:lnTo>
                    <a:pt x="16" y="3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6" name="Freeform 407"/>
            <p:cNvSpPr>
              <a:spLocks/>
            </p:cNvSpPr>
            <p:nvPr/>
          </p:nvSpPr>
          <p:spPr bwMode="auto">
            <a:xfrm>
              <a:off x="8351838" y="4581525"/>
              <a:ext cx="79375" cy="95250"/>
            </a:xfrm>
            <a:custGeom>
              <a:avLst/>
              <a:gdLst>
                <a:gd name="T0" fmla="*/ 2147483647 w 50"/>
                <a:gd name="T1" fmla="*/ 0 h 60"/>
                <a:gd name="T2" fmla="*/ 2147483647 w 50"/>
                <a:gd name="T3" fmla="*/ 2147483647 h 60"/>
                <a:gd name="T4" fmla="*/ 2147483647 w 50"/>
                <a:gd name="T5" fmla="*/ 2147483647 h 60"/>
                <a:gd name="T6" fmla="*/ 2147483647 w 50"/>
                <a:gd name="T7" fmla="*/ 2147483647 h 60"/>
                <a:gd name="T8" fmla="*/ 2147483647 w 50"/>
                <a:gd name="T9" fmla="*/ 2147483647 h 60"/>
                <a:gd name="T10" fmla="*/ 2147483647 w 50"/>
                <a:gd name="T11" fmla="*/ 2147483647 h 60"/>
                <a:gd name="T12" fmla="*/ 2147483647 w 50"/>
                <a:gd name="T13" fmla="*/ 2147483647 h 60"/>
                <a:gd name="T14" fmla="*/ 2147483647 w 50"/>
                <a:gd name="T15" fmla="*/ 2147483647 h 60"/>
                <a:gd name="T16" fmla="*/ 2147483647 w 50"/>
                <a:gd name="T17" fmla="*/ 2147483647 h 60"/>
                <a:gd name="T18" fmla="*/ 2147483647 w 50"/>
                <a:gd name="T19" fmla="*/ 2147483647 h 60"/>
                <a:gd name="T20" fmla="*/ 2147483647 w 50"/>
                <a:gd name="T21" fmla="*/ 2147483647 h 60"/>
                <a:gd name="T22" fmla="*/ 2147483647 w 50"/>
                <a:gd name="T23" fmla="*/ 2147483647 h 60"/>
                <a:gd name="T24" fmla="*/ 2147483647 w 50"/>
                <a:gd name="T25" fmla="*/ 2147483647 h 60"/>
                <a:gd name="T26" fmla="*/ 2147483647 w 50"/>
                <a:gd name="T27" fmla="*/ 2147483647 h 60"/>
                <a:gd name="T28" fmla="*/ 2147483647 w 50"/>
                <a:gd name="T29" fmla="*/ 2147483647 h 60"/>
                <a:gd name="T30" fmla="*/ 2147483647 w 50"/>
                <a:gd name="T31" fmla="*/ 2147483647 h 60"/>
                <a:gd name="T32" fmla="*/ 2147483647 w 50"/>
                <a:gd name="T33" fmla="*/ 2147483647 h 60"/>
                <a:gd name="T34" fmla="*/ 2147483647 w 50"/>
                <a:gd name="T35" fmla="*/ 2147483647 h 60"/>
                <a:gd name="T36" fmla="*/ 2147483647 w 50"/>
                <a:gd name="T37" fmla="*/ 2147483647 h 60"/>
                <a:gd name="T38" fmla="*/ 2147483647 w 50"/>
                <a:gd name="T39" fmla="*/ 2147483647 h 60"/>
                <a:gd name="T40" fmla="*/ 2147483647 w 50"/>
                <a:gd name="T41" fmla="*/ 2147483647 h 60"/>
                <a:gd name="T42" fmla="*/ 2147483647 w 50"/>
                <a:gd name="T43" fmla="*/ 2147483647 h 60"/>
                <a:gd name="T44" fmla="*/ 2147483647 w 50"/>
                <a:gd name="T45" fmla="*/ 2147483647 h 60"/>
                <a:gd name="T46" fmla="*/ 2147483647 w 50"/>
                <a:gd name="T47" fmla="*/ 2147483647 h 60"/>
                <a:gd name="T48" fmla="*/ 2147483647 w 50"/>
                <a:gd name="T49" fmla="*/ 2147483647 h 60"/>
                <a:gd name="T50" fmla="*/ 2147483647 w 50"/>
                <a:gd name="T51" fmla="*/ 2147483647 h 60"/>
                <a:gd name="T52" fmla="*/ 2147483647 w 50"/>
                <a:gd name="T53" fmla="*/ 2147483647 h 60"/>
                <a:gd name="T54" fmla="*/ 2147483647 w 50"/>
                <a:gd name="T55" fmla="*/ 2147483647 h 60"/>
                <a:gd name="T56" fmla="*/ 2147483647 w 50"/>
                <a:gd name="T57" fmla="*/ 2147483647 h 60"/>
                <a:gd name="T58" fmla="*/ 2147483647 w 50"/>
                <a:gd name="T59" fmla="*/ 2147483647 h 60"/>
                <a:gd name="T60" fmla="*/ 2147483647 w 50"/>
                <a:gd name="T61" fmla="*/ 2147483647 h 60"/>
                <a:gd name="T62" fmla="*/ 2147483647 w 50"/>
                <a:gd name="T63" fmla="*/ 2147483647 h 60"/>
                <a:gd name="T64" fmla="*/ 2147483647 w 50"/>
                <a:gd name="T65" fmla="*/ 2147483647 h 60"/>
                <a:gd name="T66" fmla="*/ 2147483647 w 50"/>
                <a:gd name="T67" fmla="*/ 2147483647 h 60"/>
                <a:gd name="T68" fmla="*/ 2147483647 w 50"/>
                <a:gd name="T69" fmla="*/ 2147483647 h 60"/>
                <a:gd name="T70" fmla="*/ 2147483647 w 50"/>
                <a:gd name="T71" fmla="*/ 2147483647 h 60"/>
                <a:gd name="T72" fmla="*/ 2147483647 w 50"/>
                <a:gd name="T73" fmla="*/ 2147483647 h 60"/>
                <a:gd name="T74" fmla="*/ 2147483647 w 50"/>
                <a:gd name="T75" fmla="*/ 2147483647 h 60"/>
                <a:gd name="T76" fmla="*/ 0 w 50"/>
                <a:gd name="T77" fmla="*/ 2147483647 h 60"/>
                <a:gd name="T78" fmla="*/ 0 w 50"/>
                <a:gd name="T79" fmla="*/ 2147483647 h 60"/>
                <a:gd name="T80" fmla="*/ 0 w 50"/>
                <a:gd name="T81" fmla="*/ 2147483647 h 60"/>
                <a:gd name="T82" fmla="*/ 2147483647 w 50"/>
                <a:gd name="T83" fmla="*/ 2147483647 h 60"/>
                <a:gd name="T84" fmla="*/ 2147483647 w 50"/>
                <a:gd name="T85" fmla="*/ 2147483647 h 60"/>
                <a:gd name="T86" fmla="*/ 2147483647 w 50"/>
                <a:gd name="T87" fmla="*/ 2147483647 h 60"/>
                <a:gd name="T88" fmla="*/ 2147483647 w 50"/>
                <a:gd name="T89" fmla="*/ 2147483647 h 60"/>
                <a:gd name="T90" fmla="*/ 2147483647 w 50"/>
                <a:gd name="T91" fmla="*/ 2147483647 h 60"/>
                <a:gd name="T92" fmla="*/ 2147483647 w 50"/>
                <a:gd name="T93" fmla="*/ 2147483647 h 60"/>
                <a:gd name="T94" fmla="*/ 2147483647 w 50"/>
                <a:gd name="T95" fmla="*/ 0 h 60"/>
                <a:gd name="T96" fmla="*/ 2147483647 w 50"/>
                <a:gd name="T97" fmla="*/ 2147483647 h 60"/>
                <a:gd name="T98" fmla="*/ 2147483647 w 50"/>
                <a:gd name="T99" fmla="*/ 2147483647 h 60"/>
                <a:gd name="T100" fmla="*/ 2147483647 w 50"/>
                <a:gd name="T101" fmla="*/ 2147483647 h 60"/>
                <a:gd name="T102" fmla="*/ 2147483647 w 50"/>
                <a:gd name="T103" fmla="*/ 2147483647 h 60"/>
                <a:gd name="T104" fmla="*/ 2147483647 w 50"/>
                <a:gd name="T105" fmla="*/ 2147483647 h 60"/>
                <a:gd name="T106" fmla="*/ 2147483647 w 50"/>
                <a:gd name="T107" fmla="*/ 2147483647 h 60"/>
                <a:gd name="T108" fmla="*/ 2147483647 w 50"/>
                <a:gd name="T109" fmla="*/ 2147483647 h 60"/>
                <a:gd name="T110" fmla="*/ 2147483647 w 50"/>
                <a:gd name="T111" fmla="*/ 0 h 60"/>
                <a:gd name="T112" fmla="*/ 2147483647 w 50"/>
                <a:gd name="T113" fmla="*/ 0 h 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"/>
                <a:gd name="T172" fmla="*/ 0 h 60"/>
                <a:gd name="T173" fmla="*/ 50 w 50"/>
                <a:gd name="T174" fmla="*/ 60 h 6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" h="60">
                  <a:moveTo>
                    <a:pt x="47" y="0"/>
                  </a:moveTo>
                  <a:lnTo>
                    <a:pt x="48" y="20"/>
                  </a:lnTo>
                  <a:lnTo>
                    <a:pt x="47" y="20"/>
                  </a:lnTo>
                  <a:lnTo>
                    <a:pt x="45" y="14"/>
                  </a:lnTo>
                  <a:lnTo>
                    <a:pt x="43" y="10"/>
                  </a:lnTo>
                  <a:lnTo>
                    <a:pt x="40" y="7"/>
                  </a:lnTo>
                  <a:lnTo>
                    <a:pt x="37" y="4"/>
                  </a:lnTo>
                  <a:lnTo>
                    <a:pt x="33" y="3"/>
                  </a:lnTo>
                  <a:lnTo>
                    <a:pt x="29" y="3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4" y="11"/>
                  </a:lnTo>
                  <a:lnTo>
                    <a:pt x="13" y="15"/>
                  </a:lnTo>
                  <a:lnTo>
                    <a:pt x="10" y="22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3" y="44"/>
                  </a:lnTo>
                  <a:lnTo>
                    <a:pt x="15" y="49"/>
                  </a:lnTo>
                  <a:lnTo>
                    <a:pt x="19" y="53"/>
                  </a:lnTo>
                  <a:lnTo>
                    <a:pt x="24" y="55"/>
                  </a:lnTo>
                  <a:lnTo>
                    <a:pt x="30" y="56"/>
                  </a:lnTo>
                  <a:lnTo>
                    <a:pt x="35" y="55"/>
                  </a:lnTo>
                  <a:lnTo>
                    <a:pt x="39" y="53"/>
                  </a:lnTo>
                  <a:lnTo>
                    <a:pt x="42" y="51"/>
                  </a:lnTo>
                  <a:lnTo>
                    <a:pt x="46" y="48"/>
                  </a:lnTo>
                  <a:lnTo>
                    <a:pt x="49" y="44"/>
                  </a:lnTo>
                  <a:lnTo>
                    <a:pt x="50" y="45"/>
                  </a:lnTo>
                  <a:lnTo>
                    <a:pt x="47" y="50"/>
                  </a:lnTo>
                  <a:lnTo>
                    <a:pt x="44" y="54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2" y="59"/>
                  </a:lnTo>
                  <a:lnTo>
                    <a:pt x="27" y="60"/>
                  </a:lnTo>
                  <a:lnTo>
                    <a:pt x="18" y="58"/>
                  </a:lnTo>
                  <a:lnTo>
                    <a:pt x="11" y="55"/>
                  </a:lnTo>
                  <a:lnTo>
                    <a:pt x="5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1"/>
                  </a:lnTo>
                  <a:lnTo>
                    <a:pt x="4" y="16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4" y="4"/>
                  </a:lnTo>
                  <a:lnTo>
                    <a:pt x="21" y="1"/>
                  </a:lnTo>
                  <a:lnTo>
                    <a:pt x="28" y="0"/>
                  </a:lnTo>
                  <a:lnTo>
                    <a:pt x="34" y="1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7" name="Freeform 408"/>
            <p:cNvSpPr>
              <a:spLocks noEditPoints="1"/>
            </p:cNvSpPr>
            <p:nvPr/>
          </p:nvSpPr>
          <p:spPr bwMode="auto">
            <a:xfrm>
              <a:off x="8437563" y="4581525"/>
              <a:ext cx="96837" cy="93663"/>
            </a:xfrm>
            <a:custGeom>
              <a:avLst/>
              <a:gdLst>
                <a:gd name="T0" fmla="*/ 2147483647 w 61"/>
                <a:gd name="T1" fmla="*/ 2147483647 h 59"/>
                <a:gd name="T2" fmla="*/ 2147483647 w 61"/>
                <a:gd name="T3" fmla="*/ 2147483647 h 59"/>
                <a:gd name="T4" fmla="*/ 2147483647 w 61"/>
                <a:gd name="T5" fmla="*/ 2147483647 h 59"/>
                <a:gd name="T6" fmla="*/ 2147483647 w 61"/>
                <a:gd name="T7" fmla="*/ 2147483647 h 59"/>
                <a:gd name="T8" fmla="*/ 2147483647 w 61"/>
                <a:gd name="T9" fmla="*/ 2147483647 h 59"/>
                <a:gd name="T10" fmla="*/ 2147483647 w 61"/>
                <a:gd name="T11" fmla="*/ 2147483647 h 59"/>
                <a:gd name="T12" fmla="*/ 2147483647 w 61"/>
                <a:gd name="T13" fmla="*/ 2147483647 h 59"/>
                <a:gd name="T14" fmla="*/ 2147483647 w 61"/>
                <a:gd name="T15" fmla="*/ 2147483647 h 59"/>
                <a:gd name="T16" fmla="*/ 2147483647 w 61"/>
                <a:gd name="T17" fmla="*/ 2147483647 h 59"/>
                <a:gd name="T18" fmla="*/ 2147483647 w 61"/>
                <a:gd name="T19" fmla="*/ 2147483647 h 59"/>
                <a:gd name="T20" fmla="*/ 0 w 61"/>
                <a:gd name="T21" fmla="*/ 2147483647 h 59"/>
                <a:gd name="T22" fmla="*/ 0 w 61"/>
                <a:gd name="T23" fmla="*/ 2147483647 h 59"/>
                <a:gd name="T24" fmla="*/ 2147483647 w 61"/>
                <a:gd name="T25" fmla="*/ 2147483647 h 59"/>
                <a:gd name="T26" fmla="*/ 2147483647 w 61"/>
                <a:gd name="T27" fmla="*/ 2147483647 h 59"/>
                <a:gd name="T28" fmla="*/ 2147483647 w 61"/>
                <a:gd name="T29" fmla="*/ 2147483647 h 59"/>
                <a:gd name="T30" fmla="*/ 2147483647 w 61"/>
                <a:gd name="T31" fmla="*/ 2147483647 h 59"/>
                <a:gd name="T32" fmla="*/ 2147483647 w 61"/>
                <a:gd name="T33" fmla="*/ 2147483647 h 59"/>
                <a:gd name="T34" fmla="*/ 2147483647 w 61"/>
                <a:gd name="T35" fmla="*/ 2147483647 h 59"/>
                <a:gd name="T36" fmla="*/ 2147483647 w 61"/>
                <a:gd name="T37" fmla="*/ 2147483647 h 59"/>
                <a:gd name="T38" fmla="*/ 2147483647 w 61"/>
                <a:gd name="T39" fmla="*/ 2147483647 h 59"/>
                <a:gd name="T40" fmla="*/ 2147483647 w 61"/>
                <a:gd name="T41" fmla="*/ 0 h 59"/>
                <a:gd name="T42" fmla="*/ 2147483647 w 61"/>
                <a:gd name="T43" fmla="*/ 0 h 59"/>
                <a:gd name="T44" fmla="*/ 2147483647 w 61"/>
                <a:gd name="T45" fmla="*/ 2147483647 h 59"/>
                <a:gd name="T46" fmla="*/ 2147483647 w 61"/>
                <a:gd name="T47" fmla="*/ 2147483647 h 59"/>
                <a:gd name="T48" fmla="*/ 2147483647 w 61"/>
                <a:gd name="T49" fmla="*/ 2147483647 h 59"/>
                <a:gd name="T50" fmla="*/ 2147483647 w 61"/>
                <a:gd name="T51" fmla="*/ 2147483647 h 59"/>
                <a:gd name="T52" fmla="*/ 2147483647 w 61"/>
                <a:gd name="T53" fmla="*/ 2147483647 h 59"/>
                <a:gd name="T54" fmla="*/ 2147483647 w 61"/>
                <a:gd name="T55" fmla="*/ 2147483647 h 59"/>
                <a:gd name="T56" fmla="*/ 2147483647 w 61"/>
                <a:gd name="T57" fmla="*/ 2147483647 h 59"/>
                <a:gd name="T58" fmla="*/ 2147483647 w 61"/>
                <a:gd name="T59" fmla="*/ 2147483647 h 59"/>
                <a:gd name="T60" fmla="*/ 2147483647 w 61"/>
                <a:gd name="T61" fmla="*/ 2147483647 h 59"/>
                <a:gd name="T62" fmla="*/ 2147483647 w 61"/>
                <a:gd name="T63" fmla="*/ 2147483647 h 59"/>
                <a:gd name="T64" fmla="*/ 2147483647 w 61"/>
                <a:gd name="T65" fmla="*/ 2147483647 h 59"/>
                <a:gd name="T66" fmla="*/ 2147483647 w 61"/>
                <a:gd name="T67" fmla="*/ 2147483647 h 59"/>
                <a:gd name="T68" fmla="*/ 2147483647 w 61"/>
                <a:gd name="T69" fmla="*/ 2147483647 h 59"/>
                <a:gd name="T70" fmla="*/ 2147483647 w 61"/>
                <a:gd name="T71" fmla="*/ 2147483647 h 59"/>
                <a:gd name="T72" fmla="*/ 2147483647 w 61"/>
                <a:gd name="T73" fmla="*/ 2147483647 h 59"/>
                <a:gd name="T74" fmla="*/ 2147483647 w 61"/>
                <a:gd name="T75" fmla="*/ 2147483647 h 59"/>
                <a:gd name="T76" fmla="*/ 2147483647 w 61"/>
                <a:gd name="T77" fmla="*/ 2147483647 h 59"/>
                <a:gd name="T78" fmla="*/ 2147483647 w 61"/>
                <a:gd name="T79" fmla="*/ 2147483647 h 59"/>
                <a:gd name="T80" fmla="*/ 2147483647 w 61"/>
                <a:gd name="T81" fmla="*/ 2147483647 h 59"/>
                <a:gd name="T82" fmla="*/ 2147483647 w 61"/>
                <a:gd name="T83" fmla="*/ 2147483647 h 59"/>
                <a:gd name="T84" fmla="*/ 2147483647 w 61"/>
                <a:gd name="T85" fmla="*/ 2147483647 h 59"/>
                <a:gd name="T86" fmla="*/ 2147483647 w 61"/>
                <a:gd name="T87" fmla="*/ 2147483647 h 59"/>
                <a:gd name="T88" fmla="*/ 2147483647 w 61"/>
                <a:gd name="T89" fmla="*/ 2147483647 h 59"/>
                <a:gd name="T90" fmla="*/ 2147483647 w 61"/>
                <a:gd name="T91" fmla="*/ 2147483647 h 5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1"/>
                <a:gd name="T139" fmla="*/ 0 h 59"/>
                <a:gd name="T140" fmla="*/ 61 w 61"/>
                <a:gd name="T141" fmla="*/ 59 h 5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1" h="59">
                  <a:moveTo>
                    <a:pt x="39" y="40"/>
                  </a:moveTo>
                  <a:lnTo>
                    <a:pt x="16" y="40"/>
                  </a:lnTo>
                  <a:lnTo>
                    <a:pt x="12" y="49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3" y="56"/>
                  </a:lnTo>
                  <a:lnTo>
                    <a:pt x="14" y="57"/>
                  </a:lnTo>
                  <a:lnTo>
                    <a:pt x="15" y="58"/>
                  </a:lnTo>
                  <a:lnTo>
                    <a:pt x="18" y="58"/>
                  </a:lnTo>
                  <a:lnTo>
                    <a:pt x="18" y="59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1" y="57"/>
                  </a:lnTo>
                  <a:lnTo>
                    <a:pt x="2" y="57"/>
                  </a:lnTo>
                  <a:lnTo>
                    <a:pt x="3" y="57"/>
                  </a:lnTo>
                  <a:lnTo>
                    <a:pt x="4" y="56"/>
                  </a:lnTo>
                  <a:lnTo>
                    <a:pt x="6" y="54"/>
                  </a:lnTo>
                  <a:lnTo>
                    <a:pt x="7" y="51"/>
                  </a:lnTo>
                  <a:lnTo>
                    <a:pt x="9" y="47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51" y="48"/>
                  </a:lnTo>
                  <a:lnTo>
                    <a:pt x="53" y="53"/>
                  </a:lnTo>
                  <a:lnTo>
                    <a:pt x="55" y="56"/>
                  </a:lnTo>
                  <a:lnTo>
                    <a:pt x="56" y="56"/>
                  </a:lnTo>
                  <a:lnTo>
                    <a:pt x="57" y="57"/>
                  </a:lnTo>
                  <a:lnTo>
                    <a:pt x="58" y="58"/>
                  </a:lnTo>
                  <a:lnTo>
                    <a:pt x="61" y="58"/>
                  </a:lnTo>
                  <a:lnTo>
                    <a:pt x="61" y="59"/>
                  </a:lnTo>
                  <a:lnTo>
                    <a:pt x="38" y="59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7"/>
                  </a:lnTo>
                  <a:lnTo>
                    <a:pt x="42" y="57"/>
                  </a:lnTo>
                  <a:lnTo>
                    <a:pt x="43" y="57"/>
                  </a:lnTo>
                  <a:lnTo>
                    <a:pt x="43" y="55"/>
                  </a:lnTo>
                  <a:lnTo>
                    <a:pt x="43" y="53"/>
                  </a:lnTo>
                  <a:lnTo>
                    <a:pt x="43" y="51"/>
                  </a:lnTo>
                  <a:lnTo>
                    <a:pt x="42" y="50"/>
                  </a:lnTo>
                  <a:lnTo>
                    <a:pt x="42" y="47"/>
                  </a:lnTo>
                  <a:lnTo>
                    <a:pt x="39" y="40"/>
                  </a:lnTo>
                  <a:close/>
                  <a:moveTo>
                    <a:pt x="37" y="37"/>
                  </a:moveTo>
                  <a:lnTo>
                    <a:pt x="28" y="14"/>
                  </a:lnTo>
                  <a:lnTo>
                    <a:pt x="18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8" name="Freeform 409"/>
            <p:cNvSpPr>
              <a:spLocks/>
            </p:cNvSpPr>
            <p:nvPr/>
          </p:nvSpPr>
          <p:spPr bwMode="auto">
            <a:xfrm>
              <a:off x="8532813" y="4583113"/>
              <a:ext cx="98425" cy="93663"/>
            </a:xfrm>
            <a:custGeom>
              <a:avLst/>
              <a:gdLst>
                <a:gd name="T0" fmla="*/ 0 w 62"/>
                <a:gd name="T1" fmla="*/ 0 h 59"/>
                <a:gd name="T2" fmla="*/ 2147483647 w 62"/>
                <a:gd name="T3" fmla="*/ 0 h 59"/>
                <a:gd name="T4" fmla="*/ 2147483647 w 62"/>
                <a:gd name="T5" fmla="*/ 2147483647 h 59"/>
                <a:gd name="T6" fmla="*/ 2147483647 w 62"/>
                <a:gd name="T7" fmla="*/ 2147483647 h 59"/>
                <a:gd name="T8" fmla="*/ 2147483647 w 62"/>
                <a:gd name="T9" fmla="*/ 2147483647 h 59"/>
                <a:gd name="T10" fmla="*/ 2147483647 w 62"/>
                <a:gd name="T11" fmla="*/ 2147483647 h 59"/>
                <a:gd name="T12" fmla="*/ 2147483647 w 62"/>
                <a:gd name="T13" fmla="*/ 2147483647 h 59"/>
                <a:gd name="T14" fmla="*/ 2147483647 w 62"/>
                <a:gd name="T15" fmla="*/ 2147483647 h 59"/>
                <a:gd name="T16" fmla="*/ 2147483647 w 62"/>
                <a:gd name="T17" fmla="*/ 2147483647 h 59"/>
                <a:gd name="T18" fmla="*/ 2147483647 w 62"/>
                <a:gd name="T19" fmla="*/ 2147483647 h 59"/>
                <a:gd name="T20" fmla="*/ 2147483647 w 62"/>
                <a:gd name="T21" fmla="*/ 2147483647 h 59"/>
                <a:gd name="T22" fmla="*/ 2147483647 w 62"/>
                <a:gd name="T23" fmla="*/ 0 h 59"/>
                <a:gd name="T24" fmla="*/ 2147483647 w 62"/>
                <a:gd name="T25" fmla="*/ 0 h 59"/>
                <a:gd name="T26" fmla="*/ 2147483647 w 62"/>
                <a:gd name="T27" fmla="*/ 2147483647 h 59"/>
                <a:gd name="T28" fmla="*/ 2147483647 w 62"/>
                <a:gd name="T29" fmla="*/ 2147483647 h 59"/>
                <a:gd name="T30" fmla="*/ 2147483647 w 62"/>
                <a:gd name="T31" fmla="*/ 2147483647 h 59"/>
                <a:gd name="T32" fmla="*/ 2147483647 w 62"/>
                <a:gd name="T33" fmla="*/ 2147483647 h 59"/>
                <a:gd name="T34" fmla="*/ 2147483647 w 62"/>
                <a:gd name="T35" fmla="*/ 2147483647 h 59"/>
                <a:gd name="T36" fmla="*/ 2147483647 w 62"/>
                <a:gd name="T37" fmla="*/ 2147483647 h 59"/>
                <a:gd name="T38" fmla="*/ 2147483647 w 62"/>
                <a:gd name="T39" fmla="*/ 2147483647 h 59"/>
                <a:gd name="T40" fmla="*/ 2147483647 w 62"/>
                <a:gd name="T41" fmla="*/ 2147483647 h 59"/>
                <a:gd name="T42" fmla="*/ 2147483647 w 62"/>
                <a:gd name="T43" fmla="*/ 2147483647 h 59"/>
                <a:gd name="T44" fmla="*/ 2147483647 w 62"/>
                <a:gd name="T45" fmla="*/ 2147483647 h 59"/>
                <a:gd name="T46" fmla="*/ 2147483647 w 62"/>
                <a:gd name="T47" fmla="*/ 2147483647 h 59"/>
                <a:gd name="T48" fmla="*/ 2147483647 w 62"/>
                <a:gd name="T49" fmla="*/ 2147483647 h 59"/>
                <a:gd name="T50" fmla="*/ 2147483647 w 62"/>
                <a:gd name="T51" fmla="*/ 2147483647 h 59"/>
                <a:gd name="T52" fmla="*/ 2147483647 w 62"/>
                <a:gd name="T53" fmla="*/ 2147483647 h 59"/>
                <a:gd name="T54" fmla="*/ 2147483647 w 62"/>
                <a:gd name="T55" fmla="*/ 2147483647 h 59"/>
                <a:gd name="T56" fmla="*/ 2147483647 w 62"/>
                <a:gd name="T57" fmla="*/ 2147483647 h 59"/>
                <a:gd name="T58" fmla="*/ 2147483647 w 62"/>
                <a:gd name="T59" fmla="*/ 2147483647 h 59"/>
                <a:gd name="T60" fmla="*/ 2147483647 w 62"/>
                <a:gd name="T61" fmla="*/ 2147483647 h 59"/>
                <a:gd name="T62" fmla="*/ 2147483647 w 62"/>
                <a:gd name="T63" fmla="*/ 2147483647 h 59"/>
                <a:gd name="T64" fmla="*/ 2147483647 w 62"/>
                <a:gd name="T65" fmla="*/ 2147483647 h 59"/>
                <a:gd name="T66" fmla="*/ 2147483647 w 62"/>
                <a:gd name="T67" fmla="*/ 2147483647 h 59"/>
                <a:gd name="T68" fmla="*/ 2147483647 w 62"/>
                <a:gd name="T69" fmla="*/ 2147483647 h 59"/>
                <a:gd name="T70" fmla="*/ 2147483647 w 62"/>
                <a:gd name="T71" fmla="*/ 2147483647 h 59"/>
                <a:gd name="T72" fmla="*/ 2147483647 w 62"/>
                <a:gd name="T73" fmla="*/ 2147483647 h 59"/>
                <a:gd name="T74" fmla="*/ 2147483647 w 62"/>
                <a:gd name="T75" fmla="*/ 2147483647 h 59"/>
                <a:gd name="T76" fmla="*/ 2147483647 w 62"/>
                <a:gd name="T77" fmla="*/ 2147483647 h 59"/>
                <a:gd name="T78" fmla="*/ 2147483647 w 62"/>
                <a:gd name="T79" fmla="*/ 2147483647 h 59"/>
                <a:gd name="T80" fmla="*/ 2147483647 w 62"/>
                <a:gd name="T81" fmla="*/ 2147483647 h 59"/>
                <a:gd name="T82" fmla="*/ 2147483647 w 62"/>
                <a:gd name="T83" fmla="*/ 2147483647 h 59"/>
                <a:gd name="T84" fmla="*/ 2147483647 w 62"/>
                <a:gd name="T85" fmla="*/ 2147483647 h 59"/>
                <a:gd name="T86" fmla="*/ 0 w 62"/>
                <a:gd name="T87" fmla="*/ 2147483647 h 59"/>
                <a:gd name="T88" fmla="*/ 0 w 62"/>
                <a:gd name="T89" fmla="*/ 0 h 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"/>
                <a:gd name="T136" fmla="*/ 0 h 59"/>
                <a:gd name="T137" fmla="*/ 62 w 62"/>
                <a:gd name="T138" fmla="*/ 59 h 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" h="59">
                  <a:moveTo>
                    <a:pt x="0" y="0"/>
                  </a:moveTo>
                  <a:lnTo>
                    <a:pt x="15" y="0"/>
                  </a:lnTo>
                  <a:lnTo>
                    <a:pt x="51" y="44"/>
                  </a:lnTo>
                  <a:lnTo>
                    <a:pt x="51" y="7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49" y="2"/>
                  </a:lnTo>
                  <a:lnTo>
                    <a:pt x="46" y="2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57" y="2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4" y="6"/>
                  </a:lnTo>
                  <a:lnTo>
                    <a:pt x="54" y="59"/>
                  </a:lnTo>
                  <a:lnTo>
                    <a:pt x="53" y="59"/>
                  </a:lnTo>
                  <a:lnTo>
                    <a:pt x="15" y="1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8" y="56"/>
                  </a:lnTo>
                  <a:lnTo>
                    <a:pt x="19" y="57"/>
                  </a:lnTo>
                  <a:lnTo>
                    <a:pt x="23" y="57"/>
                  </a:lnTo>
                  <a:lnTo>
                    <a:pt x="23" y="58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7" y="57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2"/>
                  </a:lnTo>
                  <a:lnTo>
                    <a:pt x="11" y="8"/>
                  </a:lnTo>
                  <a:lnTo>
                    <a:pt x="10" y="7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09" name="Freeform 410"/>
            <p:cNvSpPr>
              <a:spLocks/>
            </p:cNvSpPr>
            <p:nvPr/>
          </p:nvSpPr>
          <p:spPr bwMode="auto">
            <a:xfrm>
              <a:off x="8634413" y="4583113"/>
              <a:ext cx="95250" cy="92075"/>
            </a:xfrm>
            <a:custGeom>
              <a:avLst/>
              <a:gdLst>
                <a:gd name="T0" fmla="*/ 2147483647 w 60"/>
                <a:gd name="T1" fmla="*/ 2147483647 h 58"/>
                <a:gd name="T2" fmla="*/ 2147483647 w 60"/>
                <a:gd name="T3" fmla="*/ 2147483647 h 58"/>
                <a:gd name="T4" fmla="*/ 2147483647 w 60"/>
                <a:gd name="T5" fmla="*/ 2147483647 h 58"/>
                <a:gd name="T6" fmla="*/ 2147483647 w 60"/>
                <a:gd name="T7" fmla="*/ 2147483647 h 58"/>
                <a:gd name="T8" fmla="*/ 2147483647 w 60"/>
                <a:gd name="T9" fmla="*/ 2147483647 h 58"/>
                <a:gd name="T10" fmla="*/ 2147483647 w 60"/>
                <a:gd name="T11" fmla="*/ 2147483647 h 58"/>
                <a:gd name="T12" fmla="*/ 2147483647 w 60"/>
                <a:gd name="T13" fmla="*/ 0 h 58"/>
                <a:gd name="T14" fmla="*/ 2147483647 w 60"/>
                <a:gd name="T15" fmla="*/ 2147483647 h 58"/>
                <a:gd name="T16" fmla="*/ 2147483647 w 60"/>
                <a:gd name="T17" fmla="*/ 2147483647 h 58"/>
                <a:gd name="T18" fmla="*/ 2147483647 w 60"/>
                <a:gd name="T19" fmla="*/ 2147483647 h 58"/>
                <a:gd name="T20" fmla="*/ 2147483647 w 60"/>
                <a:gd name="T21" fmla="*/ 2147483647 h 58"/>
                <a:gd name="T22" fmla="*/ 2147483647 w 60"/>
                <a:gd name="T23" fmla="*/ 2147483647 h 58"/>
                <a:gd name="T24" fmla="*/ 2147483647 w 60"/>
                <a:gd name="T25" fmla="*/ 2147483647 h 58"/>
                <a:gd name="T26" fmla="*/ 2147483647 w 60"/>
                <a:gd name="T27" fmla="*/ 2147483647 h 58"/>
                <a:gd name="T28" fmla="*/ 2147483647 w 60"/>
                <a:gd name="T29" fmla="*/ 2147483647 h 58"/>
                <a:gd name="T30" fmla="*/ 2147483647 w 60"/>
                <a:gd name="T31" fmla="*/ 2147483647 h 58"/>
                <a:gd name="T32" fmla="*/ 2147483647 w 60"/>
                <a:gd name="T33" fmla="*/ 2147483647 h 58"/>
                <a:gd name="T34" fmla="*/ 2147483647 w 60"/>
                <a:gd name="T35" fmla="*/ 2147483647 h 58"/>
                <a:gd name="T36" fmla="*/ 2147483647 w 60"/>
                <a:gd name="T37" fmla="*/ 2147483647 h 58"/>
                <a:gd name="T38" fmla="*/ 2147483647 w 60"/>
                <a:gd name="T39" fmla="*/ 2147483647 h 58"/>
                <a:gd name="T40" fmla="*/ 2147483647 w 60"/>
                <a:gd name="T41" fmla="*/ 2147483647 h 58"/>
                <a:gd name="T42" fmla="*/ 0 w 60"/>
                <a:gd name="T43" fmla="*/ 2147483647 h 58"/>
                <a:gd name="T44" fmla="*/ 2147483647 w 60"/>
                <a:gd name="T45" fmla="*/ 2147483647 h 58"/>
                <a:gd name="T46" fmla="*/ 2147483647 w 60"/>
                <a:gd name="T47" fmla="*/ 2147483647 h 58"/>
                <a:gd name="T48" fmla="*/ 2147483647 w 60"/>
                <a:gd name="T49" fmla="*/ 2147483647 h 58"/>
                <a:gd name="T50" fmla="*/ 2147483647 w 60"/>
                <a:gd name="T51" fmla="*/ 2147483647 h 58"/>
                <a:gd name="T52" fmla="*/ 2147483647 w 60"/>
                <a:gd name="T53" fmla="*/ 2147483647 h 58"/>
                <a:gd name="T54" fmla="*/ 2147483647 w 60"/>
                <a:gd name="T55" fmla="*/ 2147483647 h 58"/>
                <a:gd name="T56" fmla="*/ 2147483647 w 60"/>
                <a:gd name="T57" fmla="*/ 2147483647 h 58"/>
                <a:gd name="T58" fmla="*/ 2147483647 w 60"/>
                <a:gd name="T59" fmla="*/ 2147483647 h 58"/>
                <a:gd name="T60" fmla="*/ 2147483647 w 60"/>
                <a:gd name="T61" fmla="*/ 2147483647 h 58"/>
                <a:gd name="T62" fmla="*/ 0 w 60"/>
                <a:gd name="T63" fmla="*/ 0 h 58"/>
                <a:gd name="T64" fmla="*/ 2147483647 w 60"/>
                <a:gd name="T65" fmla="*/ 2147483647 h 58"/>
                <a:gd name="T66" fmla="*/ 2147483647 w 60"/>
                <a:gd name="T67" fmla="*/ 2147483647 h 58"/>
                <a:gd name="T68" fmla="*/ 2147483647 w 60"/>
                <a:gd name="T69" fmla="*/ 2147483647 h 58"/>
                <a:gd name="T70" fmla="*/ 2147483647 w 60"/>
                <a:gd name="T71" fmla="*/ 2147483647 h 5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0"/>
                <a:gd name="T109" fmla="*/ 0 h 58"/>
                <a:gd name="T110" fmla="*/ 60 w 60"/>
                <a:gd name="T111" fmla="*/ 58 h 5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0" h="58">
                  <a:moveTo>
                    <a:pt x="17" y="27"/>
                  </a:moveTo>
                  <a:lnTo>
                    <a:pt x="44" y="27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57" y="1"/>
                  </a:lnTo>
                  <a:lnTo>
                    <a:pt x="54" y="2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52" y="52"/>
                  </a:lnTo>
                  <a:lnTo>
                    <a:pt x="53" y="54"/>
                  </a:lnTo>
                  <a:lnTo>
                    <a:pt x="54" y="55"/>
                  </a:lnTo>
                  <a:lnTo>
                    <a:pt x="57" y="57"/>
                  </a:lnTo>
                  <a:lnTo>
                    <a:pt x="60" y="57"/>
                  </a:lnTo>
                  <a:lnTo>
                    <a:pt x="60" y="58"/>
                  </a:lnTo>
                  <a:lnTo>
                    <a:pt x="36" y="58"/>
                  </a:lnTo>
                  <a:lnTo>
                    <a:pt x="36" y="57"/>
                  </a:lnTo>
                  <a:lnTo>
                    <a:pt x="40" y="57"/>
                  </a:lnTo>
                  <a:lnTo>
                    <a:pt x="42" y="56"/>
                  </a:lnTo>
                  <a:lnTo>
                    <a:pt x="43" y="55"/>
                  </a:lnTo>
                  <a:lnTo>
                    <a:pt x="44" y="53"/>
                  </a:lnTo>
                  <a:lnTo>
                    <a:pt x="44" y="30"/>
                  </a:lnTo>
                  <a:lnTo>
                    <a:pt x="17" y="30"/>
                  </a:lnTo>
                  <a:lnTo>
                    <a:pt x="17" y="52"/>
                  </a:lnTo>
                  <a:lnTo>
                    <a:pt x="17" y="54"/>
                  </a:lnTo>
                  <a:lnTo>
                    <a:pt x="18" y="55"/>
                  </a:lnTo>
                  <a:lnTo>
                    <a:pt x="21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4" y="57"/>
                  </a:lnTo>
                  <a:lnTo>
                    <a:pt x="7" y="56"/>
                  </a:lnTo>
                  <a:lnTo>
                    <a:pt x="7" y="55"/>
                  </a:lnTo>
                  <a:lnTo>
                    <a:pt x="8" y="54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3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1" y="1"/>
                  </a:lnTo>
                  <a:lnTo>
                    <a:pt x="18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10"/>
                  </a:lnTo>
                  <a:lnTo>
                    <a:pt x="17" y="2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0" name="Freeform 411"/>
            <p:cNvSpPr>
              <a:spLocks/>
            </p:cNvSpPr>
            <p:nvPr/>
          </p:nvSpPr>
          <p:spPr bwMode="auto">
            <a:xfrm>
              <a:off x="8351838" y="5137150"/>
              <a:ext cx="79375" cy="93663"/>
            </a:xfrm>
            <a:custGeom>
              <a:avLst/>
              <a:gdLst>
                <a:gd name="T0" fmla="*/ 2147483647 w 50"/>
                <a:gd name="T1" fmla="*/ 0 h 59"/>
                <a:gd name="T2" fmla="*/ 2147483647 w 50"/>
                <a:gd name="T3" fmla="*/ 2147483647 h 59"/>
                <a:gd name="T4" fmla="*/ 2147483647 w 50"/>
                <a:gd name="T5" fmla="*/ 2147483647 h 59"/>
                <a:gd name="T6" fmla="*/ 2147483647 w 50"/>
                <a:gd name="T7" fmla="*/ 2147483647 h 59"/>
                <a:gd name="T8" fmla="*/ 2147483647 w 50"/>
                <a:gd name="T9" fmla="*/ 2147483647 h 59"/>
                <a:gd name="T10" fmla="*/ 2147483647 w 50"/>
                <a:gd name="T11" fmla="*/ 2147483647 h 59"/>
                <a:gd name="T12" fmla="*/ 2147483647 w 50"/>
                <a:gd name="T13" fmla="*/ 2147483647 h 59"/>
                <a:gd name="T14" fmla="*/ 2147483647 w 50"/>
                <a:gd name="T15" fmla="*/ 2147483647 h 59"/>
                <a:gd name="T16" fmla="*/ 2147483647 w 50"/>
                <a:gd name="T17" fmla="*/ 2147483647 h 59"/>
                <a:gd name="T18" fmla="*/ 2147483647 w 50"/>
                <a:gd name="T19" fmla="*/ 2147483647 h 59"/>
                <a:gd name="T20" fmla="*/ 2147483647 w 50"/>
                <a:gd name="T21" fmla="*/ 2147483647 h 59"/>
                <a:gd name="T22" fmla="*/ 2147483647 w 50"/>
                <a:gd name="T23" fmla="*/ 2147483647 h 59"/>
                <a:gd name="T24" fmla="*/ 2147483647 w 50"/>
                <a:gd name="T25" fmla="*/ 2147483647 h 59"/>
                <a:gd name="T26" fmla="*/ 2147483647 w 50"/>
                <a:gd name="T27" fmla="*/ 2147483647 h 59"/>
                <a:gd name="T28" fmla="*/ 2147483647 w 50"/>
                <a:gd name="T29" fmla="*/ 2147483647 h 59"/>
                <a:gd name="T30" fmla="*/ 2147483647 w 50"/>
                <a:gd name="T31" fmla="*/ 2147483647 h 59"/>
                <a:gd name="T32" fmla="*/ 2147483647 w 50"/>
                <a:gd name="T33" fmla="*/ 2147483647 h 59"/>
                <a:gd name="T34" fmla="*/ 2147483647 w 50"/>
                <a:gd name="T35" fmla="*/ 2147483647 h 59"/>
                <a:gd name="T36" fmla="*/ 2147483647 w 50"/>
                <a:gd name="T37" fmla="*/ 2147483647 h 59"/>
                <a:gd name="T38" fmla="*/ 2147483647 w 50"/>
                <a:gd name="T39" fmla="*/ 2147483647 h 59"/>
                <a:gd name="T40" fmla="*/ 2147483647 w 50"/>
                <a:gd name="T41" fmla="*/ 2147483647 h 59"/>
                <a:gd name="T42" fmla="*/ 2147483647 w 50"/>
                <a:gd name="T43" fmla="*/ 2147483647 h 59"/>
                <a:gd name="T44" fmla="*/ 2147483647 w 50"/>
                <a:gd name="T45" fmla="*/ 2147483647 h 59"/>
                <a:gd name="T46" fmla="*/ 2147483647 w 50"/>
                <a:gd name="T47" fmla="*/ 2147483647 h 59"/>
                <a:gd name="T48" fmla="*/ 2147483647 w 50"/>
                <a:gd name="T49" fmla="*/ 2147483647 h 59"/>
                <a:gd name="T50" fmla="*/ 2147483647 w 50"/>
                <a:gd name="T51" fmla="*/ 2147483647 h 59"/>
                <a:gd name="T52" fmla="*/ 2147483647 w 50"/>
                <a:gd name="T53" fmla="*/ 2147483647 h 59"/>
                <a:gd name="T54" fmla="*/ 2147483647 w 50"/>
                <a:gd name="T55" fmla="*/ 2147483647 h 59"/>
                <a:gd name="T56" fmla="*/ 2147483647 w 50"/>
                <a:gd name="T57" fmla="*/ 2147483647 h 59"/>
                <a:gd name="T58" fmla="*/ 2147483647 w 50"/>
                <a:gd name="T59" fmla="*/ 2147483647 h 59"/>
                <a:gd name="T60" fmla="*/ 2147483647 w 50"/>
                <a:gd name="T61" fmla="*/ 2147483647 h 59"/>
                <a:gd name="T62" fmla="*/ 2147483647 w 50"/>
                <a:gd name="T63" fmla="*/ 2147483647 h 59"/>
                <a:gd name="T64" fmla="*/ 2147483647 w 50"/>
                <a:gd name="T65" fmla="*/ 2147483647 h 59"/>
                <a:gd name="T66" fmla="*/ 2147483647 w 50"/>
                <a:gd name="T67" fmla="*/ 2147483647 h 59"/>
                <a:gd name="T68" fmla="*/ 2147483647 w 50"/>
                <a:gd name="T69" fmla="*/ 2147483647 h 59"/>
                <a:gd name="T70" fmla="*/ 2147483647 w 50"/>
                <a:gd name="T71" fmla="*/ 2147483647 h 59"/>
                <a:gd name="T72" fmla="*/ 2147483647 w 50"/>
                <a:gd name="T73" fmla="*/ 2147483647 h 59"/>
                <a:gd name="T74" fmla="*/ 2147483647 w 50"/>
                <a:gd name="T75" fmla="*/ 2147483647 h 59"/>
                <a:gd name="T76" fmla="*/ 0 w 50"/>
                <a:gd name="T77" fmla="*/ 2147483647 h 59"/>
                <a:gd name="T78" fmla="*/ 0 w 50"/>
                <a:gd name="T79" fmla="*/ 2147483647 h 59"/>
                <a:gd name="T80" fmla="*/ 0 w 50"/>
                <a:gd name="T81" fmla="*/ 2147483647 h 59"/>
                <a:gd name="T82" fmla="*/ 2147483647 w 50"/>
                <a:gd name="T83" fmla="*/ 2147483647 h 59"/>
                <a:gd name="T84" fmla="*/ 2147483647 w 50"/>
                <a:gd name="T85" fmla="*/ 2147483647 h 59"/>
                <a:gd name="T86" fmla="*/ 2147483647 w 50"/>
                <a:gd name="T87" fmla="*/ 2147483647 h 59"/>
                <a:gd name="T88" fmla="*/ 2147483647 w 50"/>
                <a:gd name="T89" fmla="*/ 2147483647 h 59"/>
                <a:gd name="T90" fmla="*/ 2147483647 w 50"/>
                <a:gd name="T91" fmla="*/ 2147483647 h 59"/>
                <a:gd name="T92" fmla="*/ 2147483647 w 50"/>
                <a:gd name="T93" fmla="*/ 2147483647 h 59"/>
                <a:gd name="T94" fmla="*/ 2147483647 w 50"/>
                <a:gd name="T95" fmla="*/ 0 h 59"/>
                <a:gd name="T96" fmla="*/ 2147483647 w 50"/>
                <a:gd name="T97" fmla="*/ 2147483647 h 59"/>
                <a:gd name="T98" fmla="*/ 2147483647 w 50"/>
                <a:gd name="T99" fmla="*/ 2147483647 h 59"/>
                <a:gd name="T100" fmla="*/ 2147483647 w 50"/>
                <a:gd name="T101" fmla="*/ 2147483647 h 59"/>
                <a:gd name="T102" fmla="*/ 2147483647 w 50"/>
                <a:gd name="T103" fmla="*/ 2147483647 h 59"/>
                <a:gd name="T104" fmla="*/ 2147483647 w 50"/>
                <a:gd name="T105" fmla="*/ 2147483647 h 59"/>
                <a:gd name="T106" fmla="*/ 2147483647 w 50"/>
                <a:gd name="T107" fmla="*/ 2147483647 h 59"/>
                <a:gd name="T108" fmla="*/ 2147483647 w 50"/>
                <a:gd name="T109" fmla="*/ 2147483647 h 59"/>
                <a:gd name="T110" fmla="*/ 2147483647 w 50"/>
                <a:gd name="T111" fmla="*/ 0 h 59"/>
                <a:gd name="T112" fmla="*/ 2147483647 w 50"/>
                <a:gd name="T113" fmla="*/ 0 h 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"/>
                <a:gd name="T172" fmla="*/ 0 h 59"/>
                <a:gd name="T173" fmla="*/ 50 w 50"/>
                <a:gd name="T174" fmla="*/ 59 h 5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" h="59">
                  <a:moveTo>
                    <a:pt x="47" y="0"/>
                  </a:moveTo>
                  <a:lnTo>
                    <a:pt x="48" y="20"/>
                  </a:lnTo>
                  <a:lnTo>
                    <a:pt x="47" y="20"/>
                  </a:lnTo>
                  <a:lnTo>
                    <a:pt x="45" y="14"/>
                  </a:lnTo>
                  <a:lnTo>
                    <a:pt x="43" y="10"/>
                  </a:lnTo>
                  <a:lnTo>
                    <a:pt x="40" y="6"/>
                  </a:lnTo>
                  <a:lnTo>
                    <a:pt x="37" y="4"/>
                  </a:lnTo>
                  <a:lnTo>
                    <a:pt x="33" y="3"/>
                  </a:lnTo>
                  <a:lnTo>
                    <a:pt x="29" y="3"/>
                  </a:lnTo>
                  <a:lnTo>
                    <a:pt x="24" y="4"/>
                  </a:lnTo>
                  <a:lnTo>
                    <a:pt x="19" y="6"/>
                  </a:lnTo>
                  <a:lnTo>
                    <a:pt x="17" y="8"/>
                  </a:lnTo>
                  <a:lnTo>
                    <a:pt x="14" y="11"/>
                  </a:lnTo>
                  <a:lnTo>
                    <a:pt x="13" y="15"/>
                  </a:lnTo>
                  <a:lnTo>
                    <a:pt x="10" y="22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3" y="44"/>
                  </a:lnTo>
                  <a:lnTo>
                    <a:pt x="15" y="49"/>
                  </a:lnTo>
                  <a:lnTo>
                    <a:pt x="19" y="53"/>
                  </a:lnTo>
                  <a:lnTo>
                    <a:pt x="24" y="55"/>
                  </a:lnTo>
                  <a:lnTo>
                    <a:pt x="30" y="56"/>
                  </a:lnTo>
                  <a:lnTo>
                    <a:pt x="35" y="55"/>
                  </a:lnTo>
                  <a:lnTo>
                    <a:pt x="39" y="53"/>
                  </a:lnTo>
                  <a:lnTo>
                    <a:pt x="42" y="51"/>
                  </a:lnTo>
                  <a:lnTo>
                    <a:pt x="46" y="48"/>
                  </a:lnTo>
                  <a:lnTo>
                    <a:pt x="49" y="44"/>
                  </a:lnTo>
                  <a:lnTo>
                    <a:pt x="50" y="45"/>
                  </a:lnTo>
                  <a:lnTo>
                    <a:pt x="47" y="50"/>
                  </a:lnTo>
                  <a:lnTo>
                    <a:pt x="44" y="53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2" y="59"/>
                  </a:lnTo>
                  <a:lnTo>
                    <a:pt x="27" y="59"/>
                  </a:lnTo>
                  <a:lnTo>
                    <a:pt x="18" y="58"/>
                  </a:lnTo>
                  <a:lnTo>
                    <a:pt x="11" y="54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20"/>
                  </a:lnTo>
                  <a:lnTo>
                    <a:pt x="4" y="15"/>
                  </a:lnTo>
                  <a:lnTo>
                    <a:pt x="6" y="10"/>
                  </a:lnTo>
                  <a:lnTo>
                    <a:pt x="10" y="7"/>
                  </a:lnTo>
                  <a:lnTo>
                    <a:pt x="14" y="4"/>
                  </a:lnTo>
                  <a:lnTo>
                    <a:pt x="21" y="1"/>
                  </a:lnTo>
                  <a:lnTo>
                    <a:pt x="28" y="0"/>
                  </a:lnTo>
                  <a:lnTo>
                    <a:pt x="34" y="1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1" name="Freeform 412"/>
            <p:cNvSpPr>
              <a:spLocks noEditPoints="1"/>
            </p:cNvSpPr>
            <p:nvPr/>
          </p:nvSpPr>
          <p:spPr bwMode="auto">
            <a:xfrm>
              <a:off x="8437563" y="5137150"/>
              <a:ext cx="96837" cy="92075"/>
            </a:xfrm>
            <a:custGeom>
              <a:avLst/>
              <a:gdLst>
                <a:gd name="T0" fmla="*/ 2147483647 w 61"/>
                <a:gd name="T1" fmla="*/ 2147483647 h 58"/>
                <a:gd name="T2" fmla="*/ 2147483647 w 61"/>
                <a:gd name="T3" fmla="*/ 2147483647 h 58"/>
                <a:gd name="T4" fmla="*/ 2147483647 w 61"/>
                <a:gd name="T5" fmla="*/ 2147483647 h 58"/>
                <a:gd name="T6" fmla="*/ 2147483647 w 61"/>
                <a:gd name="T7" fmla="*/ 2147483647 h 58"/>
                <a:gd name="T8" fmla="*/ 2147483647 w 61"/>
                <a:gd name="T9" fmla="*/ 2147483647 h 58"/>
                <a:gd name="T10" fmla="*/ 2147483647 w 61"/>
                <a:gd name="T11" fmla="*/ 2147483647 h 58"/>
                <a:gd name="T12" fmla="*/ 2147483647 w 61"/>
                <a:gd name="T13" fmla="*/ 2147483647 h 58"/>
                <a:gd name="T14" fmla="*/ 2147483647 w 61"/>
                <a:gd name="T15" fmla="*/ 2147483647 h 58"/>
                <a:gd name="T16" fmla="*/ 2147483647 w 61"/>
                <a:gd name="T17" fmla="*/ 2147483647 h 58"/>
                <a:gd name="T18" fmla="*/ 2147483647 w 61"/>
                <a:gd name="T19" fmla="*/ 2147483647 h 58"/>
                <a:gd name="T20" fmla="*/ 0 w 61"/>
                <a:gd name="T21" fmla="*/ 2147483647 h 58"/>
                <a:gd name="T22" fmla="*/ 0 w 61"/>
                <a:gd name="T23" fmla="*/ 2147483647 h 58"/>
                <a:gd name="T24" fmla="*/ 2147483647 w 61"/>
                <a:gd name="T25" fmla="*/ 2147483647 h 58"/>
                <a:gd name="T26" fmla="*/ 2147483647 w 61"/>
                <a:gd name="T27" fmla="*/ 2147483647 h 58"/>
                <a:gd name="T28" fmla="*/ 2147483647 w 61"/>
                <a:gd name="T29" fmla="*/ 2147483647 h 58"/>
                <a:gd name="T30" fmla="*/ 2147483647 w 61"/>
                <a:gd name="T31" fmla="*/ 2147483647 h 58"/>
                <a:gd name="T32" fmla="*/ 2147483647 w 61"/>
                <a:gd name="T33" fmla="*/ 2147483647 h 58"/>
                <a:gd name="T34" fmla="*/ 2147483647 w 61"/>
                <a:gd name="T35" fmla="*/ 2147483647 h 58"/>
                <a:gd name="T36" fmla="*/ 2147483647 w 61"/>
                <a:gd name="T37" fmla="*/ 2147483647 h 58"/>
                <a:gd name="T38" fmla="*/ 2147483647 w 61"/>
                <a:gd name="T39" fmla="*/ 2147483647 h 58"/>
                <a:gd name="T40" fmla="*/ 2147483647 w 61"/>
                <a:gd name="T41" fmla="*/ 0 h 58"/>
                <a:gd name="T42" fmla="*/ 2147483647 w 61"/>
                <a:gd name="T43" fmla="*/ 0 h 58"/>
                <a:gd name="T44" fmla="*/ 2147483647 w 61"/>
                <a:gd name="T45" fmla="*/ 2147483647 h 58"/>
                <a:gd name="T46" fmla="*/ 2147483647 w 61"/>
                <a:gd name="T47" fmla="*/ 2147483647 h 58"/>
                <a:gd name="T48" fmla="*/ 2147483647 w 61"/>
                <a:gd name="T49" fmla="*/ 2147483647 h 58"/>
                <a:gd name="T50" fmla="*/ 2147483647 w 61"/>
                <a:gd name="T51" fmla="*/ 2147483647 h 58"/>
                <a:gd name="T52" fmla="*/ 2147483647 w 61"/>
                <a:gd name="T53" fmla="*/ 2147483647 h 58"/>
                <a:gd name="T54" fmla="*/ 2147483647 w 61"/>
                <a:gd name="T55" fmla="*/ 2147483647 h 58"/>
                <a:gd name="T56" fmla="*/ 2147483647 w 61"/>
                <a:gd name="T57" fmla="*/ 2147483647 h 58"/>
                <a:gd name="T58" fmla="*/ 2147483647 w 61"/>
                <a:gd name="T59" fmla="*/ 2147483647 h 58"/>
                <a:gd name="T60" fmla="*/ 2147483647 w 61"/>
                <a:gd name="T61" fmla="*/ 2147483647 h 58"/>
                <a:gd name="T62" fmla="*/ 2147483647 w 61"/>
                <a:gd name="T63" fmla="*/ 2147483647 h 58"/>
                <a:gd name="T64" fmla="*/ 2147483647 w 61"/>
                <a:gd name="T65" fmla="*/ 2147483647 h 58"/>
                <a:gd name="T66" fmla="*/ 2147483647 w 61"/>
                <a:gd name="T67" fmla="*/ 2147483647 h 58"/>
                <a:gd name="T68" fmla="*/ 2147483647 w 61"/>
                <a:gd name="T69" fmla="*/ 2147483647 h 58"/>
                <a:gd name="T70" fmla="*/ 2147483647 w 61"/>
                <a:gd name="T71" fmla="*/ 2147483647 h 58"/>
                <a:gd name="T72" fmla="*/ 2147483647 w 61"/>
                <a:gd name="T73" fmla="*/ 2147483647 h 58"/>
                <a:gd name="T74" fmla="*/ 2147483647 w 61"/>
                <a:gd name="T75" fmla="*/ 2147483647 h 58"/>
                <a:gd name="T76" fmla="*/ 2147483647 w 61"/>
                <a:gd name="T77" fmla="*/ 2147483647 h 58"/>
                <a:gd name="T78" fmla="*/ 2147483647 w 61"/>
                <a:gd name="T79" fmla="*/ 2147483647 h 58"/>
                <a:gd name="T80" fmla="*/ 2147483647 w 61"/>
                <a:gd name="T81" fmla="*/ 2147483647 h 58"/>
                <a:gd name="T82" fmla="*/ 2147483647 w 61"/>
                <a:gd name="T83" fmla="*/ 2147483647 h 58"/>
                <a:gd name="T84" fmla="*/ 2147483647 w 61"/>
                <a:gd name="T85" fmla="*/ 2147483647 h 58"/>
                <a:gd name="T86" fmla="*/ 2147483647 w 61"/>
                <a:gd name="T87" fmla="*/ 2147483647 h 58"/>
                <a:gd name="T88" fmla="*/ 2147483647 w 61"/>
                <a:gd name="T89" fmla="*/ 2147483647 h 58"/>
                <a:gd name="T90" fmla="*/ 2147483647 w 61"/>
                <a:gd name="T91" fmla="*/ 2147483647 h 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1"/>
                <a:gd name="T139" fmla="*/ 0 h 58"/>
                <a:gd name="T140" fmla="*/ 61 w 61"/>
                <a:gd name="T141" fmla="*/ 58 h 5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1" h="58">
                  <a:moveTo>
                    <a:pt x="39" y="39"/>
                  </a:moveTo>
                  <a:lnTo>
                    <a:pt x="16" y="39"/>
                  </a:lnTo>
                  <a:lnTo>
                    <a:pt x="12" y="48"/>
                  </a:lnTo>
                  <a:lnTo>
                    <a:pt x="11" y="52"/>
                  </a:lnTo>
                  <a:lnTo>
                    <a:pt x="11" y="55"/>
                  </a:lnTo>
                  <a:lnTo>
                    <a:pt x="13" y="56"/>
                  </a:lnTo>
                  <a:lnTo>
                    <a:pt x="14" y="57"/>
                  </a:lnTo>
                  <a:lnTo>
                    <a:pt x="15" y="57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1" y="57"/>
                  </a:lnTo>
                  <a:lnTo>
                    <a:pt x="2" y="57"/>
                  </a:lnTo>
                  <a:lnTo>
                    <a:pt x="3" y="57"/>
                  </a:lnTo>
                  <a:lnTo>
                    <a:pt x="4" y="56"/>
                  </a:lnTo>
                  <a:lnTo>
                    <a:pt x="6" y="53"/>
                  </a:lnTo>
                  <a:lnTo>
                    <a:pt x="7" y="51"/>
                  </a:lnTo>
                  <a:lnTo>
                    <a:pt x="9" y="47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51" y="48"/>
                  </a:lnTo>
                  <a:lnTo>
                    <a:pt x="53" y="53"/>
                  </a:lnTo>
                  <a:lnTo>
                    <a:pt x="55" y="56"/>
                  </a:lnTo>
                  <a:lnTo>
                    <a:pt x="56" y="56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61" y="57"/>
                  </a:lnTo>
                  <a:lnTo>
                    <a:pt x="61" y="58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9" y="57"/>
                  </a:lnTo>
                  <a:lnTo>
                    <a:pt x="41" y="57"/>
                  </a:lnTo>
                  <a:lnTo>
                    <a:pt x="42" y="57"/>
                  </a:lnTo>
                  <a:lnTo>
                    <a:pt x="43" y="57"/>
                  </a:lnTo>
                  <a:lnTo>
                    <a:pt x="43" y="55"/>
                  </a:lnTo>
                  <a:lnTo>
                    <a:pt x="43" y="53"/>
                  </a:lnTo>
                  <a:lnTo>
                    <a:pt x="43" y="51"/>
                  </a:lnTo>
                  <a:lnTo>
                    <a:pt x="42" y="49"/>
                  </a:lnTo>
                  <a:lnTo>
                    <a:pt x="42" y="47"/>
                  </a:lnTo>
                  <a:lnTo>
                    <a:pt x="39" y="39"/>
                  </a:lnTo>
                  <a:close/>
                  <a:moveTo>
                    <a:pt x="37" y="37"/>
                  </a:moveTo>
                  <a:lnTo>
                    <a:pt x="28" y="14"/>
                  </a:lnTo>
                  <a:lnTo>
                    <a:pt x="18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2" name="Freeform 413"/>
            <p:cNvSpPr>
              <a:spLocks/>
            </p:cNvSpPr>
            <p:nvPr/>
          </p:nvSpPr>
          <p:spPr bwMode="auto">
            <a:xfrm>
              <a:off x="8532813" y="5138738"/>
              <a:ext cx="98425" cy="92075"/>
            </a:xfrm>
            <a:custGeom>
              <a:avLst/>
              <a:gdLst>
                <a:gd name="T0" fmla="*/ 0 w 62"/>
                <a:gd name="T1" fmla="*/ 0 h 58"/>
                <a:gd name="T2" fmla="*/ 2147483647 w 62"/>
                <a:gd name="T3" fmla="*/ 0 h 58"/>
                <a:gd name="T4" fmla="*/ 2147483647 w 62"/>
                <a:gd name="T5" fmla="*/ 2147483647 h 58"/>
                <a:gd name="T6" fmla="*/ 2147483647 w 62"/>
                <a:gd name="T7" fmla="*/ 2147483647 h 58"/>
                <a:gd name="T8" fmla="*/ 2147483647 w 62"/>
                <a:gd name="T9" fmla="*/ 2147483647 h 58"/>
                <a:gd name="T10" fmla="*/ 2147483647 w 62"/>
                <a:gd name="T11" fmla="*/ 2147483647 h 58"/>
                <a:gd name="T12" fmla="*/ 2147483647 w 62"/>
                <a:gd name="T13" fmla="*/ 2147483647 h 58"/>
                <a:gd name="T14" fmla="*/ 2147483647 w 62"/>
                <a:gd name="T15" fmla="*/ 2147483647 h 58"/>
                <a:gd name="T16" fmla="*/ 2147483647 w 62"/>
                <a:gd name="T17" fmla="*/ 2147483647 h 58"/>
                <a:gd name="T18" fmla="*/ 2147483647 w 62"/>
                <a:gd name="T19" fmla="*/ 2147483647 h 58"/>
                <a:gd name="T20" fmla="*/ 2147483647 w 62"/>
                <a:gd name="T21" fmla="*/ 2147483647 h 58"/>
                <a:gd name="T22" fmla="*/ 2147483647 w 62"/>
                <a:gd name="T23" fmla="*/ 0 h 58"/>
                <a:gd name="T24" fmla="*/ 2147483647 w 62"/>
                <a:gd name="T25" fmla="*/ 0 h 58"/>
                <a:gd name="T26" fmla="*/ 2147483647 w 62"/>
                <a:gd name="T27" fmla="*/ 2147483647 h 58"/>
                <a:gd name="T28" fmla="*/ 2147483647 w 62"/>
                <a:gd name="T29" fmla="*/ 2147483647 h 58"/>
                <a:gd name="T30" fmla="*/ 2147483647 w 62"/>
                <a:gd name="T31" fmla="*/ 2147483647 h 58"/>
                <a:gd name="T32" fmla="*/ 2147483647 w 62"/>
                <a:gd name="T33" fmla="*/ 2147483647 h 58"/>
                <a:gd name="T34" fmla="*/ 2147483647 w 62"/>
                <a:gd name="T35" fmla="*/ 2147483647 h 58"/>
                <a:gd name="T36" fmla="*/ 2147483647 w 62"/>
                <a:gd name="T37" fmla="*/ 2147483647 h 58"/>
                <a:gd name="T38" fmla="*/ 2147483647 w 62"/>
                <a:gd name="T39" fmla="*/ 2147483647 h 58"/>
                <a:gd name="T40" fmla="*/ 2147483647 w 62"/>
                <a:gd name="T41" fmla="*/ 2147483647 h 58"/>
                <a:gd name="T42" fmla="*/ 2147483647 w 62"/>
                <a:gd name="T43" fmla="*/ 2147483647 h 58"/>
                <a:gd name="T44" fmla="*/ 2147483647 w 62"/>
                <a:gd name="T45" fmla="*/ 2147483647 h 58"/>
                <a:gd name="T46" fmla="*/ 2147483647 w 62"/>
                <a:gd name="T47" fmla="*/ 2147483647 h 58"/>
                <a:gd name="T48" fmla="*/ 2147483647 w 62"/>
                <a:gd name="T49" fmla="*/ 2147483647 h 58"/>
                <a:gd name="T50" fmla="*/ 2147483647 w 62"/>
                <a:gd name="T51" fmla="*/ 2147483647 h 58"/>
                <a:gd name="T52" fmla="*/ 2147483647 w 62"/>
                <a:gd name="T53" fmla="*/ 2147483647 h 58"/>
                <a:gd name="T54" fmla="*/ 2147483647 w 62"/>
                <a:gd name="T55" fmla="*/ 2147483647 h 58"/>
                <a:gd name="T56" fmla="*/ 2147483647 w 62"/>
                <a:gd name="T57" fmla="*/ 2147483647 h 58"/>
                <a:gd name="T58" fmla="*/ 2147483647 w 62"/>
                <a:gd name="T59" fmla="*/ 2147483647 h 58"/>
                <a:gd name="T60" fmla="*/ 2147483647 w 62"/>
                <a:gd name="T61" fmla="*/ 2147483647 h 58"/>
                <a:gd name="T62" fmla="*/ 2147483647 w 62"/>
                <a:gd name="T63" fmla="*/ 2147483647 h 58"/>
                <a:gd name="T64" fmla="*/ 2147483647 w 62"/>
                <a:gd name="T65" fmla="*/ 2147483647 h 58"/>
                <a:gd name="T66" fmla="*/ 2147483647 w 62"/>
                <a:gd name="T67" fmla="*/ 2147483647 h 58"/>
                <a:gd name="T68" fmla="*/ 2147483647 w 62"/>
                <a:gd name="T69" fmla="*/ 2147483647 h 58"/>
                <a:gd name="T70" fmla="*/ 2147483647 w 62"/>
                <a:gd name="T71" fmla="*/ 2147483647 h 58"/>
                <a:gd name="T72" fmla="*/ 2147483647 w 62"/>
                <a:gd name="T73" fmla="*/ 2147483647 h 58"/>
                <a:gd name="T74" fmla="*/ 2147483647 w 62"/>
                <a:gd name="T75" fmla="*/ 2147483647 h 58"/>
                <a:gd name="T76" fmla="*/ 2147483647 w 62"/>
                <a:gd name="T77" fmla="*/ 2147483647 h 58"/>
                <a:gd name="T78" fmla="*/ 2147483647 w 62"/>
                <a:gd name="T79" fmla="*/ 2147483647 h 58"/>
                <a:gd name="T80" fmla="*/ 2147483647 w 62"/>
                <a:gd name="T81" fmla="*/ 2147483647 h 58"/>
                <a:gd name="T82" fmla="*/ 2147483647 w 62"/>
                <a:gd name="T83" fmla="*/ 2147483647 h 58"/>
                <a:gd name="T84" fmla="*/ 2147483647 w 62"/>
                <a:gd name="T85" fmla="*/ 2147483647 h 58"/>
                <a:gd name="T86" fmla="*/ 0 w 62"/>
                <a:gd name="T87" fmla="*/ 2147483647 h 58"/>
                <a:gd name="T88" fmla="*/ 0 w 62"/>
                <a:gd name="T89" fmla="*/ 0 h 5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2"/>
                <a:gd name="T136" fmla="*/ 0 h 58"/>
                <a:gd name="T137" fmla="*/ 62 w 62"/>
                <a:gd name="T138" fmla="*/ 58 h 5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2" h="58">
                  <a:moveTo>
                    <a:pt x="0" y="0"/>
                  </a:moveTo>
                  <a:lnTo>
                    <a:pt x="15" y="0"/>
                  </a:lnTo>
                  <a:lnTo>
                    <a:pt x="51" y="44"/>
                  </a:lnTo>
                  <a:lnTo>
                    <a:pt x="51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49" y="2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1" y="1"/>
                  </a:lnTo>
                  <a:lnTo>
                    <a:pt x="57" y="2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4" y="6"/>
                  </a:lnTo>
                  <a:lnTo>
                    <a:pt x="54" y="58"/>
                  </a:lnTo>
                  <a:lnTo>
                    <a:pt x="53" y="58"/>
                  </a:lnTo>
                  <a:lnTo>
                    <a:pt x="15" y="13"/>
                  </a:lnTo>
                  <a:lnTo>
                    <a:pt x="15" y="53"/>
                  </a:lnTo>
                  <a:lnTo>
                    <a:pt x="16" y="55"/>
                  </a:lnTo>
                  <a:lnTo>
                    <a:pt x="17" y="55"/>
                  </a:lnTo>
                  <a:lnTo>
                    <a:pt x="18" y="56"/>
                  </a:lnTo>
                  <a:lnTo>
                    <a:pt x="19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5"/>
                  </a:lnTo>
                  <a:lnTo>
                    <a:pt x="11" y="54"/>
                  </a:lnTo>
                  <a:lnTo>
                    <a:pt x="11" y="53"/>
                  </a:lnTo>
                  <a:lnTo>
                    <a:pt x="11" y="52"/>
                  </a:lnTo>
                  <a:lnTo>
                    <a:pt x="11" y="8"/>
                  </a:lnTo>
                  <a:lnTo>
                    <a:pt x="10" y="6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3" name="Freeform 414"/>
            <p:cNvSpPr>
              <a:spLocks/>
            </p:cNvSpPr>
            <p:nvPr/>
          </p:nvSpPr>
          <p:spPr bwMode="auto">
            <a:xfrm>
              <a:off x="8634413" y="5138738"/>
              <a:ext cx="77787" cy="90488"/>
            </a:xfrm>
            <a:custGeom>
              <a:avLst/>
              <a:gdLst>
                <a:gd name="T0" fmla="*/ 2147483647 w 49"/>
                <a:gd name="T1" fmla="*/ 2147483647 h 57"/>
                <a:gd name="T2" fmla="*/ 2147483647 w 49"/>
                <a:gd name="T3" fmla="*/ 2147483647 h 57"/>
                <a:gd name="T4" fmla="*/ 2147483647 w 49"/>
                <a:gd name="T5" fmla="*/ 2147483647 h 57"/>
                <a:gd name="T6" fmla="*/ 0 w 49"/>
                <a:gd name="T7" fmla="*/ 2147483647 h 57"/>
                <a:gd name="T8" fmla="*/ 0 w 49"/>
                <a:gd name="T9" fmla="*/ 2147483647 h 57"/>
                <a:gd name="T10" fmla="*/ 2147483647 w 49"/>
                <a:gd name="T11" fmla="*/ 2147483647 h 57"/>
                <a:gd name="T12" fmla="*/ 2147483647 w 49"/>
                <a:gd name="T13" fmla="*/ 2147483647 h 57"/>
                <a:gd name="T14" fmla="*/ 2147483647 w 49"/>
                <a:gd name="T15" fmla="*/ 2147483647 h 57"/>
                <a:gd name="T16" fmla="*/ 2147483647 w 49"/>
                <a:gd name="T17" fmla="*/ 2147483647 h 57"/>
                <a:gd name="T18" fmla="*/ 2147483647 w 49"/>
                <a:gd name="T19" fmla="*/ 2147483647 h 57"/>
                <a:gd name="T20" fmla="*/ 2147483647 w 49"/>
                <a:gd name="T21" fmla="*/ 2147483647 h 57"/>
                <a:gd name="T22" fmla="*/ 2147483647 w 49"/>
                <a:gd name="T23" fmla="*/ 2147483647 h 57"/>
                <a:gd name="T24" fmla="*/ 2147483647 w 49"/>
                <a:gd name="T25" fmla="*/ 2147483647 h 57"/>
                <a:gd name="T26" fmla="*/ 2147483647 w 49"/>
                <a:gd name="T27" fmla="*/ 2147483647 h 57"/>
                <a:gd name="T28" fmla="*/ 2147483647 w 49"/>
                <a:gd name="T29" fmla="*/ 2147483647 h 57"/>
                <a:gd name="T30" fmla="*/ 2147483647 w 49"/>
                <a:gd name="T31" fmla="*/ 2147483647 h 57"/>
                <a:gd name="T32" fmla="*/ 2147483647 w 49"/>
                <a:gd name="T33" fmla="*/ 2147483647 h 57"/>
                <a:gd name="T34" fmla="*/ 2147483647 w 49"/>
                <a:gd name="T35" fmla="*/ 2147483647 h 57"/>
                <a:gd name="T36" fmla="*/ 0 w 49"/>
                <a:gd name="T37" fmla="*/ 2147483647 h 57"/>
                <a:gd name="T38" fmla="*/ 0 w 49"/>
                <a:gd name="T39" fmla="*/ 0 h 57"/>
                <a:gd name="T40" fmla="*/ 2147483647 w 49"/>
                <a:gd name="T41" fmla="*/ 0 h 57"/>
                <a:gd name="T42" fmla="*/ 2147483647 w 49"/>
                <a:gd name="T43" fmla="*/ 2147483647 h 57"/>
                <a:gd name="T44" fmla="*/ 2147483647 w 49"/>
                <a:gd name="T45" fmla="*/ 2147483647 h 57"/>
                <a:gd name="T46" fmla="*/ 2147483647 w 49"/>
                <a:gd name="T47" fmla="*/ 2147483647 h 57"/>
                <a:gd name="T48" fmla="*/ 2147483647 w 49"/>
                <a:gd name="T49" fmla="*/ 2147483647 h 57"/>
                <a:gd name="T50" fmla="*/ 2147483647 w 49"/>
                <a:gd name="T51" fmla="*/ 2147483647 h 57"/>
                <a:gd name="T52" fmla="*/ 2147483647 w 49"/>
                <a:gd name="T53" fmla="*/ 2147483647 h 57"/>
                <a:gd name="T54" fmla="*/ 2147483647 w 49"/>
                <a:gd name="T55" fmla="*/ 2147483647 h 57"/>
                <a:gd name="T56" fmla="*/ 2147483647 w 49"/>
                <a:gd name="T57" fmla="*/ 2147483647 h 57"/>
                <a:gd name="T58" fmla="*/ 2147483647 w 49"/>
                <a:gd name="T59" fmla="*/ 2147483647 h 57"/>
                <a:gd name="T60" fmla="*/ 2147483647 w 49"/>
                <a:gd name="T61" fmla="*/ 2147483647 h 57"/>
                <a:gd name="T62" fmla="*/ 2147483647 w 49"/>
                <a:gd name="T63" fmla="*/ 2147483647 h 57"/>
                <a:gd name="T64" fmla="*/ 2147483647 w 49"/>
                <a:gd name="T65" fmla="*/ 2147483647 h 57"/>
                <a:gd name="T66" fmla="*/ 2147483647 w 49"/>
                <a:gd name="T67" fmla="*/ 2147483647 h 57"/>
                <a:gd name="T68" fmla="*/ 2147483647 w 49"/>
                <a:gd name="T69" fmla="*/ 2147483647 h 57"/>
                <a:gd name="T70" fmla="*/ 2147483647 w 49"/>
                <a:gd name="T71" fmla="*/ 2147483647 h 57"/>
                <a:gd name="T72" fmla="*/ 2147483647 w 49"/>
                <a:gd name="T73" fmla="*/ 2147483647 h 57"/>
                <a:gd name="T74" fmla="*/ 2147483647 w 49"/>
                <a:gd name="T75" fmla="*/ 2147483647 h 57"/>
                <a:gd name="T76" fmla="*/ 2147483647 w 49"/>
                <a:gd name="T77" fmla="*/ 2147483647 h 57"/>
                <a:gd name="T78" fmla="*/ 2147483647 w 49"/>
                <a:gd name="T79" fmla="*/ 2147483647 h 57"/>
                <a:gd name="T80" fmla="*/ 2147483647 w 49"/>
                <a:gd name="T81" fmla="*/ 2147483647 h 57"/>
                <a:gd name="T82" fmla="*/ 2147483647 w 49"/>
                <a:gd name="T83" fmla="*/ 2147483647 h 57"/>
                <a:gd name="T84" fmla="*/ 2147483647 w 49"/>
                <a:gd name="T85" fmla="*/ 2147483647 h 57"/>
                <a:gd name="T86" fmla="*/ 2147483647 w 49"/>
                <a:gd name="T87" fmla="*/ 2147483647 h 57"/>
                <a:gd name="T88" fmla="*/ 2147483647 w 49"/>
                <a:gd name="T89" fmla="*/ 2147483647 h 57"/>
                <a:gd name="T90" fmla="*/ 2147483647 w 49"/>
                <a:gd name="T91" fmla="*/ 2147483647 h 57"/>
                <a:gd name="T92" fmla="*/ 2147483647 w 49"/>
                <a:gd name="T93" fmla="*/ 2147483647 h 5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9"/>
                <a:gd name="T142" fmla="*/ 0 h 57"/>
                <a:gd name="T143" fmla="*/ 49 w 49"/>
                <a:gd name="T144" fmla="*/ 57 h 5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9" h="57">
                  <a:moveTo>
                    <a:pt x="47" y="42"/>
                  </a:moveTo>
                  <a:lnTo>
                    <a:pt x="49" y="42"/>
                  </a:lnTo>
                  <a:lnTo>
                    <a:pt x="44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7" y="55"/>
                  </a:lnTo>
                  <a:lnTo>
                    <a:pt x="7" y="54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4" y="1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17" y="52"/>
                  </a:lnTo>
                  <a:lnTo>
                    <a:pt x="17" y="53"/>
                  </a:lnTo>
                  <a:lnTo>
                    <a:pt x="18" y="54"/>
                  </a:lnTo>
                  <a:lnTo>
                    <a:pt x="19" y="54"/>
                  </a:lnTo>
                  <a:lnTo>
                    <a:pt x="20" y="55"/>
                  </a:lnTo>
                  <a:lnTo>
                    <a:pt x="34" y="55"/>
                  </a:lnTo>
                  <a:lnTo>
                    <a:pt x="38" y="54"/>
                  </a:lnTo>
                  <a:lnTo>
                    <a:pt x="39" y="53"/>
                  </a:lnTo>
                  <a:lnTo>
                    <a:pt x="40" y="52"/>
                  </a:lnTo>
                  <a:lnTo>
                    <a:pt x="41" y="52"/>
                  </a:lnTo>
                  <a:lnTo>
                    <a:pt x="42" y="50"/>
                  </a:lnTo>
                  <a:lnTo>
                    <a:pt x="44" y="47"/>
                  </a:lnTo>
                  <a:lnTo>
                    <a:pt x="47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4" name="Freeform 422"/>
            <p:cNvSpPr>
              <a:spLocks/>
            </p:cNvSpPr>
            <p:nvPr/>
          </p:nvSpPr>
          <p:spPr bwMode="auto">
            <a:xfrm>
              <a:off x="7797800" y="4583113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0 w 36"/>
                <a:gd name="T19" fmla="*/ 2147483647 h 36"/>
                <a:gd name="T20" fmla="*/ 0 w 36"/>
                <a:gd name="T21" fmla="*/ 2147483647 h 36"/>
                <a:gd name="T22" fmla="*/ 0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7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32" y="7"/>
                  </a:lnTo>
                  <a:lnTo>
                    <a:pt x="35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5" name="Freeform 423"/>
            <p:cNvSpPr>
              <a:spLocks/>
            </p:cNvSpPr>
            <p:nvPr/>
          </p:nvSpPr>
          <p:spPr bwMode="auto">
            <a:xfrm>
              <a:off x="7797800" y="4583113"/>
              <a:ext cx="57150" cy="57150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0 w 36"/>
                <a:gd name="T19" fmla="*/ 2147483647 h 36"/>
                <a:gd name="T20" fmla="*/ 0 w 36"/>
                <a:gd name="T21" fmla="*/ 2147483647 h 36"/>
                <a:gd name="T22" fmla="*/ 0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3" y="35"/>
                  </a:lnTo>
                  <a:lnTo>
                    <a:pt x="18" y="36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3" y="7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8" y="3"/>
                  </a:lnTo>
                  <a:lnTo>
                    <a:pt x="32" y="7"/>
                  </a:lnTo>
                  <a:lnTo>
                    <a:pt x="35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6" name="Line 424"/>
            <p:cNvSpPr>
              <a:spLocks noChangeShapeType="1"/>
            </p:cNvSpPr>
            <p:nvPr/>
          </p:nvSpPr>
          <p:spPr bwMode="auto">
            <a:xfrm>
              <a:off x="7824788" y="4424363"/>
              <a:ext cx="401637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7" name="Freeform 425"/>
            <p:cNvSpPr>
              <a:spLocks/>
            </p:cNvSpPr>
            <p:nvPr/>
          </p:nvSpPr>
          <p:spPr bwMode="auto">
            <a:xfrm>
              <a:off x="8355013" y="4371975"/>
              <a:ext cx="58737" cy="93663"/>
            </a:xfrm>
            <a:custGeom>
              <a:avLst/>
              <a:gdLst>
                <a:gd name="T0" fmla="*/ 2147483647 w 37"/>
                <a:gd name="T1" fmla="*/ 2147483647 h 59"/>
                <a:gd name="T2" fmla="*/ 2147483647 w 37"/>
                <a:gd name="T3" fmla="*/ 2147483647 h 59"/>
                <a:gd name="T4" fmla="*/ 2147483647 w 37"/>
                <a:gd name="T5" fmla="*/ 2147483647 h 59"/>
                <a:gd name="T6" fmla="*/ 2147483647 w 37"/>
                <a:gd name="T7" fmla="*/ 2147483647 h 59"/>
                <a:gd name="T8" fmla="*/ 2147483647 w 37"/>
                <a:gd name="T9" fmla="*/ 2147483647 h 59"/>
                <a:gd name="T10" fmla="*/ 2147483647 w 37"/>
                <a:gd name="T11" fmla="*/ 2147483647 h 59"/>
                <a:gd name="T12" fmla="*/ 2147483647 w 37"/>
                <a:gd name="T13" fmla="*/ 2147483647 h 59"/>
                <a:gd name="T14" fmla="*/ 2147483647 w 37"/>
                <a:gd name="T15" fmla="*/ 2147483647 h 59"/>
                <a:gd name="T16" fmla="*/ 2147483647 w 37"/>
                <a:gd name="T17" fmla="*/ 2147483647 h 59"/>
                <a:gd name="T18" fmla="*/ 2147483647 w 37"/>
                <a:gd name="T19" fmla="*/ 2147483647 h 59"/>
                <a:gd name="T20" fmla="*/ 2147483647 w 37"/>
                <a:gd name="T21" fmla="*/ 2147483647 h 59"/>
                <a:gd name="T22" fmla="*/ 2147483647 w 37"/>
                <a:gd name="T23" fmla="*/ 2147483647 h 59"/>
                <a:gd name="T24" fmla="*/ 2147483647 w 37"/>
                <a:gd name="T25" fmla="*/ 2147483647 h 59"/>
                <a:gd name="T26" fmla="*/ 2147483647 w 37"/>
                <a:gd name="T27" fmla="*/ 2147483647 h 59"/>
                <a:gd name="T28" fmla="*/ 2147483647 w 37"/>
                <a:gd name="T29" fmla="*/ 2147483647 h 59"/>
                <a:gd name="T30" fmla="*/ 2147483647 w 37"/>
                <a:gd name="T31" fmla="*/ 2147483647 h 59"/>
                <a:gd name="T32" fmla="*/ 2147483647 w 37"/>
                <a:gd name="T33" fmla="*/ 2147483647 h 59"/>
                <a:gd name="T34" fmla="*/ 2147483647 w 37"/>
                <a:gd name="T35" fmla="*/ 2147483647 h 59"/>
                <a:gd name="T36" fmla="*/ 2147483647 w 37"/>
                <a:gd name="T37" fmla="*/ 2147483647 h 59"/>
                <a:gd name="T38" fmla="*/ 2147483647 w 37"/>
                <a:gd name="T39" fmla="*/ 2147483647 h 59"/>
                <a:gd name="T40" fmla="*/ 2147483647 w 37"/>
                <a:gd name="T41" fmla="*/ 2147483647 h 59"/>
                <a:gd name="T42" fmla="*/ 2147483647 w 37"/>
                <a:gd name="T43" fmla="*/ 2147483647 h 59"/>
                <a:gd name="T44" fmla="*/ 2147483647 w 37"/>
                <a:gd name="T45" fmla="*/ 2147483647 h 59"/>
                <a:gd name="T46" fmla="*/ 2147483647 w 37"/>
                <a:gd name="T47" fmla="*/ 2147483647 h 59"/>
                <a:gd name="T48" fmla="*/ 2147483647 w 37"/>
                <a:gd name="T49" fmla="*/ 2147483647 h 59"/>
                <a:gd name="T50" fmla="*/ 2147483647 w 37"/>
                <a:gd name="T51" fmla="*/ 2147483647 h 59"/>
                <a:gd name="T52" fmla="*/ 2147483647 w 37"/>
                <a:gd name="T53" fmla="*/ 2147483647 h 59"/>
                <a:gd name="T54" fmla="*/ 2147483647 w 37"/>
                <a:gd name="T55" fmla="*/ 2147483647 h 59"/>
                <a:gd name="T56" fmla="*/ 2147483647 w 37"/>
                <a:gd name="T57" fmla="*/ 2147483647 h 59"/>
                <a:gd name="T58" fmla="*/ 2147483647 w 37"/>
                <a:gd name="T59" fmla="*/ 2147483647 h 59"/>
                <a:gd name="T60" fmla="*/ 2147483647 w 37"/>
                <a:gd name="T61" fmla="*/ 2147483647 h 59"/>
                <a:gd name="T62" fmla="*/ 2147483647 w 37"/>
                <a:gd name="T63" fmla="*/ 2147483647 h 59"/>
                <a:gd name="T64" fmla="*/ 2147483647 w 37"/>
                <a:gd name="T65" fmla="*/ 2147483647 h 59"/>
                <a:gd name="T66" fmla="*/ 2147483647 w 37"/>
                <a:gd name="T67" fmla="*/ 2147483647 h 59"/>
                <a:gd name="T68" fmla="*/ 2147483647 w 37"/>
                <a:gd name="T69" fmla="*/ 2147483647 h 59"/>
                <a:gd name="T70" fmla="*/ 2147483647 w 37"/>
                <a:gd name="T71" fmla="*/ 2147483647 h 59"/>
                <a:gd name="T72" fmla="*/ 2147483647 w 37"/>
                <a:gd name="T73" fmla="*/ 2147483647 h 59"/>
                <a:gd name="T74" fmla="*/ 0 w 37"/>
                <a:gd name="T75" fmla="*/ 2147483647 h 59"/>
                <a:gd name="T76" fmla="*/ 0 w 37"/>
                <a:gd name="T77" fmla="*/ 2147483647 h 59"/>
                <a:gd name="T78" fmla="*/ 2147483647 w 37"/>
                <a:gd name="T79" fmla="*/ 2147483647 h 59"/>
                <a:gd name="T80" fmla="*/ 2147483647 w 37"/>
                <a:gd name="T81" fmla="*/ 2147483647 h 59"/>
                <a:gd name="T82" fmla="*/ 2147483647 w 37"/>
                <a:gd name="T83" fmla="*/ 0 h 59"/>
                <a:gd name="T84" fmla="*/ 2147483647 w 37"/>
                <a:gd name="T85" fmla="*/ 2147483647 h 59"/>
                <a:gd name="T86" fmla="*/ 2147483647 w 37"/>
                <a:gd name="T87" fmla="*/ 2147483647 h 59"/>
                <a:gd name="T88" fmla="*/ 2147483647 w 37"/>
                <a:gd name="T89" fmla="*/ 2147483647 h 59"/>
                <a:gd name="T90" fmla="*/ 2147483647 w 37"/>
                <a:gd name="T91" fmla="*/ 0 h 5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"/>
                <a:gd name="T139" fmla="*/ 0 h 59"/>
                <a:gd name="T140" fmla="*/ 37 w 37"/>
                <a:gd name="T141" fmla="*/ 59 h 5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" h="59">
                  <a:moveTo>
                    <a:pt x="34" y="0"/>
                  </a:moveTo>
                  <a:lnTo>
                    <a:pt x="34" y="20"/>
                  </a:lnTo>
                  <a:lnTo>
                    <a:pt x="33" y="20"/>
                  </a:lnTo>
                  <a:lnTo>
                    <a:pt x="31" y="14"/>
                  </a:lnTo>
                  <a:lnTo>
                    <a:pt x="30" y="10"/>
                  </a:lnTo>
                  <a:lnTo>
                    <a:pt x="29" y="8"/>
                  </a:lnTo>
                  <a:lnTo>
                    <a:pt x="26" y="6"/>
                  </a:lnTo>
                  <a:lnTo>
                    <a:pt x="25" y="4"/>
                  </a:lnTo>
                  <a:lnTo>
                    <a:pt x="16" y="3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7" y="8"/>
                  </a:lnTo>
                  <a:lnTo>
                    <a:pt x="7" y="10"/>
                  </a:lnTo>
                  <a:lnTo>
                    <a:pt x="7" y="13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15" y="22"/>
                  </a:lnTo>
                  <a:lnTo>
                    <a:pt x="21" y="25"/>
                  </a:lnTo>
                  <a:lnTo>
                    <a:pt x="25" y="28"/>
                  </a:lnTo>
                  <a:lnTo>
                    <a:pt x="29" y="30"/>
                  </a:lnTo>
                  <a:lnTo>
                    <a:pt x="31" y="32"/>
                  </a:lnTo>
                  <a:lnTo>
                    <a:pt x="33" y="33"/>
                  </a:lnTo>
                  <a:lnTo>
                    <a:pt x="35" y="37"/>
                  </a:lnTo>
                  <a:lnTo>
                    <a:pt x="36" y="38"/>
                  </a:lnTo>
                  <a:lnTo>
                    <a:pt x="37" y="40"/>
                  </a:lnTo>
                  <a:lnTo>
                    <a:pt x="37" y="41"/>
                  </a:lnTo>
                  <a:lnTo>
                    <a:pt x="37" y="43"/>
                  </a:lnTo>
                  <a:lnTo>
                    <a:pt x="37" y="47"/>
                  </a:lnTo>
                  <a:lnTo>
                    <a:pt x="35" y="51"/>
                  </a:lnTo>
                  <a:lnTo>
                    <a:pt x="32" y="55"/>
                  </a:lnTo>
                  <a:lnTo>
                    <a:pt x="29" y="57"/>
                  </a:lnTo>
                  <a:lnTo>
                    <a:pt x="25" y="59"/>
                  </a:lnTo>
                  <a:lnTo>
                    <a:pt x="19" y="59"/>
                  </a:lnTo>
                  <a:lnTo>
                    <a:pt x="14" y="59"/>
                  </a:lnTo>
                  <a:lnTo>
                    <a:pt x="13" y="59"/>
                  </a:lnTo>
                  <a:lnTo>
                    <a:pt x="11" y="58"/>
                  </a:lnTo>
                  <a:lnTo>
                    <a:pt x="8" y="57"/>
                  </a:lnTo>
                  <a:lnTo>
                    <a:pt x="5" y="55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1" y="59"/>
                  </a:lnTo>
                  <a:lnTo>
                    <a:pt x="1" y="39"/>
                  </a:lnTo>
                  <a:lnTo>
                    <a:pt x="2" y="39"/>
                  </a:lnTo>
                  <a:lnTo>
                    <a:pt x="3" y="45"/>
                  </a:lnTo>
                  <a:lnTo>
                    <a:pt x="4" y="49"/>
                  </a:lnTo>
                  <a:lnTo>
                    <a:pt x="8" y="53"/>
                  </a:lnTo>
                  <a:lnTo>
                    <a:pt x="11" y="55"/>
                  </a:lnTo>
                  <a:lnTo>
                    <a:pt x="15" y="56"/>
                  </a:lnTo>
                  <a:lnTo>
                    <a:pt x="18" y="56"/>
                  </a:lnTo>
                  <a:lnTo>
                    <a:pt x="23" y="56"/>
                  </a:lnTo>
                  <a:lnTo>
                    <a:pt x="27" y="54"/>
                  </a:lnTo>
                  <a:lnTo>
                    <a:pt x="29" y="52"/>
                  </a:lnTo>
                  <a:lnTo>
                    <a:pt x="30" y="51"/>
                  </a:lnTo>
                  <a:lnTo>
                    <a:pt x="30" y="49"/>
                  </a:lnTo>
                  <a:lnTo>
                    <a:pt x="30" y="45"/>
                  </a:lnTo>
                  <a:lnTo>
                    <a:pt x="30" y="44"/>
                  </a:lnTo>
                  <a:lnTo>
                    <a:pt x="29" y="43"/>
                  </a:lnTo>
                  <a:lnTo>
                    <a:pt x="28" y="42"/>
                  </a:lnTo>
                  <a:lnTo>
                    <a:pt x="27" y="41"/>
                  </a:lnTo>
                  <a:lnTo>
                    <a:pt x="26" y="40"/>
                  </a:lnTo>
                  <a:lnTo>
                    <a:pt x="25" y="38"/>
                  </a:lnTo>
                  <a:lnTo>
                    <a:pt x="21" y="36"/>
                  </a:lnTo>
                  <a:lnTo>
                    <a:pt x="16" y="34"/>
                  </a:lnTo>
                  <a:lnTo>
                    <a:pt x="12" y="32"/>
                  </a:lnTo>
                  <a:lnTo>
                    <a:pt x="8" y="29"/>
                  </a:lnTo>
                  <a:lnTo>
                    <a:pt x="6" y="27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6" y="3"/>
                  </a:lnTo>
                  <a:lnTo>
                    <a:pt x="28" y="3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8" name="Line 426"/>
            <p:cNvSpPr>
              <a:spLocks noChangeShapeType="1"/>
            </p:cNvSpPr>
            <p:nvPr/>
          </p:nvSpPr>
          <p:spPr bwMode="auto">
            <a:xfrm>
              <a:off x="8158163" y="4635500"/>
              <a:ext cx="68262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19" name="Line 427"/>
            <p:cNvSpPr>
              <a:spLocks noChangeShapeType="1"/>
            </p:cNvSpPr>
            <p:nvPr/>
          </p:nvSpPr>
          <p:spPr bwMode="auto">
            <a:xfrm>
              <a:off x="7824788" y="4424363"/>
              <a:ext cx="1587" cy="16192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520" name="TextBox 437"/>
            <p:cNvSpPr txBox="1">
              <a:spLocks noChangeArrowheads="1"/>
            </p:cNvSpPr>
            <p:nvPr/>
          </p:nvSpPr>
          <p:spPr bwMode="auto">
            <a:xfrm>
              <a:off x="6692479" y="5564778"/>
              <a:ext cx="1787642" cy="46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smtClean="0"/>
                <a:t>IL41050TA/IL41050TT</a:t>
              </a:r>
            </a:p>
            <a:p>
              <a:pPr eaLnBrk="0" hangingPunct="0"/>
              <a:r>
                <a:rPr lang="en-US" sz="1200" smtClean="0"/>
                <a:t>IL41050TFD</a:t>
              </a:r>
              <a:endParaRPr lang="en-US" sz="1200" dirty="0" smtClean="0"/>
            </a:p>
          </p:txBody>
        </p:sp>
      </p:grpSp>
      <p:sp>
        <p:nvSpPr>
          <p:cNvPr id="331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18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07507779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322388"/>
            <a:ext cx="8247062" cy="4381500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RS-422, RS-485, PROFIBUS, and CAN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Digital or passive input versions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Up to 40 Mbps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smtClean="0">
                <a:latin typeface="Arial" pitchFamily="34" charset="0"/>
                <a:cs typeface="Times New Roman" pitchFamily="18" charset="0"/>
              </a:rPr>
              <a:t>Rigorous </a:t>
            </a: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PROFIBUS compliance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True 8 mm creepage available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QSOP and narrow-body versions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Isolated Network Transceivers</a:t>
            </a: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7086600" y="4724400"/>
            <a:ext cx="979487" cy="1208087"/>
            <a:chOff x="6794500" y="4165601"/>
            <a:chExt cx="1454150" cy="1794993"/>
          </a:xfrm>
        </p:grpSpPr>
        <p:sp>
          <p:nvSpPr>
            <p:cNvPr id="20496" name="Rectangle 109"/>
            <p:cNvSpPr>
              <a:spLocks noChangeArrowheads="1"/>
            </p:cNvSpPr>
            <p:nvPr/>
          </p:nvSpPr>
          <p:spPr bwMode="auto">
            <a:xfrm>
              <a:off x="6797675" y="4165601"/>
              <a:ext cx="1449388" cy="179499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20497" name="Rectangle 110"/>
            <p:cNvSpPr>
              <a:spLocks noChangeArrowheads="1"/>
            </p:cNvSpPr>
            <p:nvPr/>
          </p:nvSpPr>
          <p:spPr bwMode="auto">
            <a:xfrm>
              <a:off x="6797675" y="4165601"/>
              <a:ext cx="1449388" cy="179499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20498" name="Line 111"/>
            <p:cNvSpPr>
              <a:spLocks noChangeShapeType="1"/>
            </p:cNvSpPr>
            <p:nvPr/>
          </p:nvSpPr>
          <p:spPr bwMode="auto">
            <a:xfrm>
              <a:off x="6796087" y="4436992"/>
              <a:ext cx="14509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499" name="Line 112"/>
            <p:cNvSpPr>
              <a:spLocks noChangeShapeType="1"/>
            </p:cNvSpPr>
            <p:nvPr/>
          </p:nvSpPr>
          <p:spPr bwMode="auto">
            <a:xfrm>
              <a:off x="6794500" y="4963904"/>
              <a:ext cx="10064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0" name="Line 113"/>
            <p:cNvSpPr>
              <a:spLocks noChangeShapeType="1"/>
            </p:cNvSpPr>
            <p:nvPr/>
          </p:nvSpPr>
          <p:spPr bwMode="auto">
            <a:xfrm>
              <a:off x="6794500" y="5400353"/>
              <a:ext cx="108267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1" name="Freeform 114"/>
            <p:cNvSpPr>
              <a:spLocks/>
            </p:cNvSpPr>
            <p:nvPr/>
          </p:nvSpPr>
          <p:spPr bwMode="auto">
            <a:xfrm>
              <a:off x="6973887" y="4294154"/>
              <a:ext cx="266700" cy="284089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2" name="Freeform 115"/>
            <p:cNvSpPr>
              <a:spLocks/>
            </p:cNvSpPr>
            <p:nvPr/>
          </p:nvSpPr>
          <p:spPr bwMode="auto">
            <a:xfrm>
              <a:off x="6973887" y="4294154"/>
              <a:ext cx="266700" cy="284089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3" name="Freeform 116"/>
            <p:cNvSpPr>
              <a:spLocks/>
            </p:cNvSpPr>
            <p:nvPr/>
          </p:nvSpPr>
          <p:spPr bwMode="auto">
            <a:xfrm>
              <a:off x="7799387" y="4294154"/>
              <a:ext cx="266700" cy="284089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4" name="Freeform 117"/>
            <p:cNvSpPr>
              <a:spLocks/>
            </p:cNvSpPr>
            <p:nvPr/>
          </p:nvSpPr>
          <p:spPr bwMode="auto">
            <a:xfrm>
              <a:off x="7799387" y="4294154"/>
              <a:ext cx="266700" cy="284089"/>
            </a:xfrm>
            <a:custGeom>
              <a:avLst/>
              <a:gdLst>
                <a:gd name="T0" fmla="*/ 2147483647 w 168"/>
                <a:gd name="T1" fmla="*/ 2147483647 h 179"/>
                <a:gd name="T2" fmla="*/ 0 w 168"/>
                <a:gd name="T3" fmla="*/ 0 h 179"/>
                <a:gd name="T4" fmla="*/ 0 w 168"/>
                <a:gd name="T5" fmla="*/ 2147483647 h 179"/>
                <a:gd name="T6" fmla="*/ 2147483647 w 168"/>
                <a:gd name="T7" fmla="*/ 2147483647 h 1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79"/>
                <a:gd name="T14" fmla="*/ 168 w 168"/>
                <a:gd name="T15" fmla="*/ 179 h 1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79">
                  <a:moveTo>
                    <a:pt x="168" y="9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168" y="90"/>
                  </a:lnTo>
                </a:path>
              </a:pathLst>
            </a:custGeom>
            <a:solidFill>
              <a:srgbClr val="0046AD"/>
            </a:solidFill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5" name="Freeform 118"/>
            <p:cNvSpPr>
              <a:spLocks/>
            </p:cNvSpPr>
            <p:nvPr/>
          </p:nvSpPr>
          <p:spPr bwMode="auto">
            <a:xfrm>
              <a:off x="6973887" y="4821067"/>
              <a:ext cx="266700" cy="285675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6" name="Freeform 119"/>
            <p:cNvSpPr>
              <a:spLocks/>
            </p:cNvSpPr>
            <p:nvPr/>
          </p:nvSpPr>
          <p:spPr bwMode="auto">
            <a:xfrm>
              <a:off x="6973887" y="4821067"/>
              <a:ext cx="266700" cy="285675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7" name="Freeform 120"/>
            <p:cNvSpPr>
              <a:spLocks/>
            </p:cNvSpPr>
            <p:nvPr/>
          </p:nvSpPr>
          <p:spPr bwMode="auto">
            <a:xfrm>
              <a:off x="7699375" y="4821067"/>
              <a:ext cx="266700" cy="285675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8" name="Freeform 121"/>
            <p:cNvSpPr>
              <a:spLocks/>
            </p:cNvSpPr>
            <p:nvPr/>
          </p:nvSpPr>
          <p:spPr bwMode="auto">
            <a:xfrm>
              <a:off x="7699375" y="4821067"/>
              <a:ext cx="266700" cy="285675"/>
            </a:xfrm>
            <a:custGeom>
              <a:avLst/>
              <a:gdLst>
                <a:gd name="T0" fmla="*/ 2147483647 w 168"/>
                <a:gd name="T1" fmla="*/ 2147483647 h 180"/>
                <a:gd name="T2" fmla="*/ 0 w 168"/>
                <a:gd name="T3" fmla="*/ 0 h 180"/>
                <a:gd name="T4" fmla="*/ 0 w 168"/>
                <a:gd name="T5" fmla="*/ 2147483647 h 180"/>
                <a:gd name="T6" fmla="*/ 2147483647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168" y="9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168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09" name="Freeform 122"/>
            <p:cNvSpPr>
              <a:spLocks/>
            </p:cNvSpPr>
            <p:nvPr/>
          </p:nvSpPr>
          <p:spPr bwMode="auto">
            <a:xfrm>
              <a:off x="7699375" y="5255928"/>
              <a:ext cx="266700" cy="285675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10" name="Freeform 123"/>
            <p:cNvSpPr>
              <a:spLocks/>
            </p:cNvSpPr>
            <p:nvPr/>
          </p:nvSpPr>
          <p:spPr bwMode="auto">
            <a:xfrm>
              <a:off x="7699375" y="5255928"/>
              <a:ext cx="266700" cy="285675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11" name="Freeform 124"/>
            <p:cNvSpPr>
              <a:spLocks/>
            </p:cNvSpPr>
            <p:nvPr/>
          </p:nvSpPr>
          <p:spPr bwMode="auto">
            <a:xfrm>
              <a:off x="6973887" y="5255928"/>
              <a:ext cx="266700" cy="285675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12" name="Freeform 125"/>
            <p:cNvSpPr>
              <a:spLocks/>
            </p:cNvSpPr>
            <p:nvPr/>
          </p:nvSpPr>
          <p:spPr bwMode="auto">
            <a:xfrm>
              <a:off x="6973887" y="5255928"/>
              <a:ext cx="266700" cy="285675"/>
            </a:xfrm>
            <a:custGeom>
              <a:avLst/>
              <a:gdLst>
                <a:gd name="T0" fmla="*/ 0 w 168"/>
                <a:gd name="T1" fmla="*/ 2147483647 h 180"/>
                <a:gd name="T2" fmla="*/ 2147483647 w 168"/>
                <a:gd name="T3" fmla="*/ 0 h 180"/>
                <a:gd name="T4" fmla="*/ 2147483647 w 168"/>
                <a:gd name="T5" fmla="*/ 2147483647 h 180"/>
                <a:gd name="T6" fmla="*/ 0 w 168"/>
                <a:gd name="T7" fmla="*/ 2147483647 h 1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8"/>
                <a:gd name="T13" fmla="*/ 0 h 180"/>
                <a:gd name="T14" fmla="*/ 168 w 168"/>
                <a:gd name="T15" fmla="*/ 180 h 1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8" h="180">
                  <a:moveTo>
                    <a:pt x="0" y="90"/>
                  </a:moveTo>
                  <a:lnTo>
                    <a:pt x="168" y="0"/>
                  </a:lnTo>
                  <a:lnTo>
                    <a:pt x="168" y="180"/>
                  </a:lnTo>
                  <a:lnTo>
                    <a:pt x="0" y="90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13" name="Rectangle 126"/>
            <p:cNvSpPr>
              <a:spLocks noChangeArrowheads="1"/>
            </p:cNvSpPr>
            <p:nvPr/>
          </p:nvSpPr>
          <p:spPr bwMode="auto">
            <a:xfrm>
              <a:off x="7418387" y="4165601"/>
              <a:ext cx="206375" cy="1794993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B2D4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20514" name="Rectangle 127"/>
            <p:cNvSpPr>
              <a:spLocks noChangeArrowheads="1"/>
            </p:cNvSpPr>
            <p:nvPr/>
          </p:nvSpPr>
          <p:spPr bwMode="auto">
            <a:xfrm>
              <a:off x="7418387" y="4165601"/>
              <a:ext cx="206375" cy="179499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20515" name="Freeform 128"/>
            <p:cNvSpPr>
              <a:spLocks/>
            </p:cNvSpPr>
            <p:nvPr/>
          </p:nvSpPr>
          <p:spPr bwMode="auto">
            <a:xfrm>
              <a:off x="6794500" y="5479707"/>
              <a:ext cx="306388" cy="282501"/>
            </a:xfrm>
            <a:custGeom>
              <a:avLst/>
              <a:gdLst>
                <a:gd name="T0" fmla="*/ 2147483647 w 193"/>
                <a:gd name="T1" fmla="*/ 0 h 178"/>
                <a:gd name="T2" fmla="*/ 2147483647 w 193"/>
                <a:gd name="T3" fmla="*/ 2147483647 h 178"/>
                <a:gd name="T4" fmla="*/ 0 w 193"/>
                <a:gd name="T5" fmla="*/ 2147483647 h 178"/>
                <a:gd name="T6" fmla="*/ 0 60000 65536"/>
                <a:gd name="T7" fmla="*/ 0 60000 65536"/>
                <a:gd name="T8" fmla="*/ 0 60000 65536"/>
                <a:gd name="T9" fmla="*/ 0 w 193"/>
                <a:gd name="T10" fmla="*/ 0 h 178"/>
                <a:gd name="T11" fmla="*/ 193 w 193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3" h="178">
                  <a:moveTo>
                    <a:pt x="193" y="0"/>
                  </a:moveTo>
                  <a:lnTo>
                    <a:pt x="193" y="178"/>
                  </a:lnTo>
                  <a:lnTo>
                    <a:pt x="0" y="17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16" name="Freeform 129"/>
            <p:cNvSpPr>
              <a:spLocks/>
            </p:cNvSpPr>
            <p:nvPr/>
          </p:nvSpPr>
          <p:spPr bwMode="auto">
            <a:xfrm>
              <a:off x="7072312" y="5470185"/>
              <a:ext cx="57150" cy="57135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17" name="Freeform 130"/>
            <p:cNvSpPr>
              <a:spLocks/>
            </p:cNvSpPr>
            <p:nvPr/>
          </p:nvSpPr>
          <p:spPr bwMode="auto">
            <a:xfrm>
              <a:off x="7072312" y="5470185"/>
              <a:ext cx="57150" cy="57135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18" name="Freeform 131"/>
            <p:cNvSpPr>
              <a:spLocks/>
            </p:cNvSpPr>
            <p:nvPr/>
          </p:nvSpPr>
          <p:spPr bwMode="auto">
            <a:xfrm>
              <a:off x="7820025" y="4446515"/>
              <a:ext cx="303213" cy="439623"/>
            </a:xfrm>
            <a:custGeom>
              <a:avLst/>
              <a:gdLst>
                <a:gd name="T0" fmla="*/ 2147483647 w 191"/>
                <a:gd name="T1" fmla="*/ 0 h 277"/>
                <a:gd name="T2" fmla="*/ 2147483647 w 191"/>
                <a:gd name="T3" fmla="*/ 2147483647 h 277"/>
                <a:gd name="T4" fmla="*/ 2147483647 w 191"/>
                <a:gd name="T5" fmla="*/ 2147483647 h 277"/>
                <a:gd name="T6" fmla="*/ 0 w 191"/>
                <a:gd name="T7" fmla="*/ 2147483647 h 277"/>
                <a:gd name="T8" fmla="*/ 2147483647 w 191"/>
                <a:gd name="T9" fmla="*/ 0 h 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1"/>
                <a:gd name="T16" fmla="*/ 0 h 277"/>
                <a:gd name="T17" fmla="*/ 191 w 191"/>
                <a:gd name="T18" fmla="*/ 277 h 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1" h="277">
                  <a:moveTo>
                    <a:pt x="191" y="0"/>
                  </a:moveTo>
                  <a:lnTo>
                    <a:pt x="191" y="162"/>
                  </a:lnTo>
                  <a:lnTo>
                    <a:pt x="2" y="162"/>
                  </a:lnTo>
                  <a:lnTo>
                    <a:pt x="0" y="277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19" name="Freeform 132"/>
            <p:cNvSpPr>
              <a:spLocks/>
            </p:cNvSpPr>
            <p:nvPr/>
          </p:nvSpPr>
          <p:spPr bwMode="auto">
            <a:xfrm>
              <a:off x="7820025" y="4446515"/>
              <a:ext cx="303213" cy="439623"/>
            </a:xfrm>
            <a:custGeom>
              <a:avLst/>
              <a:gdLst>
                <a:gd name="T0" fmla="*/ 2147483647 w 191"/>
                <a:gd name="T1" fmla="*/ 0 h 277"/>
                <a:gd name="T2" fmla="*/ 2147483647 w 191"/>
                <a:gd name="T3" fmla="*/ 2147483647 h 277"/>
                <a:gd name="T4" fmla="*/ 2147483647 w 191"/>
                <a:gd name="T5" fmla="*/ 2147483647 h 277"/>
                <a:gd name="T6" fmla="*/ 0 w 191"/>
                <a:gd name="T7" fmla="*/ 2147483647 h 2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1"/>
                <a:gd name="T13" fmla="*/ 0 h 277"/>
                <a:gd name="T14" fmla="*/ 191 w 191"/>
                <a:gd name="T15" fmla="*/ 277 h 2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1" h="277">
                  <a:moveTo>
                    <a:pt x="191" y="0"/>
                  </a:moveTo>
                  <a:lnTo>
                    <a:pt x="191" y="162"/>
                  </a:lnTo>
                  <a:lnTo>
                    <a:pt x="2" y="162"/>
                  </a:lnTo>
                  <a:lnTo>
                    <a:pt x="0" y="277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0" name="Line 133"/>
            <p:cNvSpPr>
              <a:spLocks noChangeShapeType="1"/>
            </p:cNvSpPr>
            <p:nvPr/>
          </p:nvSpPr>
          <p:spPr bwMode="auto">
            <a:xfrm>
              <a:off x="7969250" y="4816306"/>
              <a:ext cx="1588" cy="290437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1" name="Line 134"/>
            <p:cNvSpPr>
              <a:spLocks noChangeShapeType="1"/>
            </p:cNvSpPr>
            <p:nvPr/>
          </p:nvSpPr>
          <p:spPr bwMode="auto">
            <a:xfrm>
              <a:off x="7972425" y="4890898"/>
              <a:ext cx="276225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2" name="Line 135"/>
            <p:cNvSpPr>
              <a:spLocks noChangeShapeType="1"/>
            </p:cNvSpPr>
            <p:nvPr/>
          </p:nvSpPr>
          <p:spPr bwMode="auto">
            <a:xfrm>
              <a:off x="7986712" y="5025801"/>
              <a:ext cx="25400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3" name="Line 136"/>
            <p:cNvSpPr>
              <a:spLocks noChangeShapeType="1"/>
            </p:cNvSpPr>
            <p:nvPr/>
          </p:nvSpPr>
          <p:spPr bwMode="auto">
            <a:xfrm>
              <a:off x="7972425" y="5327347"/>
              <a:ext cx="27305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4" name="Line 137"/>
            <p:cNvSpPr>
              <a:spLocks noChangeShapeType="1"/>
            </p:cNvSpPr>
            <p:nvPr/>
          </p:nvSpPr>
          <p:spPr bwMode="auto">
            <a:xfrm>
              <a:off x="7970837" y="5452726"/>
              <a:ext cx="273050" cy="1588"/>
            </a:xfrm>
            <a:prstGeom prst="line">
              <a:avLst/>
            </a:pr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5" name="Freeform 138"/>
            <p:cNvSpPr>
              <a:spLocks/>
            </p:cNvSpPr>
            <p:nvPr/>
          </p:nvSpPr>
          <p:spPr bwMode="auto">
            <a:xfrm>
              <a:off x="8102600" y="4414773"/>
              <a:ext cx="42863" cy="42852"/>
            </a:xfrm>
            <a:custGeom>
              <a:avLst/>
              <a:gdLst>
                <a:gd name="T0" fmla="*/ 2147483647 w 27"/>
                <a:gd name="T1" fmla="*/ 2147483647 h 27"/>
                <a:gd name="T2" fmla="*/ 2147483647 w 27"/>
                <a:gd name="T3" fmla="*/ 2147483647 h 27"/>
                <a:gd name="T4" fmla="*/ 2147483647 w 27"/>
                <a:gd name="T5" fmla="*/ 2147483647 h 27"/>
                <a:gd name="T6" fmla="*/ 2147483647 w 27"/>
                <a:gd name="T7" fmla="*/ 2147483647 h 27"/>
                <a:gd name="T8" fmla="*/ 2147483647 w 27"/>
                <a:gd name="T9" fmla="*/ 2147483647 h 27"/>
                <a:gd name="T10" fmla="*/ 2147483647 w 27"/>
                <a:gd name="T11" fmla="*/ 2147483647 h 27"/>
                <a:gd name="T12" fmla="*/ 2147483647 w 27"/>
                <a:gd name="T13" fmla="*/ 2147483647 h 27"/>
                <a:gd name="T14" fmla="*/ 2147483647 w 27"/>
                <a:gd name="T15" fmla="*/ 2147483647 h 27"/>
                <a:gd name="T16" fmla="*/ 0 w 27"/>
                <a:gd name="T17" fmla="*/ 2147483647 h 27"/>
                <a:gd name="T18" fmla="*/ 2147483647 w 27"/>
                <a:gd name="T19" fmla="*/ 2147483647 h 27"/>
                <a:gd name="T20" fmla="*/ 2147483647 w 27"/>
                <a:gd name="T21" fmla="*/ 2147483647 h 27"/>
                <a:gd name="T22" fmla="*/ 2147483647 w 27"/>
                <a:gd name="T23" fmla="*/ 2147483647 h 27"/>
                <a:gd name="T24" fmla="*/ 2147483647 w 27"/>
                <a:gd name="T25" fmla="*/ 0 h 27"/>
                <a:gd name="T26" fmla="*/ 2147483647 w 27"/>
                <a:gd name="T27" fmla="*/ 2147483647 h 27"/>
                <a:gd name="T28" fmla="*/ 2147483647 w 27"/>
                <a:gd name="T29" fmla="*/ 2147483647 h 27"/>
                <a:gd name="T30" fmla="*/ 2147483647 w 27"/>
                <a:gd name="T31" fmla="*/ 2147483647 h 27"/>
                <a:gd name="T32" fmla="*/ 2147483647 w 27"/>
                <a:gd name="T33" fmla="*/ 2147483647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7"/>
                <a:gd name="T53" fmla="*/ 27 w 27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7">
                  <a:moveTo>
                    <a:pt x="27" y="14"/>
                  </a:moveTo>
                  <a:lnTo>
                    <a:pt x="26" y="19"/>
                  </a:lnTo>
                  <a:lnTo>
                    <a:pt x="23" y="23"/>
                  </a:lnTo>
                  <a:lnTo>
                    <a:pt x="19" y="26"/>
                  </a:lnTo>
                  <a:lnTo>
                    <a:pt x="13" y="27"/>
                  </a:lnTo>
                  <a:lnTo>
                    <a:pt x="8" y="26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9" y="1"/>
                  </a:lnTo>
                  <a:lnTo>
                    <a:pt x="23" y="4"/>
                  </a:lnTo>
                  <a:lnTo>
                    <a:pt x="26" y="8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6" name="Freeform 139"/>
            <p:cNvSpPr>
              <a:spLocks/>
            </p:cNvSpPr>
            <p:nvPr/>
          </p:nvSpPr>
          <p:spPr bwMode="auto">
            <a:xfrm>
              <a:off x="7969250" y="5425746"/>
              <a:ext cx="57150" cy="58723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2147483647 h 37"/>
                <a:gd name="T30" fmla="*/ 2147483647 w 36"/>
                <a:gd name="T31" fmla="*/ 0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2147483647 w 36"/>
                <a:gd name="T39" fmla="*/ 2147483647 h 37"/>
                <a:gd name="T40" fmla="*/ 2147483647 w 36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7"/>
                <a:gd name="T65" fmla="*/ 36 w 3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7">
                  <a:moveTo>
                    <a:pt x="36" y="19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2" y="36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5" y="1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7" name="Freeform 140"/>
            <p:cNvSpPr>
              <a:spLocks/>
            </p:cNvSpPr>
            <p:nvPr/>
          </p:nvSpPr>
          <p:spPr bwMode="auto">
            <a:xfrm>
              <a:off x="7969250" y="5425746"/>
              <a:ext cx="57150" cy="58723"/>
            </a:xfrm>
            <a:custGeom>
              <a:avLst/>
              <a:gdLst>
                <a:gd name="T0" fmla="*/ 2147483647 w 36"/>
                <a:gd name="T1" fmla="*/ 2147483647 h 37"/>
                <a:gd name="T2" fmla="*/ 2147483647 w 36"/>
                <a:gd name="T3" fmla="*/ 2147483647 h 37"/>
                <a:gd name="T4" fmla="*/ 2147483647 w 36"/>
                <a:gd name="T5" fmla="*/ 2147483647 h 37"/>
                <a:gd name="T6" fmla="*/ 2147483647 w 36"/>
                <a:gd name="T7" fmla="*/ 2147483647 h 37"/>
                <a:gd name="T8" fmla="*/ 2147483647 w 36"/>
                <a:gd name="T9" fmla="*/ 2147483647 h 37"/>
                <a:gd name="T10" fmla="*/ 2147483647 w 36"/>
                <a:gd name="T11" fmla="*/ 2147483647 h 37"/>
                <a:gd name="T12" fmla="*/ 2147483647 w 36"/>
                <a:gd name="T13" fmla="*/ 2147483647 h 37"/>
                <a:gd name="T14" fmla="*/ 2147483647 w 36"/>
                <a:gd name="T15" fmla="*/ 2147483647 h 37"/>
                <a:gd name="T16" fmla="*/ 2147483647 w 36"/>
                <a:gd name="T17" fmla="*/ 2147483647 h 37"/>
                <a:gd name="T18" fmla="*/ 2147483647 w 36"/>
                <a:gd name="T19" fmla="*/ 2147483647 h 37"/>
                <a:gd name="T20" fmla="*/ 0 w 36"/>
                <a:gd name="T21" fmla="*/ 2147483647 h 37"/>
                <a:gd name="T22" fmla="*/ 2147483647 w 36"/>
                <a:gd name="T23" fmla="*/ 2147483647 h 37"/>
                <a:gd name="T24" fmla="*/ 2147483647 w 36"/>
                <a:gd name="T25" fmla="*/ 2147483647 h 37"/>
                <a:gd name="T26" fmla="*/ 2147483647 w 36"/>
                <a:gd name="T27" fmla="*/ 2147483647 h 37"/>
                <a:gd name="T28" fmla="*/ 2147483647 w 36"/>
                <a:gd name="T29" fmla="*/ 2147483647 h 37"/>
                <a:gd name="T30" fmla="*/ 2147483647 w 36"/>
                <a:gd name="T31" fmla="*/ 0 h 37"/>
                <a:gd name="T32" fmla="*/ 2147483647 w 36"/>
                <a:gd name="T33" fmla="*/ 2147483647 h 37"/>
                <a:gd name="T34" fmla="*/ 2147483647 w 36"/>
                <a:gd name="T35" fmla="*/ 2147483647 h 37"/>
                <a:gd name="T36" fmla="*/ 2147483647 w 36"/>
                <a:gd name="T37" fmla="*/ 2147483647 h 37"/>
                <a:gd name="T38" fmla="*/ 2147483647 w 36"/>
                <a:gd name="T39" fmla="*/ 2147483647 h 37"/>
                <a:gd name="T40" fmla="*/ 2147483647 w 36"/>
                <a:gd name="T41" fmla="*/ 214748364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7"/>
                <a:gd name="T65" fmla="*/ 36 w 3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7">
                  <a:moveTo>
                    <a:pt x="36" y="19"/>
                  </a:moveTo>
                  <a:lnTo>
                    <a:pt x="35" y="24"/>
                  </a:lnTo>
                  <a:lnTo>
                    <a:pt x="32" y="29"/>
                  </a:lnTo>
                  <a:lnTo>
                    <a:pt x="28" y="33"/>
                  </a:lnTo>
                  <a:lnTo>
                    <a:pt x="24" y="36"/>
                  </a:lnTo>
                  <a:lnTo>
                    <a:pt x="18" y="37"/>
                  </a:lnTo>
                  <a:lnTo>
                    <a:pt x="12" y="36"/>
                  </a:lnTo>
                  <a:lnTo>
                    <a:pt x="7" y="33"/>
                  </a:lnTo>
                  <a:lnTo>
                    <a:pt x="3" y="29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1" y="13"/>
                  </a:lnTo>
                  <a:lnTo>
                    <a:pt x="3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5" y="13"/>
                  </a:lnTo>
                  <a:lnTo>
                    <a:pt x="36" y="19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8" name="Freeform 141"/>
            <p:cNvSpPr>
              <a:spLocks/>
            </p:cNvSpPr>
            <p:nvPr/>
          </p:nvSpPr>
          <p:spPr bwMode="auto">
            <a:xfrm>
              <a:off x="7969250" y="4995646"/>
              <a:ext cx="57150" cy="57135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29" name="Freeform 142"/>
            <p:cNvSpPr>
              <a:spLocks/>
            </p:cNvSpPr>
            <p:nvPr/>
          </p:nvSpPr>
          <p:spPr bwMode="auto">
            <a:xfrm>
              <a:off x="7969250" y="4995646"/>
              <a:ext cx="57150" cy="57135"/>
            </a:xfrm>
            <a:custGeom>
              <a:avLst/>
              <a:gdLst>
                <a:gd name="T0" fmla="*/ 2147483647 w 36"/>
                <a:gd name="T1" fmla="*/ 2147483647 h 36"/>
                <a:gd name="T2" fmla="*/ 2147483647 w 36"/>
                <a:gd name="T3" fmla="*/ 2147483647 h 36"/>
                <a:gd name="T4" fmla="*/ 2147483647 w 36"/>
                <a:gd name="T5" fmla="*/ 2147483647 h 36"/>
                <a:gd name="T6" fmla="*/ 2147483647 w 36"/>
                <a:gd name="T7" fmla="*/ 2147483647 h 36"/>
                <a:gd name="T8" fmla="*/ 2147483647 w 36"/>
                <a:gd name="T9" fmla="*/ 2147483647 h 36"/>
                <a:gd name="T10" fmla="*/ 2147483647 w 36"/>
                <a:gd name="T11" fmla="*/ 2147483647 h 36"/>
                <a:gd name="T12" fmla="*/ 2147483647 w 36"/>
                <a:gd name="T13" fmla="*/ 2147483647 h 36"/>
                <a:gd name="T14" fmla="*/ 2147483647 w 36"/>
                <a:gd name="T15" fmla="*/ 2147483647 h 36"/>
                <a:gd name="T16" fmla="*/ 2147483647 w 36"/>
                <a:gd name="T17" fmla="*/ 2147483647 h 36"/>
                <a:gd name="T18" fmla="*/ 2147483647 w 36"/>
                <a:gd name="T19" fmla="*/ 2147483647 h 36"/>
                <a:gd name="T20" fmla="*/ 0 w 36"/>
                <a:gd name="T21" fmla="*/ 2147483647 h 36"/>
                <a:gd name="T22" fmla="*/ 2147483647 w 36"/>
                <a:gd name="T23" fmla="*/ 2147483647 h 36"/>
                <a:gd name="T24" fmla="*/ 2147483647 w 36"/>
                <a:gd name="T25" fmla="*/ 2147483647 h 36"/>
                <a:gd name="T26" fmla="*/ 2147483647 w 36"/>
                <a:gd name="T27" fmla="*/ 2147483647 h 36"/>
                <a:gd name="T28" fmla="*/ 2147483647 w 36"/>
                <a:gd name="T29" fmla="*/ 2147483647 h 36"/>
                <a:gd name="T30" fmla="*/ 2147483647 w 36"/>
                <a:gd name="T31" fmla="*/ 0 h 36"/>
                <a:gd name="T32" fmla="*/ 2147483647 w 36"/>
                <a:gd name="T33" fmla="*/ 2147483647 h 36"/>
                <a:gd name="T34" fmla="*/ 2147483647 w 36"/>
                <a:gd name="T35" fmla="*/ 2147483647 h 36"/>
                <a:gd name="T36" fmla="*/ 2147483647 w 36"/>
                <a:gd name="T37" fmla="*/ 2147483647 h 36"/>
                <a:gd name="T38" fmla="*/ 2147483647 w 36"/>
                <a:gd name="T39" fmla="*/ 2147483647 h 36"/>
                <a:gd name="T40" fmla="*/ 2147483647 w 36"/>
                <a:gd name="T41" fmla="*/ 2147483647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36"/>
                <a:gd name="T65" fmla="*/ 36 w 36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36">
                  <a:moveTo>
                    <a:pt x="36" y="18"/>
                  </a:moveTo>
                  <a:lnTo>
                    <a:pt x="36" y="24"/>
                  </a:lnTo>
                  <a:lnTo>
                    <a:pt x="33" y="29"/>
                  </a:lnTo>
                  <a:lnTo>
                    <a:pt x="29" y="33"/>
                  </a:lnTo>
                  <a:lnTo>
                    <a:pt x="24" y="35"/>
                  </a:lnTo>
                  <a:lnTo>
                    <a:pt x="18" y="36"/>
                  </a:lnTo>
                  <a:lnTo>
                    <a:pt x="13" y="35"/>
                  </a:lnTo>
                  <a:lnTo>
                    <a:pt x="8" y="33"/>
                  </a:lnTo>
                  <a:lnTo>
                    <a:pt x="4" y="29"/>
                  </a:lnTo>
                  <a:lnTo>
                    <a:pt x="1" y="24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7"/>
                  </a:lnTo>
                  <a:lnTo>
                    <a:pt x="8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6" y="18"/>
                  </a:lnTo>
                </a:path>
              </a:pathLst>
            </a:custGeom>
            <a:noFill/>
            <a:ln w="6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9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19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24113613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algn="ctr" eaLnBrk="0" hangingPunct="0"/>
            <a:endParaRPr lang="en-US" dirty="0"/>
          </a:p>
        </p:txBody>
      </p:sp>
      <p:sp>
        <p:nvSpPr>
          <p:cNvPr id="731" name="Rectangle 730"/>
          <p:cNvSpPr/>
          <p:nvPr/>
        </p:nvSpPr>
        <p:spPr bwMode="auto">
          <a:xfrm>
            <a:off x="0" y="0"/>
            <a:ext cx="9153144" cy="6867144"/>
          </a:xfrm>
          <a:prstGeom prst="rect">
            <a:avLst/>
          </a:prstGeom>
          <a:gradFill flip="none" rotWithShape="1">
            <a:gsLst>
              <a:gs pos="50000">
                <a:srgbClr val="D5E2FF"/>
              </a:gs>
              <a:gs pos="100000">
                <a:srgbClr val="003399">
                  <a:alpha val="60000"/>
                </a:srgbClr>
              </a:gs>
            </a:gsLst>
            <a:path path="circle">
              <a:fillToRect l="50000" t="50000" r="50000" b="50000"/>
            </a:path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9" tIns="34295" rIns="68589" bIns="34295"/>
          <a:lstStyle/>
          <a:p>
            <a:pPr algn="ctr" eaLnBrk="0" hangingPunct="0">
              <a:defRPr/>
            </a:pPr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2" name="Group 731"/>
          <p:cNvGrpSpPr>
            <a:grpSpLocks/>
          </p:cNvGrpSpPr>
          <p:nvPr/>
        </p:nvGrpSpPr>
        <p:grpSpPr bwMode="auto">
          <a:xfrm>
            <a:off x="357727" y="312093"/>
            <a:ext cx="1977218" cy="386648"/>
            <a:chOff x="1968" y="912"/>
            <a:chExt cx="1815" cy="355"/>
          </a:xfrm>
          <a:solidFill>
            <a:srgbClr val="0046AD"/>
          </a:solidFill>
        </p:grpSpPr>
        <p:sp>
          <p:nvSpPr>
            <p:cNvPr id="733" name="Freeform 732"/>
            <p:cNvSpPr>
              <a:spLocks noEditPoints="1"/>
            </p:cNvSpPr>
            <p:nvPr/>
          </p:nvSpPr>
          <p:spPr bwMode="auto">
            <a:xfrm>
              <a:off x="1968" y="912"/>
              <a:ext cx="1063" cy="355"/>
            </a:xfrm>
            <a:custGeom>
              <a:avLst/>
              <a:gdLst/>
              <a:ahLst/>
              <a:cxnLst>
                <a:cxn ang="0">
                  <a:pos x="2543" y="3195"/>
                </a:cxn>
                <a:cxn ang="0">
                  <a:pos x="1927" y="3195"/>
                </a:cxn>
                <a:cxn ang="0">
                  <a:pos x="1066" y="1052"/>
                </a:cxn>
                <a:cxn ang="0">
                  <a:pos x="617" y="3195"/>
                </a:cxn>
                <a:cxn ang="0">
                  <a:pos x="0" y="3195"/>
                </a:cxn>
                <a:cxn ang="0">
                  <a:pos x="681" y="0"/>
                </a:cxn>
                <a:cxn ang="0">
                  <a:pos x="1284" y="0"/>
                </a:cxn>
                <a:cxn ang="0">
                  <a:pos x="2145" y="2143"/>
                </a:cxn>
                <a:cxn ang="0">
                  <a:pos x="2594" y="0"/>
                </a:cxn>
                <a:cxn ang="0">
                  <a:pos x="3198" y="0"/>
                </a:cxn>
                <a:cxn ang="0">
                  <a:pos x="2543" y="3195"/>
                </a:cxn>
                <a:cxn ang="0">
                  <a:pos x="4906" y="3195"/>
                </a:cxn>
                <a:cxn ang="0">
                  <a:pos x="4212" y="3195"/>
                </a:cxn>
                <a:cxn ang="0">
                  <a:pos x="3647" y="0"/>
                </a:cxn>
                <a:cxn ang="0">
                  <a:pos x="4289" y="0"/>
                </a:cxn>
                <a:cxn ang="0">
                  <a:pos x="4713" y="2425"/>
                </a:cxn>
                <a:cxn ang="0">
                  <a:pos x="6023" y="0"/>
                </a:cxn>
                <a:cxn ang="0">
                  <a:pos x="6665" y="0"/>
                </a:cxn>
                <a:cxn ang="0">
                  <a:pos x="4906" y="3195"/>
                </a:cxn>
                <a:cxn ang="0">
                  <a:pos x="6408" y="3195"/>
                </a:cxn>
                <a:cxn ang="0">
                  <a:pos x="7076" y="0"/>
                </a:cxn>
                <a:cxn ang="0">
                  <a:pos x="9554" y="0"/>
                </a:cxn>
                <a:cxn ang="0">
                  <a:pos x="9452" y="539"/>
                </a:cxn>
                <a:cxn ang="0">
                  <a:pos x="7628" y="539"/>
                </a:cxn>
                <a:cxn ang="0">
                  <a:pos x="7435" y="1322"/>
                </a:cxn>
                <a:cxn ang="0">
                  <a:pos x="9105" y="1322"/>
                </a:cxn>
                <a:cxn ang="0">
                  <a:pos x="8989" y="1861"/>
                </a:cxn>
                <a:cxn ang="0">
                  <a:pos x="7332" y="1861"/>
                </a:cxn>
                <a:cxn ang="0">
                  <a:pos x="7178" y="2669"/>
                </a:cxn>
                <a:cxn ang="0">
                  <a:pos x="9003" y="2669"/>
                </a:cxn>
                <a:cxn ang="0">
                  <a:pos x="8886" y="3195"/>
                </a:cxn>
                <a:cxn ang="0">
                  <a:pos x="6408" y="3195"/>
                </a:cxn>
              </a:cxnLst>
              <a:rect l="0" t="0" r="r" b="b"/>
              <a:pathLst>
                <a:path w="9554" h="3195">
                  <a:moveTo>
                    <a:pt x="2543" y="3195"/>
                  </a:moveTo>
                  <a:lnTo>
                    <a:pt x="1927" y="3195"/>
                  </a:lnTo>
                  <a:lnTo>
                    <a:pt x="1066" y="1052"/>
                  </a:lnTo>
                  <a:lnTo>
                    <a:pt x="617" y="3195"/>
                  </a:lnTo>
                  <a:lnTo>
                    <a:pt x="0" y="3195"/>
                  </a:lnTo>
                  <a:lnTo>
                    <a:pt x="681" y="0"/>
                  </a:lnTo>
                  <a:lnTo>
                    <a:pt x="1284" y="0"/>
                  </a:lnTo>
                  <a:lnTo>
                    <a:pt x="2145" y="2143"/>
                  </a:lnTo>
                  <a:lnTo>
                    <a:pt x="2594" y="0"/>
                  </a:lnTo>
                  <a:lnTo>
                    <a:pt x="3198" y="0"/>
                  </a:lnTo>
                  <a:lnTo>
                    <a:pt x="2543" y="3195"/>
                  </a:lnTo>
                  <a:close/>
                  <a:moveTo>
                    <a:pt x="4906" y="3195"/>
                  </a:moveTo>
                  <a:lnTo>
                    <a:pt x="4212" y="3195"/>
                  </a:lnTo>
                  <a:lnTo>
                    <a:pt x="3647" y="0"/>
                  </a:lnTo>
                  <a:lnTo>
                    <a:pt x="4289" y="0"/>
                  </a:lnTo>
                  <a:lnTo>
                    <a:pt x="4713" y="2425"/>
                  </a:lnTo>
                  <a:lnTo>
                    <a:pt x="6023" y="0"/>
                  </a:lnTo>
                  <a:lnTo>
                    <a:pt x="6665" y="0"/>
                  </a:lnTo>
                  <a:lnTo>
                    <a:pt x="4906" y="3195"/>
                  </a:lnTo>
                  <a:close/>
                  <a:moveTo>
                    <a:pt x="6408" y="3195"/>
                  </a:moveTo>
                  <a:lnTo>
                    <a:pt x="7076" y="0"/>
                  </a:lnTo>
                  <a:lnTo>
                    <a:pt x="9554" y="0"/>
                  </a:lnTo>
                  <a:lnTo>
                    <a:pt x="9452" y="539"/>
                  </a:lnTo>
                  <a:lnTo>
                    <a:pt x="7628" y="539"/>
                  </a:lnTo>
                  <a:lnTo>
                    <a:pt x="7435" y="1322"/>
                  </a:lnTo>
                  <a:lnTo>
                    <a:pt x="9105" y="1322"/>
                  </a:lnTo>
                  <a:lnTo>
                    <a:pt x="8989" y="1861"/>
                  </a:lnTo>
                  <a:lnTo>
                    <a:pt x="7332" y="1861"/>
                  </a:lnTo>
                  <a:lnTo>
                    <a:pt x="7178" y="2669"/>
                  </a:lnTo>
                  <a:lnTo>
                    <a:pt x="9003" y="2669"/>
                  </a:lnTo>
                  <a:lnTo>
                    <a:pt x="8886" y="3195"/>
                  </a:lnTo>
                  <a:lnTo>
                    <a:pt x="6408" y="319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endParaRPr>
            </a:p>
          </p:txBody>
        </p:sp>
        <p:sp>
          <p:nvSpPr>
            <p:cNvPr id="734" name="Freeform 733"/>
            <p:cNvSpPr>
              <a:spLocks noEditPoints="1"/>
            </p:cNvSpPr>
            <p:nvPr/>
          </p:nvSpPr>
          <p:spPr bwMode="auto">
            <a:xfrm>
              <a:off x="3010" y="912"/>
              <a:ext cx="773" cy="355"/>
            </a:xfrm>
            <a:custGeom>
              <a:avLst/>
              <a:gdLst/>
              <a:ahLst/>
              <a:cxnLst>
                <a:cxn ang="0">
                  <a:pos x="656" y="0"/>
                </a:cxn>
                <a:cxn ang="0">
                  <a:pos x="6961" y="0"/>
                </a:cxn>
                <a:cxn ang="0">
                  <a:pos x="6846" y="539"/>
                </a:cxn>
                <a:cxn ang="0">
                  <a:pos x="553" y="539"/>
                </a:cxn>
                <a:cxn ang="0">
                  <a:pos x="656" y="0"/>
                </a:cxn>
                <a:cxn ang="0">
                  <a:pos x="386" y="1322"/>
                </a:cxn>
                <a:cxn ang="0">
                  <a:pos x="6678" y="1322"/>
                </a:cxn>
                <a:cxn ang="0">
                  <a:pos x="6576" y="1847"/>
                </a:cxn>
                <a:cxn ang="0">
                  <a:pos x="271" y="1847"/>
                </a:cxn>
                <a:cxn ang="0">
                  <a:pos x="386" y="1322"/>
                </a:cxn>
                <a:cxn ang="0">
                  <a:pos x="103" y="2669"/>
                </a:cxn>
                <a:cxn ang="0">
                  <a:pos x="6409" y="2669"/>
                </a:cxn>
                <a:cxn ang="0">
                  <a:pos x="6293" y="3195"/>
                </a:cxn>
                <a:cxn ang="0">
                  <a:pos x="0" y="3195"/>
                </a:cxn>
                <a:cxn ang="0">
                  <a:pos x="103" y="2669"/>
                </a:cxn>
              </a:cxnLst>
              <a:rect l="0" t="0" r="r" b="b"/>
              <a:pathLst>
                <a:path w="6961" h="3195">
                  <a:moveTo>
                    <a:pt x="656" y="0"/>
                  </a:moveTo>
                  <a:lnTo>
                    <a:pt x="6961" y="0"/>
                  </a:lnTo>
                  <a:lnTo>
                    <a:pt x="6846" y="539"/>
                  </a:lnTo>
                  <a:lnTo>
                    <a:pt x="553" y="539"/>
                  </a:lnTo>
                  <a:lnTo>
                    <a:pt x="656" y="0"/>
                  </a:lnTo>
                  <a:close/>
                  <a:moveTo>
                    <a:pt x="386" y="1322"/>
                  </a:moveTo>
                  <a:lnTo>
                    <a:pt x="6678" y="1322"/>
                  </a:lnTo>
                  <a:lnTo>
                    <a:pt x="6576" y="1847"/>
                  </a:lnTo>
                  <a:lnTo>
                    <a:pt x="271" y="1847"/>
                  </a:lnTo>
                  <a:lnTo>
                    <a:pt x="386" y="1322"/>
                  </a:lnTo>
                  <a:close/>
                  <a:moveTo>
                    <a:pt x="103" y="2669"/>
                  </a:moveTo>
                  <a:lnTo>
                    <a:pt x="6409" y="2669"/>
                  </a:lnTo>
                  <a:lnTo>
                    <a:pt x="6293" y="3195"/>
                  </a:lnTo>
                  <a:lnTo>
                    <a:pt x="0" y="3195"/>
                  </a:lnTo>
                  <a:lnTo>
                    <a:pt x="103" y="2669"/>
                  </a:lnTo>
                  <a:close/>
                </a:path>
              </a:pathLst>
            </a:custGeom>
            <a:solidFill>
              <a:srgbClr val="0046A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cs typeface="+mn-cs"/>
              </a:endParaRPr>
            </a:p>
          </p:txBody>
        </p:sp>
      </p:grpSp>
      <p:grpSp>
        <p:nvGrpSpPr>
          <p:cNvPr id="3" name="Group 744"/>
          <p:cNvGrpSpPr>
            <a:grpSpLocks/>
          </p:cNvGrpSpPr>
          <p:nvPr/>
        </p:nvGrpSpPr>
        <p:grpSpPr bwMode="auto">
          <a:xfrm>
            <a:off x="1916113" y="1012825"/>
            <a:ext cx="4064000" cy="2919413"/>
            <a:chOff x="2516188" y="2516188"/>
            <a:chExt cx="3440112" cy="2470151"/>
          </a:xfrm>
        </p:grpSpPr>
        <p:sp>
          <p:nvSpPr>
            <p:cNvPr id="82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516188" y="2516188"/>
              <a:ext cx="3440112" cy="247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2516191" y="2763855"/>
              <a:ext cx="1189038" cy="1517659"/>
              <a:chOff x="1585" y="1741"/>
              <a:chExt cx="749" cy="956"/>
            </a:xfrm>
          </p:grpSpPr>
          <p:sp>
            <p:nvSpPr>
              <p:cNvPr id="8729" name="Freeform 5"/>
              <p:cNvSpPr>
                <a:spLocks/>
              </p:cNvSpPr>
              <p:nvPr/>
            </p:nvSpPr>
            <p:spPr bwMode="auto">
              <a:xfrm>
                <a:off x="2216" y="1741"/>
                <a:ext cx="102" cy="203"/>
              </a:xfrm>
              <a:custGeom>
                <a:avLst/>
                <a:gdLst>
                  <a:gd name="T0" fmla="*/ 0 w 816"/>
                  <a:gd name="T1" fmla="*/ 0 h 1623"/>
                  <a:gd name="T2" fmla="*/ 0 w 816"/>
                  <a:gd name="T3" fmla="*/ 0 h 1623"/>
                  <a:gd name="T4" fmla="*/ 0 w 816"/>
                  <a:gd name="T5" fmla="*/ 0 h 1623"/>
                  <a:gd name="T6" fmla="*/ 0 w 816"/>
                  <a:gd name="T7" fmla="*/ 0 h 1623"/>
                  <a:gd name="T8" fmla="*/ 0 w 816"/>
                  <a:gd name="T9" fmla="*/ 0 h 1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6"/>
                  <a:gd name="T16" fmla="*/ 0 h 1623"/>
                  <a:gd name="T17" fmla="*/ 816 w 816"/>
                  <a:gd name="T18" fmla="*/ 1623 h 1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6" h="1623">
                    <a:moveTo>
                      <a:pt x="55" y="1623"/>
                    </a:moveTo>
                    <a:lnTo>
                      <a:pt x="0" y="830"/>
                    </a:lnTo>
                    <a:lnTo>
                      <a:pt x="816" y="0"/>
                    </a:lnTo>
                    <a:lnTo>
                      <a:pt x="558" y="844"/>
                    </a:lnTo>
                    <a:lnTo>
                      <a:pt x="55" y="1623"/>
                    </a:lnTo>
                    <a:close/>
                  </a:path>
                </a:pathLst>
              </a:custGeom>
              <a:solidFill>
                <a:srgbClr val="4D53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0" name="Freeform 6"/>
              <p:cNvSpPr>
                <a:spLocks/>
              </p:cNvSpPr>
              <p:nvPr/>
            </p:nvSpPr>
            <p:spPr bwMode="auto">
              <a:xfrm>
                <a:off x="2053" y="1827"/>
                <a:ext cx="47" cy="73"/>
              </a:xfrm>
              <a:custGeom>
                <a:avLst/>
                <a:gdLst>
                  <a:gd name="T0" fmla="*/ 0 w 374"/>
                  <a:gd name="T1" fmla="*/ 0 h 585"/>
                  <a:gd name="T2" fmla="*/ 0 w 374"/>
                  <a:gd name="T3" fmla="*/ 0 h 585"/>
                  <a:gd name="T4" fmla="*/ 0 w 374"/>
                  <a:gd name="T5" fmla="*/ 0 h 585"/>
                  <a:gd name="T6" fmla="*/ 0 w 374"/>
                  <a:gd name="T7" fmla="*/ 0 h 585"/>
                  <a:gd name="T8" fmla="*/ 0 w 374"/>
                  <a:gd name="T9" fmla="*/ 0 h 5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4"/>
                  <a:gd name="T16" fmla="*/ 0 h 585"/>
                  <a:gd name="T17" fmla="*/ 374 w 374"/>
                  <a:gd name="T18" fmla="*/ 585 h 5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4" h="585">
                    <a:moveTo>
                      <a:pt x="374" y="0"/>
                    </a:moveTo>
                    <a:lnTo>
                      <a:pt x="37" y="585"/>
                    </a:lnTo>
                    <a:lnTo>
                      <a:pt x="0" y="579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716F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1" name="Freeform 7"/>
              <p:cNvSpPr>
                <a:spLocks/>
              </p:cNvSpPr>
              <p:nvPr/>
            </p:nvSpPr>
            <p:spPr bwMode="auto">
              <a:xfrm>
                <a:off x="2054" y="1802"/>
                <a:ext cx="65" cy="99"/>
              </a:xfrm>
              <a:custGeom>
                <a:avLst/>
                <a:gdLst>
                  <a:gd name="T0" fmla="*/ 0 w 522"/>
                  <a:gd name="T1" fmla="*/ 0 h 791"/>
                  <a:gd name="T2" fmla="*/ 0 w 522"/>
                  <a:gd name="T3" fmla="*/ 0 h 791"/>
                  <a:gd name="T4" fmla="*/ 0 w 522"/>
                  <a:gd name="T5" fmla="*/ 0 h 791"/>
                  <a:gd name="T6" fmla="*/ 0 w 522"/>
                  <a:gd name="T7" fmla="*/ 0 h 791"/>
                  <a:gd name="T8" fmla="*/ 0 w 522"/>
                  <a:gd name="T9" fmla="*/ 0 h 791"/>
                  <a:gd name="T10" fmla="*/ 0 w 522"/>
                  <a:gd name="T11" fmla="*/ 0 h 7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2"/>
                  <a:gd name="T19" fmla="*/ 0 h 791"/>
                  <a:gd name="T20" fmla="*/ 522 w 522"/>
                  <a:gd name="T21" fmla="*/ 791 h 7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2" h="791">
                    <a:moveTo>
                      <a:pt x="0" y="779"/>
                    </a:moveTo>
                    <a:lnTo>
                      <a:pt x="21" y="743"/>
                    </a:lnTo>
                    <a:lnTo>
                      <a:pt x="501" y="0"/>
                    </a:lnTo>
                    <a:lnTo>
                      <a:pt x="522" y="4"/>
                    </a:lnTo>
                    <a:lnTo>
                      <a:pt x="69" y="791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7675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2" name="Freeform 8"/>
              <p:cNvSpPr>
                <a:spLocks/>
              </p:cNvSpPr>
              <p:nvPr/>
            </p:nvSpPr>
            <p:spPr bwMode="auto">
              <a:xfrm>
                <a:off x="2058" y="1802"/>
                <a:ext cx="65" cy="100"/>
              </a:xfrm>
              <a:custGeom>
                <a:avLst/>
                <a:gdLst>
                  <a:gd name="T0" fmla="*/ 0 w 522"/>
                  <a:gd name="T1" fmla="*/ 0 h 797"/>
                  <a:gd name="T2" fmla="*/ 0 w 522"/>
                  <a:gd name="T3" fmla="*/ 0 h 797"/>
                  <a:gd name="T4" fmla="*/ 0 w 522"/>
                  <a:gd name="T5" fmla="*/ 0 h 797"/>
                  <a:gd name="T6" fmla="*/ 0 w 522"/>
                  <a:gd name="T7" fmla="*/ 0 h 797"/>
                  <a:gd name="T8" fmla="*/ 0 w 522"/>
                  <a:gd name="T9" fmla="*/ 0 h 797"/>
                  <a:gd name="T10" fmla="*/ 0 w 522"/>
                  <a:gd name="T11" fmla="*/ 0 h 7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2"/>
                  <a:gd name="T19" fmla="*/ 0 h 797"/>
                  <a:gd name="T20" fmla="*/ 522 w 522"/>
                  <a:gd name="T21" fmla="*/ 797 h 7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2" h="797">
                    <a:moveTo>
                      <a:pt x="0" y="785"/>
                    </a:moveTo>
                    <a:lnTo>
                      <a:pt x="337" y="200"/>
                    </a:lnTo>
                    <a:lnTo>
                      <a:pt x="466" y="0"/>
                    </a:lnTo>
                    <a:lnTo>
                      <a:pt x="522" y="10"/>
                    </a:lnTo>
                    <a:lnTo>
                      <a:pt x="70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7D7C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3" name="Freeform 9"/>
              <p:cNvSpPr>
                <a:spLocks/>
              </p:cNvSpPr>
              <p:nvPr/>
            </p:nvSpPr>
            <p:spPr bwMode="auto">
              <a:xfrm>
                <a:off x="2062" y="1803"/>
                <a:ext cx="66" cy="99"/>
              </a:xfrm>
              <a:custGeom>
                <a:avLst/>
                <a:gdLst>
                  <a:gd name="T0" fmla="*/ 0 w 523"/>
                  <a:gd name="T1" fmla="*/ 0 h 799"/>
                  <a:gd name="T2" fmla="*/ 0 w 523"/>
                  <a:gd name="T3" fmla="*/ 0 h 799"/>
                  <a:gd name="T4" fmla="*/ 0 w 523"/>
                  <a:gd name="T5" fmla="*/ 0 h 799"/>
                  <a:gd name="T6" fmla="*/ 0 w 523"/>
                  <a:gd name="T7" fmla="*/ 0 h 799"/>
                  <a:gd name="T8" fmla="*/ 0 w 523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3"/>
                  <a:gd name="T16" fmla="*/ 0 h 799"/>
                  <a:gd name="T17" fmla="*/ 523 w 523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3" h="799">
                    <a:moveTo>
                      <a:pt x="0" y="787"/>
                    </a:moveTo>
                    <a:lnTo>
                      <a:pt x="453" y="0"/>
                    </a:lnTo>
                    <a:lnTo>
                      <a:pt x="523" y="12"/>
                    </a:lnTo>
                    <a:lnTo>
                      <a:pt x="71" y="799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84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4" name="Freeform 10"/>
              <p:cNvSpPr>
                <a:spLocks/>
              </p:cNvSpPr>
              <p:nvPr/>
            </p:nvSpPr>
            <p:spPr bwMode="auto">
              <a:xfrm>
                <a:off x="2067" y="1803"/>
                <a:ext cx="65" cy="100"/>
              </a:xfrm>
              <a:custGeom>
                <a:avLst/>
                <a:gdLst>
                  <a:gd name="T0" fmla="*/ 0 w 521"/>
                  <a:gd name="T1" fmla="*/ 0 h 798"/>
                  <a:gd name="T2" fmla="*/ 0 w 521"/>
                  <a:gd name="T3" fmla="*/ 0 h 798"/>
                  <a:gd name="T4" fmla="*/ 0 w 521"/>
                  <a:gd name="T5" fmla="*/ 0 h 798"/>
                  <a:gd name="T6" fmla="*/ 0 w 521"/>
                  <a:gd name="T7" fmla="*/ 0 h 798"/>
                  <a:gd name="T8" fmla="*/ 0 w 52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8"/>
                  <a:gd name="T17" fmla="*/ 521 w 52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8">
                    <a:moveTo>
                      <a:pt x="0" y="787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69" y="798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8785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5" name="Freeform 11"/>
              <p:cNvSpPr>
                <a:spLocks/>
              </p:cNvSpPr>
              <p:nvPr/>
            </p:nvSpPr>
            <p:spPr bwMode="auto">
              <a:xfrm>
                <a:off x="2071" y="1804"/>
                <a:ext cx="65" cy="100"/>
              </a:xfrm>
              <a:custGeom>
                <a:avLst/>
                <a:gdLst>
                  <a:gd name="T0" fmla="*/ 0 w 521"/>
                  <a:gd name="T1" fmla="*/ 0 h 799"/>
                  <a:gd name="T2" fmla="*/ 0 w 521"/>
                  <a:gd name="T3" fmla="*/ 0 h 799"/>
                  <a:gd name="T4" fmla="*/ 0 w 521"/>
                  <a:gd name="T5" fmla="*/ 0 h 799"/>
                  <a:gd name="T6" fmla="*/ 0 w 521"/>
                  <a:gd name="T7" fmla="*/ 0 h 799"/>
                  <a:gd name="T8" fmla="*/ 0 w 521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9"/>
                  <a:gd name="T17" fmla="*/ 521 w 521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9">
                    <a:moveTo>
                      <a:pt x="0" y="787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69" y="799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89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6" name="Freeform 12"/>
              <p:cNvSpPr>
                <a:spLocks/>
              </p:cNvSpPr>
              <p:nvPr/>
            </p:nvSpPr>
            <p:spPr bwMode="auto">
              <a:xfrm>
                <a:off x="2076" y="1805"/>
                <a:ext cx="65" cy="99"/>
              </a:xfrm>
              <a:custGeom>
                <a:avLst/>
                <a:gdLst>
                  <a:gd name="T0" fmla="*/ 0 w 522"/>
                  <a:gd name="T1" fmla="*/ 0 h 797"/>
                  <a:gd name="T2" fmla="*/ 0 w 522"/>
                  <a:gd name="T3" fmla="*/ 0 h 797"/>
                  <a:gd name="T4" fmla="*/ 0 w 522"/>
                  <a:gd name="T5" fmla="*/ 0 h 797"/>
                  <a:gd name="T6" fmla="*/ 0 w 522"/>
                  <a:gd name="T7" fmla="*/ 0 h 797"/>
                  <a:gd name="T8" fmla="*/ 0 w 522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2"/>
                  <a:gd name="T16" fmla="*/ 0 h 797"/>
                  <a:gd name="T17" fmla="*/ 522 w 522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2" h="797">
                    <a:moveTo>
                      <a:pt x="0" y="785"/>
                    </a:moveTo>
                    <a:lnTo>
                      <a:pt x="452" y="0"/>
                    </a:lnTo>
                    <a:lnTo>
                      <a:pt x="522" y="13"/>
                    </a:lnTo>
                    <a:lnTo>
                      <a:pt x="71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8B8A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7" name="Freeform 13"/>
              <p:cNvSpPr>
                <a:spLocks/>
              </p:cNvSpPr>
              <p:nvPr/>
            </p:nvSpPr>
            <p:spPr bwMode="auto">
              <a:xfrm>
                <a:off x="2080" y="1806"/>
                <a:ext cx="65" cy="99"/>
              </a:xfrm>
              <a:custGeom>
                <a:avLst/>
                <a:gdLst>
                  <a:gd name="T0" fmla="*/ 0 w 521"/>
                  <a:gd name="T1" fmla="*/ 0 h 797"/>
                  <a:gd name="T2" fmla="*/ 0 w 521"/>
                  <a:gd name="T3" fmla="*/ 0 h 797"/>
                  <a:gd name="T4" fmla="*/ 0 w 521"/>
                  <a:gd name="T5" fmla="*/ 0 h 797"/>
                  <a:gd name="T6" fmla="*/ 0 w 521"/>
                  <a:gd name="T7" fmla="*/ 0 h 797"/>
                  <a:gd name="T8" fmla="*/ 0 w 52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7"/>
                  <a:gd name="T17" fmla="*/ 521 w 52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7">
                    <a:moveTo>
                      <a:pt x="0" y="786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71" y="797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8E8D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8" name="Freeform 14"/>
              <p:cNvSpPr>
                <a:spLocks/>
              </p:cNvSpPr>
              <p:nvPr/>
            </p:nvSpPr>
            <p:spPr bwMode="auto">
              <a:xfrm>
                <a:off x="2084" y="1806"/>
                <a:ext cx="65" cy="100"/>
              </a:xfrm>
              <a:custGeom>
                <a:avLst/>
                <a:gdLst>
                  <a:gd name="T0" fmla="*/ 0 w 520"/>
                  <a:gd name="T1" fmla="*/ 0 h 796"/>
                  <a:gd name="T2" fmla="*/ 0 w 520"/>
                  <a:gd name="T3" fmla="*/ 0 h 796"/>
                  <a:gd name="T4" fmla="*/ 0 w 520"/>
                  <a:gd name="T5" fmla="*/ 0 h 796"/>
                  <a:gd name="T6" fmla="*/ 0 w 520"/>
                  <a:gd name="T7" fmla="*/ 0 h 796"/>
                  <a:gd name="T8" fmla="*/ 0 w 520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6"/>
                  <a:gd name="T17" fmla="*/ 520 w 520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6">
                    <a:moveTo>
                      <a:pt x="0" y="784"/>
                    </a:moveTo>
                    <a:lnTo>
                      <a:pt x="451" y="0"/>
                    </a:lnTo>
                    <a:lnTo>
                      <a:pt x="520" y="12"/>
                    </a:lnTo>
                    <a:lnTo>
                      <a:pt x="69" y="796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08F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39" name="Freeform 15"/>
              <p:cNvSpPr>
                <a:spLocks/>
              </p:cNvSpPr>
              <p:nvPr/>
            </p:nvSpPr>
            <p:spPr bwMode="auto">
              <a:xfrm>
                <a:off x="2089" y="1807"/>
                <a:ext cx="65" cy="100"/>
              </a:xfrm>
              <a:custGeom>
                <a:avLst/>
                <a:gdLst>
                  <a:gd name="T0" fmla="*/ 0 w 520"/>
                  <a:gd name="T1" fmla="*/ 0 h 795"/>
                  <a:gd name="T2" fmla="*/ 0 w 520"/>
                  <a:gd name="T3" fmla="*/ 0 h 795"/>
                  <a:gd name="T4" fmla="*/ 0 w 520"/>
                  <a:gd name="T5" fmla="*/ 0 h 795"/>
                  <a:gd name="T6" fmla="*/ 0 w 520"/>
                  <a:gd name="T7" fmla="*/ 0 h 795"/>
                  <a:gd name="T8" fmla="*/ 0 w 520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5"/>
                  <a:gd name="T17" fmla="*/ 520 w 520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5">
                    <a:moveTo>
                      <a:pt x="0" y="784"/>
                    </a:moveTo>
                    <a:lnTo>
                      <a:pt x="450" y="0"/>
                    </a:lnTo>
                    <a:lnTo>
                      <a:pt x="520" y="12"/>
                    </a:lnTo>
                    <a:lnTo>
                      <a:pt x="69" y="795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392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0" name="Freeform 16"/>
              <p:cNvSpPr>
                <a:spLocks/>
              </p:cNvSpPr>
              <p:nvPr/>
            </p:nvSpPr>
            <p:spPr bwMode="auto">
              <a:xfrm>
                <a:off x="2093" y="1808"/>
                <a:ext cx="65" cy="99"/>
              </a:xfrm>
              <a:custGeom>
                <a:avLst/>
                <a:gdLst>
                  <a:gd name="T0" fmla="*/ 0 w 520"/>
                  <a:gd name="T1" fmla="*/ 0 h 796"/>
                  <a:gd name="T2" fmla="*/ 0 w 520"/>
                  <a:gd name="T3" fmla="*/ 0 h 796"/>
                  <a:gd name="T4" fmla="*/ 0 w 520"/>
                  <a:gd name="T5" fmla="*/ 0 h 796"/>
                  <a:gd name="T6" fmla="*/ 0 w 520"/>
                  <a:gd name="T7" fmla="*/ 0 h 796"/>
                  <a:gd name="T8" fmla="*/ 0 w 520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6"/>
                  <a:gd name="T17" fmla="*/ 520 w 520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6">
                    <a:moveTo>
                      <a:pt x="0" y="784"/>
                    </a:moveTo>
                    <a:lnTo>
                      <a:pt x="451" y="0"/>
                    </a:lnTo>
                    <a:lnTo>
                      <a:pt x="520" y="13"/>
                    </a:lnTo>
                    <a:lnTo>
                      <a:pt x="71" y="796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695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1" name="Freeform 17"/>
              <p:cNvSpPr>
                <a:spLocks/>
              </p:cNvSpPr>
              <p:nvPr/>
            </p:nvSpPr>
            <p:spPr bwMode="auto">
              <a:xfrm>
                <a:off x="2097" y="1809"/>
                <a:ext cx="65" cy="99"/>
              </a:xfrm>
              <a:custGeom>
                <a:avLst/>
                <a:gdLst>
                  <a:gd name="T0" fmla="*/ 0 w 520"/>
                  <a:gd name="T1" fmla="*/ 0 h 795"/>
                  <a:gd name="T2" fmla="*/ 0 w 520"/>
                  <a:gd name="T3" fmla="*/ 0 h 795"/>
                  <a:gd name="T4" fmla="*/ 0 w 520"/>
                  <a:gd name="T5" fmla="*/ 0 h 795"/>
                  <a:gd name="T6" fmla="*/ 0 w 520"/>
                  <a:gd name="T7" fmla="*/ 0 h 795"/>
                  <a:gd name="T8" fmla="*/ 0 w 520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5"/>
                  <a:gd name="T17" fmla="*/ 520 w 520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5">
                    <a:moveTo>
                      <a:pt x="0" y="783"/>
                    </a:moveTo>
                    <a:lnTo>
                      <a:pt x="451" y="0"/>
                    </a:lnTo>
                    <a:lnTo>
                      <a:pt x="520" y="13"/>
                    </a:lnTo>
                    <a:lnTo>
                      <a:pt x="70" y="795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9998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2" name="Freeform 18"/>
              <p:cNvSpPr>
                <a:spLocks/>
              </p:cNvSpPr>
              <p:nvPr/>
            </p:nvSpPr>
            <p:spPr bwMode="auto">
              <a:xfrm>
                <a:off x="2102" y="1810"/>
                <a:ext cx="65" cy="99"/>
              </a:xfrm>
              <a:custGeom>
                <a:avLst/>
                <a:gdLst>
                  <a:gd name="T0" fmla="*/ 0 w 519"/>
                  <a:gd name="T1" fmla="*/ 0 h 795"/>
                  <a:gd name="T2" fmla="*/ 0 w 519"/>
                  <a:gd name="T3" fmla="*/ 0 h 795"/>
                  <a:gd name="T4" fmla="*/ 0 w 519"/>
                  <a:gd name="T5" fmla="*/ 0 h 795"/>
                  <a:gd name="T6" fmla="*/ 0 w 519"/>
                  <a:gd name="T7" fmla="*/ 0 h 795"/>
                  <a:gd name="T8" fmla="*/ 0 w 519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5"/>
                  <a:gd name="T17" fmla="*/ 519 w 519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5">
                    <a:moveTo>
                      <a:pt x="0" y="783"/>
                    </a:moveTo>
                    <a:lnTo>
                      <a:pt x="449" y="0"/>
                    </a:lnTo>
                    <a:lnTo>
                      <a:pt x="519" y="13"/>
                    </a:lnTo>
                    <a:lnTo>
                      <a:pt x="69" y="795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9C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3" name="Freeform 19"/>
              <p:cNvSpPr>
                <a:spLocks/>
              </p:cNvSpPr>
              <p:nvPr/>
            </p:nvSpPr>
            <p:spPr bwMode="auto">
              <a:xfrm>
                <a:off x="2106" y="1810"/>
                <a:ext cx="65" cy="100"/>
              </a:xfrm>
              <a:custGeom>
                <a:avLst/>
                <a:gdLst>
                  <a:gd name="T0" fmla="*/ 0 w 519"/>
                  <a:gd name="T1" fmla="*/ 0 h 794"/>
                  <a:gd name="T2" fmla="*/ 0 w 519"/>
                  <a:gd name="T3" fmla="*/ 0 h 794"/>
                  <a:gd name="T4" fmla="*/ 0 w 519"/>
                  <a:gd name="T5" fmla="*/ 0 h 794"/>
                  <a:gd name="T6" fmla="*/ 0 w 519"/>
                  <a:gd name="T7" fmla="*/ 0 h 794"/>
                  <a:gd name="T8" fmla="*/ 0 w 519"/>
                  <a:gd name="T9" fmla="*/ 0 h 7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4"/>
                  <a:gd name="T17" fmla="*/ 519 w 519"/>
                  <a:gd name="T18" fmla="*/ 794 h 7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4">
                    <a:moveTo>
                      <a:pt x="0" y="782"/>
                    </a:moveTo>
                    <a:lnTo>
                      <a:pt x="450" y="0"/>
                    </a:lnTo>
                    <a:lnTo>
                      <a:pt x="519" y="13"/>
                    </a:lnTo>
                    <a:lnTo>
                      <a:pt x="71" y="794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9F9E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4" name="Freeform 20"/>
              <p:cNvSpPr>
                <a:spLocks/>
              </p:cNvSpPr>
              <p:nvPr/>
            </p:nvSpPr>
            <p:spPr bwMode="auto">
              <a:xfrm>
                <a:off x="2110" y="1811"/>
                <a:ext cx="66" cy="99"/>
              </a:xfrm>
              <a:custGeom>
                <a:avLst/>
                <a:gdLst>
                  <a:gd name="T0" fmla="*/ 0 w 520"/>
                  <a:gd name="T1" fmla="*/ 0 h 794"/>
                  <a:gd name="T2" fmla="*/ 0 w 520"/>
                  <a:gd name="T3" fmla="*/ 0 h 794"/>
                  <a:gd name="T4" fmla="*/ 0 w 520"/>
                  <a:gd name="T5" fmla="*/ 0 h 794"/>
                  <a:gd name="T6" fmla="*/ 0 w 520"/>
                  <a:gd name="T7" fmla="*/ 0 h 794"/>
                  <a:gd name="T8" fmla="*/ 0 w 520"/>
                  <a:gd name="T9" fmla="*/ 0 h 7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4"/>
                  <a:gd name="T17" fmla="*/ 520 w 520"/>
                  <a:gd name="T18" fmla="*/ 794 h 7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4">
                    <a:moveTo>
                      <a:pt x="0" y="782"/>
                    </a:moveTo>
                    <a:lnTo>
                      <a:pt x="450" y="0"/>
                    </a:lnTo>
                    <a:lnTo>
                      <a:pt x="520" y="12"/>
                    </a:lnTo>
                    <a:lnTo>
                      <a:pt x="70" y="794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A2A1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5" name="Freeform 21"/>
              <p:cNvSpPr>
                <a:spLocks/>
              </p:cNvSpPr>
              <p:nvPr/>
            </p:nvSpPr>
            <p:spPr bwMode="auto">
              <a:xfrm>
                <a:off x="2115" y="1812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1"/>
                    </a:moveTo>
                    <a:lnTo>
                      <a:pt x="448" y="0"/>
                    </a:lnTo>
                    <a:lnTo>
                      <a:pt x="519" y="12"/>
                    </a:lnTo>
                    <a:lnTo>
                      <a:pt x="69" y="793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5A4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6" name="Freeform 22"/>
              <p:cNvSpPr>
                <a:spLocks/>
              </p:cNvSpPr>
              <p:nvPr/>
            </p:nvSpPr>
            <p:spPr bwMode="auto">
              <a:xfrm>
                <a:off x="2119" y="1813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2"/>
                    </a:moveTo>
                    <a:lnTo>
                      <a:pt x="450" y="0"/>
                    </a:lnTo>
                    <a:lnTo>
                      <a:pt x="519" y="13"/>
                    </a:lnTo>
                    <a:lnTo>
                      <a:pt x="71" y="793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A7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7" name="Freeform 23"/>
              <p:cNvSpPr>
                <a:spLocks/>
              </p:cNvSpPr>
              <p:nvPr/>
            </p:nvSpPr>
            <p:spPr bwMode="auto">
              <a:xfrm>
                <a:off x="2124" y="1814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1"/>
                    </a:moveTo>
                    <a:lnTo>
                      <a:pt x="450" y="0"/>
                    </a:lnTo>
                    <a:lnTo>
                      <a:pt x="519" y="13"/>
                    </a:lnTo>
                    <a:lnTo>
                      <a:pt x="71" y="793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A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8" name="Freeform 24"/>
              <p:cNvSpPr>
                <a:spLocks/>
              </p:cNvSpPr>
              <p:nvPr/>
            </p:nvSpPr>
            <p:spPr bwMode="auto">
              <a:xfrm>
                <a:off x="2128" y="1814"/>
                <a:ext cx="65" cy="99"/>
              </a:xfrm>
              <a:custGeom>
                <a:avLst/>
                <a:gdLst>
                  <a:gd name="T0" fmla="*/ 0 w 518"/>
                  <a:gd name="T1" fmla="*/ 0 h 792"/>
                  <a:gd name="T2" fmla="*/ 0 w 518"/>
                  <a:gd name="T3" fmla="*/ 0 h 792"/>
                  <a:gd name="T4" fmla="*/ 0 w 518"/>
                  <a:gd name="T5" fmla="*/ 0 h 792"/>
                  <a:gd name="T6" fmla="*/ 0 w 518"/>
                  <a:gd name="T7" fmla="*/ 0 h 792"/>
                  <a:gd name="T8" fmla="*/ 0 w 518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2"/>
                  <a:gd name="T17" fmla="*/ 518 w 518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2">
                    <a:moveTo>
                      <a:pt x="0" y="780"/>
                    </a:moveTo>
                    <a:lnTo>
                      <a:pt x="448" y="0"/>
                    </a:lnTo>
                    <a:lnTo>
                      <a:pt x="518" y="13"/>
                    </a:lnTo>
                    <a:lnTo>
                      <a:pt x="69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ADAC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49" name="Freeform 25"/>
              <p:cNvSpPr>
                <a:spLocks/>
              </p:cNvSpPr>
              <p:nvPr/>
            </p:nvSpPr>
            <p:spPr bwMode="auto">
              <a:xfrm>
                <a:off x="2132" y="1815"/>
                <a:ext cx="65" cy="99"/>
              </a:xfrm>
              <a:custGeom>
                <a:avLst/>
                <a:gdLst>
                  <a:gd name="T0" fmla="*/ 0 w 517"/>
                  <a:gd name="T1" fmla="*/ 0 h 792"/>
                  <a:gd name="T2" fmla="*/ 0 w 517"/>
                  <a:gd name="T3" fmla="*/ 0 h 792"/>
                  <a:gd name="T4" fmla="*/ 0 w 517"/>
                  <a:gd name="T5" fmla="*/ 0 h 792"/>
                  <a:gd name="T6" fmla="*/ 0 w 517"/>
                  <a:gd name="T7" fmla="*/ 0 h 792"/>
                  <a:gd name="T8" fmla="*/ 0 w 517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2"/>
                  <a:gd name="T17" fmla="*/ 517 w 517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2">
                    <a:moveTo>
                      <a:pt x="0" y="780"/>
                    </a:moveTo>
                    <a:lnTo>
                      <a:pt x="448" y="0"/>
                    </a:lnTo>
                    <a:lnTo>
                      <a:pt x="517" y="13"/>
                    </a:lnTo>
                    <a:lnTo>
                      <a:pt x="69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0" name="Freeform 26"/>
              <p:cNvSpPr>
                <a:spLocks/>
              </p:cNvSpPr>
              <p:nvPr/>
            </p:nvSpPr>
            <p:spPr bwMode="auto">
              <a:xfrm>
                <a:off x="2137" y="1816"/>
                <a:ext cx="65" cy="99"/>
              </a:xfrm>
              <a:custGeom>
                <a:avLst/>
                <a:gdLst>
                  <a:gd name="T0" fmla="*/ 0 w 518"/>
                  <a:gd name="T1" fmla="*/ 0 h 791"/>
                  <a:gd name="T2" fmla="*/ 0 w 518"/>
                  <a:gd name="T3" fmla="*/ 0 h 791"/>
                  <a:gd name="T4" fmla="*/ 0 w 518"/>
                  <a:gd name="T5" fmla="*/ 0 h 791"/>
                  <a:gd name="T6" fmla="*/ 0 w 518"/>
                  <a:gd name="T7" fmla="*/ 0 h 791"/>
                  <a:gd name="T8" fmla="*/ 0 w 518"/>
                  <a:gd name="T9" fmla="*/ 0 h 7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1"/>
                  <a:gd name="T17" fmla="*/ 518 w 518"/>
                  <a:gd name="T18" fmla="*/ 791 h 7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1">
                    <a:moveTo>
                      <a:pt x="0" y="779"/>
                    </a:moveTo>
                    <a:lnTo>
                      <a:pt x="449" y="0"/>
                    </a:lnTo>
                    <a:lnTo>
                      <a:pt x="518" y="13"/>
                    </a:lnTo>
                    <a:lnTo>
                      <a:pt x="71" y="791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B4B4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1" name="Freeform 27"/>
              <p:cNvSpPr>
                <a:spLocks/>
              </p:cNvSpPr>
              <p:nvPr/>
            </p:nvSpPr>
            <p:spPr bwMode="auto">
              <a:xfrm>
                <a:off x="2141" y="1817"/>
                <a:ext cx="65" cy="99"/>
              </a:xfrm>
              <a:custGeom>
                <a:avLst/>
                <a:gdLst>
                  <a:gd name="T0" fmla="*/ 0 w 518"/>
                  <a:gd name="T1" fmla="*/ 0 h 790"/>
                  <a:gd name="T2" fmla="*/ 0 w 518"/>
                  <a:gd name="T3" fmla="*/ 0 h 790"/>
                  <a:gd name="T4" fmla="*/ 0 w 518"/>
                  <a:gd name="T5" fmla="*/ 0 h 790"/>
                  <a:gd name="T6" fmla="*/ 0 w 518"/>
                  <a:gd name="T7" fmla="*/ 0 h 790"/>
                  <a:gd name="T8" fmla="*/ 0 w 518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0"/>
                  <a:gd name="T17" fmla="*/ 518 w 518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0">
                    <a:moveTo>
                      <a:pt x="0" y="779"/>
                    </a:moveTo>
                    <a:lnTo>
                      <a:pt x="448" y="0"/>
                    </a:lnTo>
                    <a:lnTo>
                      <a:pt x="518" y="12"/>
                    </a:lnTo>
                    <a:lnTo>
                      <a:pt x="70" y="790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2" name="Freeform 28"/>
              <p:cNvSpPr>
                <a:spLocks/>
              </p:cNvSpPr>
              <p:nvPr/>
            </p:nvSpPr>
            <p:spPr bwMode="auto">
              <a:xfrm>
                <a:off x="2146" y="1818"/>
                <a:ext cx="64" cy="98"/>
              </a:xfrm>
              <a:custGeom>
                <a:avLst/>
                <a:gdLst>
                  <a:gd name="T0" fmla="*/ 0 w 516"/>
                  <a:gd name="T1" fmla="*/ 0 h 790"/>
                  <a:gd name="T2" fmla="*/ 0 w 516"/>
                  <a:gd name="T3" fmla="*/ 0 h 790"/>
                  <a:gd name="T4" fmla="*/ 0 w 516"/>
                  <a:gd name="T5" fmla="*/ 0 h 790"/>
                  <a:gd name="T6" fmla="*/ 0 w 516"/>
                  <a:gd name="T7" fmla="*/ 0 h 790"/>
                  <a:gd name="T8" fmla="*/ 0 w 516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6"/>
                  <a:gd name="T16" fmla="*/ 0 h 790"/>
                  <a:gd name="T17" fmla="*/ 516 w 516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6" h="790">
                    <a:moveTo>
                      <a:pt x="0" y="778"/>
                    </a:moveTo>
                    <a:lnTo>
                      <a:pt x="447" y="0"/>
                    </a:lnTo>
                    <a:lnTo>
                      <a:pt x="516" y="12"/>
                    </a:lnTo>
                    <a:lnTo>
                      <a:pt x="69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BBB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3" name="Freeform 29"/>
              <p:cNvSpPr>
                <a:spLocks/>
              </p:cNvSpPr>
              <p:nvPr/>
            </p:nvSpPr>
            <p:spPr bwMode="auto">
              <a:xfrm>
                <a:off x="2150" y="1818"/>
                <a:ext cx="65" cy="99"/>
              </a:xfrm>
              <a:custGeom>
                <a:avLst/>
                <a:gdLst>
                  <a:gd name="T0" fmla="*/ 0 w 517"/>
                  <a:gd name="T1" fmla="*/ 0 h 790"/>
                  <a:gd name="T2" fmla="*/ 0 w 517"/>
                  <a:gd name="T3" fmla="*/ 0 h 790"/>
                  <a:gd name="T4" fmla="*/ 0 w 517"/>
                  <a:gd name="T5" fmla="*/ 0 h 790"/>
                  <a:gd name="T6" fmla="*/ 0 w 517"/>
                  <a:gd name="T7" fmla="*/ 0 h 790"/>
                  <a:gd name="T8" fmla="*/ 0 w 517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0"/>
                  <a:gd name="T17" fmla="*/ 517 w 517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0">
                    <a:moveTo>
                      <a:pt x="0" y="778"/>
                    </a:moveTo>
                    <a:lnTo>
                      <a:pt x="448" y="0"/>
                    </a:lnTo>
                    <a:lnTo>
                      <a:pt x="517" y="13"/>
                    </a:lnTo>
                    <a:lnTo>
                      <a:pt x="71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4" name="Freeform 30"/>
              <p:cNvSpPr>
                <a:spLocks/>
              </p:cNvSpPr>
              <p:nvPr/>
            </p:nvSpPr>
            <p:spPr bwMode="auto">
              <a:xfrm>
                <a:off x="2154" y="1819"/>
                <a:ext cx="65" cy="99"/>
              </a:xfrm>
              <a:custGeom>
                <a:avLst/>
                <a:gdLst>
                  <a:gd name="T0" fmla="*/ 0 w 517"/>
                  <a:gd name="T1" fmla="*/ 0 h 790"/>
                  <a:gd name="T2" fmla="*/ 0 w 517"/>
                  <a:gd name="T3" fmla="*/ 0 h 790"/>
                  <a:gd name="T4" fmla="*/ 0 w 517"/>
                  <a:gd name="T5" fmla="*/ 0 h 790"/>
                  <a:gd name="T6" fmla="*/ 0 w 517"/>
                  <a:gd name="T7" fmla="*/ 0 h 790"/>
                  <a:gd name="T8" fmla="*/ 0 w 517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0"/>
                  <a:gd name="T17" fmla="*/ 517 w 517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0">
                    <a:moveTo>
                      <a:pt x="0" y="778"/>
                    </a:moveTo>
                    <a:lnTo>
                      <a:pt x="447" y="0"/>
                    </a:lnTo>
                    <a:lnTo>
                      <a:pt x="517" y="13"/>
                    </a:lnTo>
                    <a:lnTo>
                      <a:pt x="70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C3C3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5" name="Freeform 31"/>
              <p:cNvSpPr>
                <a:spLocks/>
              </p:cNvSpPr>
              <p:nvPr/>
            </p:nvSpPr>
            <p:spPr bwMode="auto">
              <a:xfrm>
                <a:off x="2159" y="1820"/>
                <a:ext cx="64" cy="98"/>
              </a:xfrm>
              <a:custGeom>
                <a:avLst/>
                <a:gdLst>
                  <a:gd name="T0" fmla="*/ 0 w 515"/>
                  <a:gd name="T1" fmla="*/ 0 h 785"/>
                  <a:gd name="T2" fmla="*/ 0 w 515"/>
                  <a:gd name="T3" fmla="*/ 0 h 785"/>
                  <a:gd name="T4" fmla="*/ 0 w 515"/>
                  <a:gd name="T5" fmla="*/ 0 h 785"/>
                  <a:gd name="T6" fmla="*/ 0 w 515"/>
                  <a:gd name="T7" fmla="*/ 0 h 785"/>
                  <a:gd name="T8" fmla="*/ 0 w 515"/>
                  <a:gd name="T9" fmla="*/ 0 h 785"/>
                  <a:gd name="T10" fmla="*/ 0 w 515"/>
                  <a:gd name="T11" fmla="*/ 0 h 7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5"/>
                  <a:gd name="T19" fmla="*/ 0 h 785"/>
                  <a:gd name="T20" fmla="*/ 515 w 515"/>
                  <a:gd name="T21" fmla="*/ 785 h 7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5" h="785">
                    <a:moveTo>
                      <a:pt x="0" y="777"/>
                    </a:moveTo>
                    <a:lnTo>
                      <a:pt x="446" y="0"/>
                    </a:lnTo>
                    <a:lnTo>
                      <a:pt x="515" y="13"/>
                    </a:lnTo>
                    <a:lnTo>
                      <a:pt x="71" y="785"/>
                    </a:lnTo>
                    <a:lnTo>
                      <a:pt x="43" y="785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C6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6" name="Freeform 32"/>
              <p:cNvSpPr>
                <a:spLocks/>
              </p:cNvSpPr>
              <p:nvPr/>
            </p:nvSpPr>
            <p:spPr bwMode="auto">
              <a:xfrm>
                <a:off x="2163" y="1821"/>
                <a:ext cx="61" cy="97"/>
              </a:xfrm>
              <a:custGeom>
                <a:avLst/>
                <a:gdLst>
                  <a:gd name="T0" fmla="*/ 0 w 488"/>
                  <a:gd name="T1" fmla="*/ 0 h 778"/>
                  <a:gd name="T2" fmla="*/ 0 w 488"/>
                  <a:gd name="T3" fmla="*/ 0 h 778"/>
                  <a:gd name="T4" fmla="*/ 0 w 488"/>
                  <a:gd name="T5" fmla="*/ 0 h 778"/>
                  <a:gd name="T6" fmla="*/ 0 w 488"/>
                  <a:gd name="T7" fmla="*/ 0 h 778"/>
                  <a:gd name="T8" fmla="*/ 0 w 488"/>
                  <a:gd name="T9" fmla="*/ 0 h 778"/>
                  <a:gd name="T10" fmla="*/ 0 w 488"/>
                  <a:gd name="T11" fmla="*/ 0 h 778"/>
                  <a:gd name="T12" fmla="*/ 0 w 488"/>
                  <a:gd name="T13" fmla="*/ 0 h 7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8"/>
                  <a:gd name="T22" fmla="*/ 0 h 778"/>
                  <a:gd name="T23" fmla="*/ 488 w 488"/>
                  <a:gd name="T24" fmla="*/ 778 h 7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8" h="778">
                    <a:moveTo>
                      <a:pt x="0" y="777"/>
                    </a:moveTo>
                    <a:lnTo>
                      <a:pt x="447" y="0"/>
                    </a:lnTo>
                    <a:lnTo>
                      <a:pt x="488" y="8"/>
                    </a:lnTo>
                    <a:lnTo>
                      <a:pt x="460" y="111"/>
                    </a:lnTo>
                    <a:lnTo>
                      <a:pt x="76" y="778"/>
                    </a:lnTo>
                    <a:lnTo>
                      <a:pt x="9" y="778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CA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7" name="Freeform 33"/>
              <p:cNvSpPr>
                <a:spLocks/>
              </p:cNvSpPr>
              <p:nvPr/>
            </p:nvSpPr>
            <p:spPr bwMode="auto">
              <a:xfrm>
                <a:off x="2168" y="1822"/>
                <a:ext cx="56" cy="96"/>
              </a:xfrm>
              <a:custGeom>
                <a:avLst/>
                <a:gdLst>
                  <a:gd name="T0" fmla="*/ 0 w 451"/>
                  <a:gd name="T1" fmla="*/ 0 h 772"/>
                  <a:gd name="T2" fmla="*/ 0 w 451"/>
                  <a:gd name="T3" fmla="*/ 0 h 772"/>
                  <a:gd name="T4" fmla="*/ 0 w 451"/>
                  <a:gd name="T5" fmla="*/ 0 h 772"/>
                  <a:gd name="T6" fmla="*/ 0 w 451"/>
                  <a:gd name="T7" fmla="*/ 0 h 772"/>
                  <a:gd name="T8" fmla="*/ 0 w 451"/>
                  <a:gd name="T9" fmla="*/ 0 h 772"/>
                  <a:gd name="T10" fmla="*/ 0 w 451"/>
                  <a:gd name="T11" fmla="*/ 0 h 7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1"/>
                  <a:gd name="T19" fmla="*/ 0 h 772"/>
                  <a:gd name="T20" fmla="*/ 451 w 451"/>
                  <a:gd name="T21" fmla="*/ 772 h 7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1" h="772">
                    <a:moveTo>
                      <a:pt x="0" y="772"/>
                    </a:moveTo>
                    <a:lnTo>
                      <a:pt x="444" y="0"/>
                    </a:lnTo>
                    <a:lnTo>
                      <a:pt x="451" y="2"/>
                    </a:lnTo>
                    <a:lnTo>
                      <a:pt x="387" y="233"/>
                    </a:lnTo>
                    <a:lnTo>
                      <a:pt x="77" y="772"/>
                    </a:lnTo>
                    <a:lnTo>
                      <a:pt x="0" y="772"/>
                    </a:lnTo>
                    <a:close/>
                  </a:path>
                </a:pathLst>
              </a:custGeom>
              <a:solidFill>
                <a:srgbClr val="CCCC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8" name="Freeform 34"/>
              <p:cNvSpPr>
                <a:spLocks/>
              </p:cNvSpPr>
              <p:nvPr/>
            </p:nvSpPr>
            <p:spPr bwMode="auto">
              <a:xfrm>
                <a:off x="2173" y="1835"/>
                <a:ext cx="47" cy="83"/>
              </a:xfrm>
              <a:custGeom>
                <a:avLst/>
                <a:gdLst>
                  <a:gd name="T0" fmla="*/ 0 w 384"/>
                  <a:gd name="T1" fmla="*/ 0 h 667"/>
                  <a:gd name="T2" fmla="*/ 0 w 384"/>
                  <a:gd name="T3" fmla="*/ 0 h 667"/>
                  <a:gd name="T4" fmla="*/ 0 w 384"/>
                  <a:gd name="T5" fmla="*/ 0 h 667"/>
                  <a:gd name="T6" fmla="*/ 0 w 384"/>
                  <a:gd name="T7" fmla="*/ 0 h 667"/>
                  <a:gd name="T8" fmla="*/ 0 w 384"/>
                  <a:gd name="T9" fmla="*/ 0 h 6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667"/>
                  <a:gd name="T17" fmla="*/ 384 w 384"/>
                  <a:gd name="T18" fmla="*/ 667 h 6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667">
                    <a:moveTo>
                      <a:pt x="0" y="667"/>
                    </a:moveTo>
                    <a:lnTo>
                      <a:pt x="384" y="0"/>
                    </a:lnTo>
                    <a:lnTo>
                      <a:pt x="313" y="255"/>
                    </a:lnTo>
                    <a:lnTo>
                      <a:pt x="77" y="667"/>
                    </a:lnTo>
                    <a:lnTo>
                      <a:pt x="0" y="667"/>
                    </a:lnTo>
                    <a:close/>
                  </a:path>
                </a:pathLst>
              </a:custGeom>
              <a:solidFill>
                <a:srgbClr val="D0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59" name="Freeform 35"/>
              <p:cNvSpPr>
                <a:spLocks/>
              </p:cNvSpPr>
              <p:nvPr/>
            </p:nvSpPr>
            <p:spPr bwMode="auto">
              <a:xfrm>
                <a:off x="2177" y="1851"/>
                <a:ext cx="39" cy="67"/>
              </a:xfrm>
              <a:custGeom>
                <a:avLst/>
                <a:gdLst>
                  <a:gd name="T0" fmla="*/ 0 w 310"/>
                  <a:gd name="T1" fmla="*/ 0 h 539"/>
                  <a:gd name="T2" fmla="*/ 0 w 310"/>
                  <a:gd name="T3" fmla="*/ 0 h 539"/>
                  <a:gd name="T4" fmla="*/ 0 w 310"/>
                  <a:gd name="T5" fmla="*/ 0 h 539"/>
                  <a:gd name="T6" fmla="*/ 0 w 310"/>
                  <a:gd name="T7" fmla="*/ 0 h 539"/>
                  <a:gd name="T8" fmla="*/ 0 w 310"/>
                  <a:gd name="T9" fmla="*/ 0 h 5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539"/>
                  <a:gd name="T17" fmla="*/ 310 w 310"/>
                  <a:gd name="T18" fmla="*/ 539 h 5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539">
                    <a:moveTo>
                      <a:pt x="0" y="539"/>
                    </a:moveTo>
                    <a:lnTo>
                      <a:pt x="310" y="0"/>
                    </a:lnTo>
                    <a:lnTo>
                      <a:pt x="240" y="256"/>
                    </a:lnTo>
                    <a:lnTo>
                      <a:pt x="77" y="539"/>
                    </a:lnTo>
                    <a:lnTo>
                      <a:pt x="0" y="539"/>
                    </a:lnTo>
                    <a:close/>
                  </a:path>
                </a:pathLst>
              </a:custGeom>
              <a:solidFill>
                <a:srgbClr val="D5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0" name="Freeform 36"/>
              <p:cNvSpPr>
                <a:spLocks/>
              </p:cNvSpPr>
              <p:nvPr/>
            </p:nvSpPr>
            <p:spPr bwMode="auto">
              <a:xfrm>
                <a:off x="2182" y="1867"/>
                <a:ext cx="30" cy="51"/>
              </a:xfrm>
              <a:custGeom>
                <a:avLst/>
                <a:gdLst>
                  <a:gd name="T0" fmla="*/ 0 w 236"/>
                  <a:gd name="T1" fmla="*/ 0 h 412"/>
                  <a:gd name="T2" fmla="*/ 0 w 236"/>
                  <a:gd name="T3" fmla="*/ 0 h 412"/>
                  <a:gd name="T4" fmla="*/ 0 w 236"/>
                  <a:gd name="T5" fmla="*/ 0 h 412"/>
                  <a:gd name="T6" fmla="*/ 0 w 236"/>
                  <a:gd name="T7" fmla="*/ 0 h 412"/>
                  <a:gd name="T8" fmla="*/ 0 w 236"/>
                  <a:gd name="T9" fmla="*/ 0 h 4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412"/>
                  <a:gd name="T17" fmla="*/ 236 w 236"/>
                  <a:gd name="T18" fmla="*/ 412 h 4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412">
                    <a:moveTo>
                      <a:pt x="0" y="412"/>
                    </a:moveTo>
                    <a:lnTo>
                      <a:pt x="236" y="0"/>
                    </a:lnTo>
                    <a:lnTo>
                      <a:pt x="166" y="257"/>
                    </a:lnTo>
                    <a:lnTo>
                      <a:pt x="77" y="412"/>
                    </a:lnTo>
                    <a:lnTo>
                      <a:pt x="0" y="412"/>
                    </a:lnTo>
                    <a:close/>
                  </a:path>
                </a:pathLst>
              </a:custGeom>
              <a:solidFill>
                <a:srgbClr val="DA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1" name="Freeform 37"/>
              <p:cNvSpPr>
                <a:spLocks/>
              </p:cNvSpPr>
              <p:nvPr/>
            </p:nvSpPr>
            <p:spPr bwMode="auto">
              <a:xfrm>
                <a:off x="2187" y="1883"/>
                <a:ext cx="20" cy="35"/>
              </a:xfrm>
              <a:custGeom>
                <a:avLst/>
                <a:gdLst>
                  <a:gd name="T0" fmla="*/ 0 w 163"/>
                  <a:gd name="T1" fmla="*/ 0 h 283"/>
                  <a:gd name="T2" fmla="*/ 0 w 163"/>
                  <a:gd name="T3" fmla="*/ 0 h 283"/>
                  <a:gd name="T4" fmla="*/ 0 w 163"/>
                  <a:gd name="T5" fmla="*/ 0 h 283"/>
                  <a:gd name="T6" fmla="*/ 0 w 163"/>
                  <a:gd name="T7" fmla="*/ 0 h 283"/>
                  <a:gd name="T8" fmla="*/ 0 w 163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283"/>
                  <a:gd name="T17" fmla="*/ 163 w 163"/>
                  <a:gd name="T18" fmla="*/ 283 h 2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283">
                    <a:moveTo>
                      <a:pt x="0" y="283"/>
                    </a:moveTo>
                    <a:lnTo>
                      <a:pt x="163" y="0"/>
                    </a:lnTo>
                    <a:lnTo>
                      <a:pt x="92" y="255"/>
                    </a:lnTo>
                    <a:lnTo>
                      <a:pt x="77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DFDF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2" name="Freeform 38"/>
              <p:cNvSpPr>
                <a:spLocks/>
              </p:cNvSpPr>
              <p:nvPr/>
            </p:nvSpPr>
            <p:spPr bwMode="auto">
              <a:xfrm>
                <a:off x="2192" y="1899"/>
                <a:ext cx="11" cy="19"/>
              </a:xfrm>
              <a:custGeom>
                <a:avLst/>
                <a:gdLst>
                  <a:gd name="T0" fmla="*/ 0 w 89"/>
                  <a:gd name="T1" fmla="*/ 0 h 155"/>
                  <a:gd name="T2" fmla="*/ 0 w 89"/>
                  <a:gd name="T3" fmla="*/ 0 h 155"/>
                  <a:gd name="T4" fmla="*/ 0 w 89"/>
                  <a:gd name="T5" fmla="*/ 0 h 155"/>
                  <a:gd name="T6" fmla="*/ 0 w 89"/>
                  <a:gd name="T7" fmla="*/ 0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9"/>
                  <a:gd name="T13" fmla="*/ 0 h 155"/>
                  <a:gd name="T14" fmla="*/ 89 w 89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9" h="155">
                    <a:moveTo>
                      <a:pt x="0" y="155"/>
                    </a:moveTo>
                    <a:lnTo>
                      <a:pt x="89" y="0"/>
                    </a:lnTo>
                    <a:lnTo>
                      <a:pt x="47" y="155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3" name="Freeform 39"/>
              <p:cNvSpPr>
                <a:spLocks/>
              </p:cNvSpPr>
              <p:nvPr/>
            </p:nvSpPr>
            <p:spPr bwMode="auto">
              <a:xfrm>
                <a:off x="2197" y="1915"/>
                <a:ext cx="1" cy="3"/>
              </a:xfrm>
              <a:custGeom>
                <a:avLst/>
                <a:gdLst>
                  <a:gd name="T0" fmla="*/ 0 w 15"/>
                  <a:gd name="T1" fmla="*/ 0 h 28"/>
                  <a:gd name="T2" fmla="*/ 0 w 15"/>
                  <a:gd name="T3" fmla="*/ 0 h 28"/>
                  <a:gd name="T4" fmla="*/ 0 w 15"/>
                  <a:gd name="T5" fmla="*/ 0 h 28"/>
                  <a:gd name="T6" fmla="*/ 0 w 15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8"/>
                  <a:gd name="T14" fmla="*/ 15 w 15"/>
                  <a:gd name="T15" fmla="*/ 28 h 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8">
                    <a:moveTo>
                      <a:pt x="0" y="28"/>
                    </a:moveTo>
                    <a:lnTo>
                      <a:pt x="15" y="0"/>
                    </a:lnTo>
                    <a:lnTo>
                      <a:pt x="9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4" name="Freeform 40"/>
              <p:cNvSpPr>
                <a:spLocks/>
              </p:cNvSpPr>
              <p:nvPr/>
            </p:nvSpPr>
            <p:spPr bwMode="auto">
              <a:xfrm>
                <a:off x="2053" y="1761"/>
                <a:ext cx="281" cy="200"/>
              </a:xfrm>
              <a:custGeom>
                <a:avLst/>
                <a:gdLst>
                  <a:gd name="T0" fmla="*/ 0 w 2244"/>
                  <a:gd name="T1" fmla="*/ 0 h 1599"/>
                  <a:gd name="T2" fmla="*/ 0 w 2244"/>
                  <a:gd name="T3" fmla="*/ 0 h 1599"/>
                  <a:gd name="T4" fmla="*/ 0 w 2244"/>
                  <a:gd name="T5" fmla="*/ 0 h 1599"/>
                  <a:gd name="T6" fmla="*/ 0 w 2244"/>
                  <a:gd name="T7" fmla="*/ 0 h 1599"/>
                  <a:gd name="T8" fmla="*/ 0 w 2244"/>
                  <a:gd name="T9" fmla="*/ 0 h 1599"/>
                  <a:gd name="T10" fmla="*/ 0 w 2244"/>
                  <a:gd name="T11" fmla="*/ 0 h 1599"/>
                  <a:gd name="T12" fmla="*/ 0 w 2244"/>
                  <a:gd name="T13" fmla="*/ 0 h 1599"/>
                  <a:gd name="T14" fmla="*/ 0 w 2244"/>
                  <a:gd name="T15" fmla="*/ 0 h 1599"/>
                  <a:gd name="T16" fmla="*/ 0 w 2244"/>
                  <a:gd name="T17" fmla="*/ 0 h 1599"/>
                  <a:gd name="T18" fmla="*/ 0 w 2244"/>
                  <a:gd name="T19" fmla="*/ 0 h 1599"/>
                  <a:gd name="T20" fmla="*/ 0 w 2244"/>
                  <a:gd name="T21" fmla="*/ 0 h 1599"/>
                  <a:gd name="T22" fmla="*/ 0 w 2244"/>
                  <a:gd name="T23" fmla="*/ 0 h 1599"/>
                  <a:gd name="T24" fmla="*/ 0 w 2244"/>
                  <a:gd name="T25" fmla="*/ 0 h 1599"/>
                  <a:gd name="T26" fmla="*/ 0 w 2244"/>
                  <a:gd name="T27" fmla="*/ 0 h 1599"/>
                  <a:gd name="T28" fmla="*/ 0 w 2244"/>
                  <a:gd name="T29" fmla="*/ 0 h 1599"/>
                  <a:gd name="T30" fmla="*/ 0 w 2244"/>
                  <a:gd name="T31" fmla="*/ 0 h 1599"/>
                  <a:gd name="T32" fmla="*/ 0 w 2244"/>
                  <a:gd name="T33" fmla="*/ 0 h 1599"/>
                  <a:gd name="T34" fmla="*/ 0 w 2244"/>
                  <a:gd name="T35" fmla="*/ 0 h 1599"/>
                  <a:gd name="T36" fmla="*/ 0 w 2244"/>
                  <a:gd name="T37" fmla="*/ 0 h 1599"/>
                  <a:gd name="T38" fmla="*/ 0 w 2244"/>
                  <a:gd name="T39" fmla="*/ 0 h 1599"/>
                  <a:gd name="T40" fmla="*/ 0 w 2244"/>
                  <a:gd name="T41" fmla="*/ 0 h 1599"/>
                  <a:gd name="T42" fmla="*/ 0 w 2244"/>
                  <a:gd name="T43" fmla="*/ 0 h 1599"/>
                  <a:gd name="T44" fmla="*/ 0 w 2244"/>
                  <a:gd name="T45" fmla="*/ 0 h 1599"/>
                  <a:gd name="T46" fmla="*/ 0 w 2244"/>
                  <a:gd name="T47" fmla="*/ 0 h 1599"/>
                  <a:gd name="T48" fmla="*/ 0 w 2244"/>
                  <a:gd name="T49" fmla="*/ 0 h 1599"/>
                  <a:gd name="T50" fmla="*/ 0 w 2244"/>
                  <a:gd name="T51" fmla="*/ 0 h 1599"/>
                  <a:gd name="T52" fmla="*/ 0 w 2244"/>
                  <a:gd name="T53" fmla="*/ 0 h 1599"/>
                  <a:gd name="T54" fmla="*/ 0 w 2244"/>
                  <a:gd name="T55" fmla="*/ 0 h 1599"/>
                  <a:gd name="T56" fmla="*/ 0 w 2244"/>
                  <a:gd name="T57" fmla="*/ 0 h 1599"/>
                  <a:gd name="T58" fmla="*/ 0 w 2244"/>
                  <a:gd name="T59" fmla="*/ 0 h 1599"/>
                  <a:gd name="T60" fmla="*/ 0 w 2244"/>
                  <a:gd name="T61" fmla="*/ 0 h 1599"/>
                  <a:gd name="T62" fmla="*/ 0 w 2244"/>
                  <a:gd name="T63" fmla="*/ 0 h 1599"/>
                  <a:gd name="T64" fmla="*/ 0 w 2244"/>
                  <a:gd name="T65" fmla="*/ 0 h 1599"/>
                  <a:gd name="T66" fmla="*/ 0 w 2244"/>
                  <a:gd name="T67" fmla="*/ 0 h 1599"/>
                  <a:gd name="T68" fmla="*/ 0 w 2244"/>
                  <a:gd name="T69" fmla="*/ 0 h 1599"/>
                  <a:gd name="T70" fmla="*/ 0 w 2244"/>
                  <a:gd name="T71" fmla="*/ 0 h 1599"/>
                  <a:gd name="T72" fmla="*/ 0 w 2244"/>
                  <a:gd name="T73" fmla="*/ 0 h 1599"/>
                  <a:gd name="T74" fmla="*/ 0 w 2244"/>
                  <a:gd name="T75" fmla="*/ 0 h 1599"/>
                  <a:gd name="T76" fmla="*/ 0 w 2244"/>
                  <a:gd name="T77" fmla="*/ 0 h 1599"/>
                  <a:gd name="T78" fmla="*/ 0 w 2244"/>
                  <a:gd name="T79" fmla="*/ 0 h 1599"/>
                  <a:gd name="T80" fmla="*/ 0 w 2244"/>
                  <a:gd name="T81" fmla="*/ 0 h 1599"/>
                  <a:gd name="T82" fmla="*/ 0 w 2244"/>
                  <a:gd name="T83" fmla="*/ 0 h 1599"/>
                  <a:gd name="T84" fmla="*/ 0 w 2244"/>
                  <a:gd name="T85" fmla="*/ 0 h 1599"/>
                  <a:gd name="T86" fmla="*/ 0 w 2244"/>
                  <a:gd name="T87" fmla="*/ 0 h 1599"/>
                  <a:gd name="T88" fmla="*/ 0 w 2244"/>
                  <a:gd name="T89" fmla="*/ 0 h 159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44"/>
                  <a:gd name="T136" fmla="*/ 0 h 1599"/>
                  <a:gd name="T137" fmla="*/ 2244 w 2244"/>
                  <a:gd name="T138" fmla="*/ 1599 h 159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44" h="1599">
                    <a:moveTo>
                      <a:pt x="2190" y="403"/>
                    </a:moveTo>
                    <a:lnTo>
                      <a:pt x="2244" y="64"/>
                    </a:lnTo>
                    <a:lnTo>
                      <a:pt x="1636" y="0"/>
                    </a:lnTo>
                    <a:lnTo>
                      <a:pt x="1611" y="2"/>
                    </a:lnTo>
                    <a:lnTo>
                      <a:pt x="1586" y="5"/>
                    </a:lnTo>
                    <a:lnTo>
                      <a:pt x="1562" y="10"/>
                    </a:lnTo>
                    <a:lnTo>
                      <a:pt x="1539" y="15"/>
                    </a:lnTo>
                    <a:lnTo>
                      <a:pt x="1518" y="23"/>
                    </a:lnTo>
                    <a:lnTo>
                      <a:pt x="1496" y="32"/>
                    </a:lnTo>
                    <a:lnTo>
                      <a:pt x="1476" y="42"/>
                    </a:lnTo>
                    <a:lnTo>
                      <a:pt x="1456" y="52"/>
                    </a:lnTo>
                    <a:lnTo>
                      <a:pt x="1437" y="64"/>
                    </a:lnTo>
                    <a:lnTo>
                      <a:pt x="1418" y="77"/>
                    </a:lnTo>
                    <a:lnTo>
                      <a:pt x="1401" y="93"/>
                    </a:lnTo>
                    <a:lnTo>
                      <a:pt x="1383" y="107"/>
                    </a:lnTo>
                    <a:lnTo>
                      <a:pt x="1367" y="123"/>
                    </a:lnTo>
                    <a:lnTo>
                      <a:pt x="1352" y="141"/>
                    </a:lnTo>
                    <a:lnTo>
                      <a:pt x="1337" y="158"/>
                    </a:lnTo>
                    <a:lnTo>
                      <a:pt x="1323" y="176"/>
                    </a:lnTo>
                    <a:lnTo>
                      <a:pt x="1309" y="196"/>
                    </a:lnTo>
                    <a:lnTo>
                      <a:pt x="1296" y="217"/>
                    </a:lnTo>
                    <a:lnTo>
                      <a:pt x="1284" y="237"/>
                    </a:lnTo>
                    <a:lnTo>
                      <a:pt x="1272" y="258"/>
                    </a:lnTo>
                    <a:lnTo>
                      <a:pt x="1261" y="281"/>
                    </a:lnTo>
                    <a:lnTo>
                      <a:pt x="1251" y="303"/>
                    </a:lnTo>
                    <a:lnTo>
                      <a:pt x="1242" y="325"/>
                    </a:lnTo>
                    <a:lnTo>
                      <a:pt x="1232" y="348"/>
                    </a:lnTo>
                    <a:lnTo>
                      <a:pt x="1223" y="372"/>
                    </a:lnTo>
                    <a:lnTo>
                      <a:pt x="1216" y="396"/>
                    </a:lnTo>
                    <a:lnTo>
                      <a:pt x="1209" y="421"/>
                    </a:lnTo>
                    <a:lnTo>
                      <a:pt x="1203" y="445"/>
                    </a:lnTo>
                    <a:lnTo>
                      <a:pt x="1196" y="470"/>
                    </a:lnTo>
                    <a:lnTo>
                      <a:pt x="1191" y="495"/>
                    </a:lnTo>
                    <a:lnTo>
                      <a:pt x="1186" y="519"/>
                    </a:lnTo>
                    <a:lnTo>
                      <a:pt x="1182" y="544"/>
                    </a:lnTo>
                    <a:lnTo>
                      <a:pt x="1171" y="619"/>
                    </a:lnTo>
                    <a:lnTo>
                      <a:pt x="1161" y="691"/>
                    </a:lnTo>
                    <a:lnTo>
                      <a:pt x="1153" y="759"/>
                    </a:lnTo>
                    <a:lnTo>
                      <a:pt x="1145" y="826"/>
                    </a:lnTo>
                    <a:lnTo>
                      <a:pt x="1138" y="893"/>
                    </a:lnTo>
                    <a:lnTo>
                      <a:pt x="1129" y="961"/>
                    </a:lnTo>
                    <a:lnTo>
                      <a:pt x="1118" y="1030"/>
                    </a:lnTo>
                    <a:lnTo>
                      <a:pt x="1106" y="1102"/>
                    </a:lnTo>
                    <a:lnTo>
                      <a:pt x="1089" y="1135"/>
                    </a:lnTo>
                    <a:lnTo>
                      <a:pt x="1069" y="1165"/>
                    </a:lnTo>
                    <a:lnTo>
                      <a:pt x="1058" y="1179"/>
                    </a:lnTo>
                    <a:lnTo>
                      <a:pt x="1048" y="1193"/>
                    </a:lnTo>
                    <a:lnTo>
                      <a:pt x="1036" y="1206"/>
                    </a:lnTo>
                    <a:lnTo>
                      <a:pt x="1024" y="1217"/>
                    </a:lnTo>
                    <a:lnTo>
                      <a:pt x="1010" y="1228"/>
                    </a:lnTo>
                    <a:lnTo>
                      <a:pt x="996" y="1238"/>
                    </a:lnTo>
                    <a:lnTo>
                      <a:pt x="980" y="1246"/>
                    </a:lnTo>
                    <a:lnTo>
                      <a:pt x="963" y="1252"/>
                    </a:lnTo>
                    <a:lnTo>
                      <a:pt x="946" y="1256"/>
                    </a:lnTo>
                    <a:lnTo>
                      <a:pt x="927" y="1260"/>
                    </a:lnTo>
                    <a:lnTo>
                      <a:pt x="907" y="1261"/>
                    </a:lnTo>
                    <a:lnTo>
                      <a:pt x="885" y="1259"/>
                    </a:lnTo>
                    <a:lnTo>
                      <a:pt x="0" y="1110"/>
                    </a:lnTo>
                    <a:lnTo>
                      <a:pt x="7" y="1458"/>
                    </a:lnTo>
                    <a:lnTo>
                      <a:pt x="90" y="1469"/>
                    </a:lnTo>
                    <a:lnTo>
                      <a:pt x="169" y="1479"/>
                    </a:lnTo>
                    <a:lnTo>
                      <a:pt x="244" y="1492"/>
                    </a:lnTo>
                    <a:lnTo>
                      <a:pt x="315" y="1504"/>
                    </a:lnTo>
                    <a:lnTo>
                      <a:pt x="386" y="1517"/>
                    </a:lnTo>
                    <a:lnTo>
                      <a:pt x="453" y="1531"/>
                    </a:lnTo>
                    <a:lnTo>
                      <a:pt x="519" y="1544"/>
                    </a:lnTo>
                    <a:lnTo>
                      <a:pt x="584" y="1556"/>
                    </a:lnTo>
                    <a:lnTo>
                      <a:pt x="647" y="1566"/>
                    </a:lnTo>
                    <a:lnTo>
                      <a:pt x="711" y="1576"/>
                    </a:lnTo>
                    <a:lnTo>
                      <a:pt x="775" y="1585"/>
                    </a:lnTo>
                    <a:lnTo>
                      <a:pt x="840" y="1591"/>
                    </a:lnTo>
                    <a:lnTo>
                      <a:pt x="872" y="1594"/>
                    </a:lnTo>
                    <a:lnTo>
                      <a:pt x="905" y="1596"/>
                    </a:lnTo>
                    <a:lnTo>
                      <a:pt x="938" y="1598"/>
                    </a:lnTo>
                    <a:lnTo>
                      <a:pt x="972" y="1598"/>
                    </a:lnTo>
                    <a:lnTo>
                      <a:pt x="1006" y="1599"/>
                    </a:lnTo>
                    <a:lnTo>
                      <a:pt x="1041" y="1598"/>
                    </a:lnTo>
                    <a:lnTo>
                      <a:pt x="1077" y="1597"/>
                    </a:lnTo>
                    <a:lnTo>
                      <a:pt x="1113" y="1595"/>
                    </a:lnTo>
                    <a:lnTo>
                      <a:pt x="1127" y="1594"/>
                    </a:lnTo>
                    <a:lnTo>
                      <a:pt x="1142" y="1591"/>
                    </a:lnTo>
                    <a:lnTo>
                      <a:pt x="1155" y="1589"/>
                    </a:lnTo>
                    <a:lnTo>
                      <a:pt x="1169" y="1587"/>
                    </a:lnTo>
                    <a:lnTo>
                      <a:pt x="1182" y="1583"/>
                    </a:lnTo>
                    <a:lnTo>
                      <a:pt x="1195" y="1578"/>
                    </a:lnTo>
                    <a:lnTo>
                      <a:pt x="1208" y="1574"/>
                    </a:lnTo>
                    <a:lnTo>
                      <a:pt x="1220" y="1569"/>
                    </a:lnTo>
                    <a:lnTo>
                      <a:pt x="1233" y="1562"/>
                    </a:lnTo>
                    <a:lnTo>
                      <a:pt x="1244" y="1556"/>
                    </a:lnTo>
                    <a:lnTo>
                      <a:pt x="1256" y="1548"/>
                    </a:lnTo>
                    <a:lnTo>
                      <a:pt x="1266" y="1540"/>
                    </a:lnTo>
                    <a:lnTo>
                      <a:pt x="1277" y="1532"/>
                    </a:lnTo>
                    <a:lnTo>
                      <a:pt x="1288" y="1522"/>
                    </a:lnTo>
                    <a:lnTo>
                      <a:pt x="1298" y="1512"/>
                    </a:lnTo>
                    <a:lnTo>
                      <a:pt x="1309" y="1501"/>
                    </a:lnTo>
                    <a:lnTo>
                      <a:pt x="1318" y="1490"/>
                    </a:lnTo>
                    <a:lnTo>
                      <a:pt x="1327" y="1478"/>
                    </a:lnTo>
                    <a:lnTo>
                      <a:pt x="1336" y="1465"/>
                    </a:lnTo>
                    <a:lnTo>
                      <a:pt x="1346" y="1452"/>
                    </a:lnTo>
                    <a:lnTo>
                      <a:pt x="1362" y="1423"/>
                    </a:lnTo>
                    <a:lnTo>
                      <a:pt x="1377" y="1391"/>
                    </a:lnTo>
                    <a:lnTo>
                      <a:pt x="1391" y="1357"/>
                    </a:lnTo>
                    <a:lnTo>
                      <a:pt x="1403" y="1318"/>
                    </a:lnTo>
                    <a:lnTo>
                      <a:pt x="1415" y="1277"/>
                    </a:lnTo>
                    <a:lnTo>
                      <a:pt x="1426" y="1233"/>
                    </a:lnTo>
                    <a:lnTo>
                      <a:pt x="1437" y="1177"/>
                    </a:lnTo>
                    <a:lnTo>
                      <a:pt x="1446" y="1128"/>
                    </a:lnTo>
                    <a:lnTo>
                      <a:pt x="1454" y="1084"/>
                    </a:lnTo>
                    <a:lnTo>
                      <a:pt x="1461" y="1039"/>
                    </a:lnTo>
                    <a:lnTo>
                      <a:pt x="1469" y="992"/>
                    </a:lnTo>
                    <a:lnTo>
                      <a:pt x="1479" y="938"/>
                    </a:lnTo>
                    <a:lnTo>
                      <a:pt x="1490" y="875"/>
                    </a:lnTo>
                    <a:lnTo>
                      <a:pt x="1506" y="796"/>
                    </a:lnTo>
                    <a:lnTo>
                      <a:pt x="1511" y="724"/>
                    </a:lnTo>
                    <a:lnTo>
                      <a:pt x="1519" y="652"/>
                    </a:lnTo>
                    <a:lnTo>
                      <a:pt x="1523" y="617"/>
                    </a:lnTo>
                    <a:lnTo>
                      <a:pt x="1529" y="583"/>
                    </a:lnTo>
                    <a:lnTo>
                      <a:pt x="1536" y="552"/>
                    </a:lnTo>
                    <a:lnTo>
                      <a:pt x="1546" y="520"/>
                    </a:lnTo>
                    <a:lnTo>
                      <a:pt x="1551" y="506"/>
                    </a:lnTo>
                    <a:lnTo>
                      <a:pt x="1558" y="491"/>
                    </a:lnTo>
                    <a:lnTo>
                      <a:pt x="1564" y="478"/>
                    </a:lnTo>
                    <a:lnTo>
                      <a:pt x="1572" y="464"/>
                    </a:lnTo>
                    <a:lnTo>
                      <a:pt x="1580" y="452"/>
                    </a:lnTo>
                    <a:lnTo>
                      <a:pt x="1588" y="439"/>
                    </a:lnTo>
                    <a:lnTo>
                      <a:pt x="1598" y="428"/>
                    </a:lnTo>
                    <a:lnTo>
                      <a:pt x="1608" y="417"/>
                    </a:lnTo>
                    <a:lnTo>
                      <a:pt x="1620" y="406"/>
                    </a:lnTo>
                    <a:lnTo>
                      <a:pt x="1632" y="397"/>
                    </a:lnTo>
                    <a:lnTo>
                      <a:pt x="1645" y="389"/>
                    </a:lnTo>
                    <a:lnTo>
                      <a:pt x="1659" y="380"/>
                    </a:lnTo>
                    <a:lnTo>
                      <a:pt x="1674" y="373"/>
                    </a:lnTo>
                    <a:lnTo>
                      <a:pt x="1690" y="367"/>
                    </a:lnTo>
                    <a:lnTo>
                      <a:pt x="1706" y="361"/>
                    </a:lnTo>
                    <a:lnTo>
                      <a:pt x="1726" y="356"/>
                    </a:lnTo>
                    <a:lnTo>
                      <a:pt x="2190" y="403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5" name="Freeform 41"/>
              <p:cNvSpPr>
                <a:spLocks/>
              </p:cNvSpPr>
              <p:nvPr/>
            </p:nvSpPr>
            <p:spPr bwMode="auto">
              <a:xfrm>
                <a:off x="2060" y="1994"/>
                <a:ext cx="102" cy="203"/>
              </a:xfrm>
              <a:custGeom>
                <a:avLst/>
                <a:gdLst>
                  <a:gd name="T0" fmla="*/ 0 w 817"/>
                  <a:gd name="T1" fmla="*/ 0 h 1623"/>
                  <a:gd name="T2" fmla="*/ 0 w 817"/>
                  <a:gd name="T3" fmla="*/ 0 h 1623"/>
                  <a:gd name="T4" fmla="*/ 0 w 817"/>
                  <a:gd name="T5" fmla="*/ 0 h 1623"/>
                  <a:gd name="T6" fmla="*/ 0 w 817"/>
                  <a:gd name="T7" fmla="*/ 0 h 1623"/>
                  <a:gd name="T8" fmla="*/ 0 w 817"/>
                  <a:gd name="T9" fmla="*/ 0 h 16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7"/>
                  <a:gd name="T16" fmla="*/ 0 h 1623"/>
                  <a:gd name="T17" fmla="*/ 817 w 817"/>
                  <a:gd name="T18" fmla="*/ 1623 h 16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7" h="1623">
                    <a:moveTo>
                      <a:pt x="55" y="1623"/>
                    </a:moveTo>
                    <a:lnTo>
                      <a:pt x="0" y="830"/>
                    </a:lnTo>
                    <a:lnTo>
                      <a:pt x="817" y="0"/>
                    </a:lnTo>
                    <a:lnTo>
                      <a:pt x="558" y="844"/>
                    </a:lnTo>
                    <a:lnTo>
                      <a:pt x="55" y="1623"/>
                    </a:lnTo>
                    <a:close/>
                  </a:path>
                </a:pathLst>
              </a:custGeom>
              <a:solidFill>
                <a:srgbClr val="4D53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6" name="Freeform 42"/>
              <p:cNvSpPr>
                <a:spLocks/>
              </p:cNvSpPr>
              <p:nvPr/>
            </p:nvSpPr>
            <p:spPr bwMode="auto">
              <a:xfrm>
                <a:off x="1897" y="2079"/>
                <a:ext cx="47" cy="73"/>
              </a:xfrm>
              <a:custGeom>
                <a:avLst/>
                <a:gdLst>
                  <a:gd name="T0" fmla="*/ 0 w 373"/>
                  <a:gd name="T1" fmla="*/ 0 h 585"/>
                  <a:gd name="T2" fmla="*/ 0 w 373"/>
                  <a:gd name="T3" fmla="*/ 0 h 585"/>
                  <a:gd name="T4" fmla="*/ 0 w 373"/>
                  <a:gd name="T5" fmla="*/ 0 h 585"/>
                  <a:gd name="T6" fmla="*/ 0 w 373"/>
                  <a:gd name="T7" fmla="*/ 0 h 585"/>
                  <a:gd name="T8" fmla="*/ 0 w 373"/>
                  <a:gd name="T9" fmla="*/ 0 h 5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3"/>
                  <a:gd name="T16" fmla="*/ 0 h 585"/>
                  <a:gd name="T17" fmla="*/ 373 w 373"/>
                  <a:gd name="T18" fmla="*/ 585 h 5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3" h="585">
                    <a:moveTo>
                      <a:pt x="373" y="0"/>
                    </a:moveTo>
                    <a:lnTo>
                      <a:pt x="36" y="585"/>
                    </a:lnTo>
                    <a:lnTo>
                      <a:pt x="0" y="578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716F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7" name="Freeform 43"/>
              <p:cNvSpPr>
                <a:spLocks/>
              </p:cNvSpPr>
              <p:nvPr/>
            </p:nvSpPr>
            <p:spPr bwMode="auto">
              <a:xfrm>
                <a:off x="1898" y="2054"/>
                <a:ext cx="65" cy="99"/>
              </a:xfrm>
              <a:custGeom>
                <a:avLst/>
                <a:gdLst>
                  <a:gd name="T0" fmla="*/ 0 w 522"/>
                  <a:gd name="T1" fmla="*/ 0 h 790"/>
                  <a:gd name="T2" fmla="*/ 0 w 522"/>
                  <a:gd name="T3" fmla="*/ 0 h 790"/>
                  <a:gd name="T4" fmla="*/ 0 w 522"/>
                  <a:gd name="T5" fmla="*/ 0 h 790"/>
                  <a:gd name="T6" fmla="*/ 0 w 522"/>
                  <a:gd name="T7" fmla="*/ 0 h 790"/>
                  <a:gd name="T8" fmla="*/ 0 w 522"/>
                  <a:gd name="T9" fmla="*/ 0 h 790"/>
                  <a:gd name="T10" fmla="*/ 0 w 522"/>
                  <a:gd name="T11" fmla="*/ 0 h 7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2"/>
                  <a:gd name="T19" fmla="*/ 0 h 790"/>
                  <a:gd name="T20" fmla="*/ 522 w 522"/>
                  <a:gd name="T21" fmla="*/ 790 h 7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2" h="790">
                    <a:moveTo>
                      <a:pt x="0" y="778"/>
                    </a:moveTo>
                    <a:lnTo>
                      <a:pt x="20" y="742"/>
                    </a:lnTo>
                    <a:lnTo>
                      <a:pt x="500" y="0"/>
                    </a:lnTo>
                    <a:lnTo>
                      <a:pt x="522" y="3"/>
                    </a:lnTo>
                    <a:lnTo>
                      <a:pt x="69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7675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8" name="Freeform 44"/>
              <p:cNvSpPr>
                <a:spLocks/>
              </p:cNvSpPr>
              <p:nvPr/>
            </p:nvSpPr>
            <p:spPr bwMode="auto">
              <a:xfrm>
                <a:off x="1902" y="2054"/>
                <a:ext cx="65" cy="100"/>
              </a:xfrm>
              <a:custGeom>
                <a:avLst/>
                <a:gdLst>
                  <a:gd name="T0" fmla="*/ 0 w 523"/>
                  <a:gd name="T1" fmla="*/ 0 h 796"/>
                  <a:gd name="T2" fmla="*/ 0 w 523"/>
                  <a:gd name="T3" fmla="*/ 0 h 796"/>
                  <a:gd name="T4" fmla="*/ 0 w 523"/>
                  <a:gd name="T5" fmla="*/ 0 h 796"/>
                  <a:gd name="T6" fmla="*/ 0 w 523"/>
                  <a:gd name="T7" fmla="*/ 0 h 796"/>
                  <a:gd name="T8" fmla="*/ 0 w 523"/>
                  <a:gd name="T9" fmla="*/ 0 h 796"/>
                  <a:gd name="T10" fmla="*/ 0 w 523"/>
                  <a:gd name="T11" fmla="*/ 0 h 7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3"/>
                  <a:gd name="T19" fmla="*/ 0 h 796"/>
                  <a:gd name="T20" fmla="*/ 523 w 523"/>
                  <a:gd name="T21" fmla="*/ 796 h 7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3" h="796">
                    <a:moveTo>
                      <a:pt x="0" y="785"/>
                    </a:moveTo>
                    <a:lnTo>
                      <a:pt x="337" y="200"/>
                    </a:lnTo>
                    <a:lnTo>
                      <a:pt x="466" y="0"/>
                    </a:lnTo>
                    <a:lnTo>
                      <a:pt x="523" y="9"/>
                    </a:lnTo>
                    <a:lnTo>
                      <a:pt x="71" y="796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7D7C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69" name="Freeform 45"/>
              <p:cNvSpPr>
                <a:spLocks/>
              </p:cNvSpPr>
              <p:nvPr/>
            </p:nvSpPr>
            <p:spPr bwMode="auto">
              <a:xfrm>
                <a:off x="1906" y="2055"/>
                <a:ext cx="66" cy="100"/>
              </a:xfrm>
              <a:custGeom>
                <a:avLst/>
                <a:gdLst>
                  <a:gd name="T0" fmla="*/ 0 w 522"/>
                  <a:gd name="T1" fmla="*/ 0 h 799"/>
                  <a:gd name="T2" fmla="*/ 0 w 522"/>
                  <a:gd name="T3" fmla="*/ 0 h 799"/>
                  <a:gd name="T4" fmla="*/ 0 w 522"/>
                  <a:gd name="T5" fmla="*/ 0 h 799"/>
                  <a:gd name="T6" fmla="*/ 0 w 522"/>
                  <a:gd name="T7" fmla="*/ 0 h 799"/>
                  <a:gd name="T8" fmla="*/ 0 w 522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2"/>
                  <a:gd name="T16" fmla="*/ 0 h 799"/>
                  <a:gd name="T17" fmla="*/ 522 w 522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2" h="799">
                    <a:moveTo>
                      <a:pt x="0" y="787"/>
                    </a:moveTo>
                    <a:lnTo>
                      <a:pt x="453" y="0"/>
                    </a:lnTo>
                    <a:lnTo>
                      <a:pt x="522" y="13"/>
                    </a:lnTo>
                    <a:lnTo>
                      <a:pt x="70" y="799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84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0" name="Freeform 46"/>
              <p:cNvSpPr>
                <a:spLocks/>
              </p:cNvSpPr>
              <p:nvPr/>
            </p:nvSpPr>
            <p:spPr bwMode="auto">
              <a:xfrm>
                <a:off x="1911" y="2056"/>
                <a:ext cx="65" cy="99"/>
              </a:xfrm>
              <a:custGeom>
                <a:avLst/>
                <a:gdLst>
                  <a:gd name="T0" fmla="*/ 0 w 521"/>
                  <a:gd name="T1" fmla="*/ 0 h 799"/>
                  <a:gd name="T2" fmla="*/ 0 w 521"/>
                  <a:gd name="T3" fmla="*/ 0 h 799"/>
                  <a:gd name="T4" fmla="*/ 0 w 521"/>
                  <a:gd name="T5" fmla="*/ 0 h 799"/>
                  <a:gd name="T6" fmla="*/ 0 w 521"/>
                  <a:gd name="T7" fmla="*/ 0 h 799"/>
                  <a:gd name="T8" fmla="*/ 0 w 521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9"/>
                  <a:gd name="T17" fmla="*/ 521 w 521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9">
                    <a:moveTo>
                      <a:pt x="0" y="787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69" y="799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8785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1" name="Freeform 47"/>
              <p:cNvSpPr>
                <a:spLocks/>
              </p:cNvSpPr>
              <p:nvPr/>
            </p:nvSpPr>
            <p:spPr bwMode="auto">
              <a:xfrm>
                <a:off x="1915" y="2056"/>
                <a:ext cx="65" cy="100"/>
              </a:xfrm>
              <a:custGeom>
                <a:avLst/>
                <a:gdLst>
                  <a:gd name="T0" fmla="*/ 0 w 522"/>
                  <a:gd name="T1" fmla="*/ 0 h 798"/>
                  <a:gd name="T2" fmla="*/ 0 w 522"/>
                  <a:gd name="T3" fmla="*/ 0 h 798"/>
                  <a:gd name="T4" fmla="*/ 0 w 522"/>
                  <a:gd name="T5" fmla="*/ 0 h 798"/>
                  <a:gd name="T6" fmla="*/ 0 w 522"/>
                  <a:gd name="T7" fmla="*/ 0 h 798"/>
                  <a:gd name="T8" fmla="*/ 0 w 522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2"/>
                  <a:gd name="T16" fmla="*/ 0 h 798"/>
                  <a:gd name="T17" fmla="*/ 522 w 522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2" h="798">
                    <a:moveTo>
                      <a:pt x="0" y="786"/>
                    </a:moveTo>
                    <a:lnTo>
                      <a:pt x="452" y="0"/>
                    </a:lnTo>
                    <a:lnTo>
                      <a:pt x="522" y="13"/>
                    </a:lnTo>
                    <a:lnTo>
                      <a:pt x="70" y="798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89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2" name="Freeform 48"/>
              <p:cNvSpPr>
                <a:spLocks/>
              </p:cNvSpPr>
              <p:nvPr/>
            </p:nvSpPr>
            <p:spPr bwMode="auto">
              <a:xfrm>
                <a:off x="1919" y="2057"/>
                <a:ext cx="66" cy="100"/>
              </a:xfrm>
              <a:custGeom>
                <a:avLst/>
                <a:gdLst>
                  <a:gd name="T0" fmla="*/ 0 w 521"/>
                  <a:gd name="T1" fmla="*/ 0 h 798"/>
                  <a:gd name="T2" fmla="*/ 0 w 521"/>
                  <a:gd name="T3" fmla="*/ 0 h 798"/>
                  <a:gd name="T4" fmla="*/ 0 w 521"/>
                  <a:gd name="T5" fmla="*/ 0 h 798"/>
                  <a:gd name="T6" fmla="*/ 0 w 521"/>
                  <a:gd name="T7" fmla="*/ 0 h 798"/>
                  <a:gd name="T8" fmla="*/ 0 w 52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8"/>
                  <a:gd name="T17" fmla="*/ 521 w 52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8">
                    <a:moveTo>
                      <a:pt x="0" y="786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71" y="798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8B8A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3" name="Freeform 49"/>
              <p:cNvSpPr>
                <a:spLocks/>
              </p:cNvSpPr>
              <p:nvPr/>
            </p:nvSpPr>
            <p:spPr bwMode="auto">
              <a:xfrm>
                <a:off x="1924" y="2058"/>
                <a:ext cx="65" cy="100"/>
              </a:xfrm>
              <a:custGeom>
                <a:avLst/>
                <a:gdLst>
                  <a:gd name="T0" fmla="*/ 0 w 521"/>
                  <a:gd name="T1" fmla="*/ 0 h 796"/>
                  <a:gd name="T2" fmla="*/ 0 w 521"/>
                  <a:gd name="T3" fmla="*/ 0 h 796"/>
                  <a:gd name="T4" fmla="*/ 0 w 521"/>
                  <a:gd name="T5" fmla="*/ 0 h 796"/>
                  <a:gd name="T6" fmla="*/ 0 w 521"/>
                  <a:gd name="T7" fmla="*/ 0 h 796"/>
                  <a:gd name="T8" fmla="*/ 0 w 521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6"/>
                  <a:gd name="T17" fmla="*/ 521 w 521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6">
                    <a:moveTo>
                      <a:pt x="0" y="785"/>
                    </a:moveTo>
                    <a:lnTo>
                      <a:pt x="452" y="0"/>
                    </a:lnTo>
                    <a:lnTo>
                      <a:pt x="521" y="12"/>
                    </a:lnTo>
                    <a:lnTo>
                      <a:pt x="70" y="796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8E8D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4" name="Freeform 50"/>
              <p:cNvSpPr>
                <a:spLocks/>
              </p:cNvSpPr>
              <p:nvPr/>
            </p:nvSpPr>
            <p:spPr bwMode="auto">
              <a:xfrm>
                <a:off x="1928" y="2059"/>
                <a:ext cx="65" cy="99"/>
              </a:xfrm>
              <a:custGeom>
                <a:avLst/>
                <a:gdLst>
                  <a:gd name="T0" fmla="*/ 0 w 520"/>
                  <a:gd name="T1" fmla="*/ 0 h 797"/>
                  <a:gd name="T2" fmla="*/ 0 w 520"/>
                  <a:gd name="T3" fmla="*/ 0 h 797"/>
                  <a:gd name="T4" fmla="*/ 0 w 520"/>
                  <a:gd name="T5" fmla="*/ 0 h 797"/>
                  <a:gd name="T6" fmla="*/ 0 w 520"/>
                  <a:gd name="T7" fmla="*/ 0 h 797"/>
                  <a:gd name="T8" fmla="*/ 0 w 520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7"/>
                  <a:gd name="T17" fmla="*/ 520 w 520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7">
                    <a:moveTo>
                      <a:pt x="0" y="785"/>
                    </a:moveTo>
                    <a:lnTo>
                      <a:pt x="450" y="0"/>
                    </a:lnTo>
                    <a:lnTo>
                      <a:pt x="520" y="12"/>
                    </a:lnTo>
                    <a:lnTo>
                      <a:pt x="69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908F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5" name="Freeform 51"/>
              <p:cNvSpPr>
                <a:spLocks/>
              </p:cNvSpPr>
              <p:nvPr/>
            </p:nvSpPr>
            <p:spPr bwMode="auto">
              <a:xfrm>
                <a:off x="1933" y="2059"/>
                <a:ext cx="65" cy="100"/>
              </a:xfrm>
              <a:custGeom>
                <a:avLst/>
                <a:gdLst>
                  <a:gd name="T0" fmla="*/ 0 w 520"/>
                  <a:gd name="T1" fmla="*/ 0 h 796"/>
                  <a:gd name="T2" fmla="*/ 0 w 520"/>
                  <a:gd name="T3" fmla="*/ 0 h 796"/>
                  <a:gd name="T4" fmla="*/ 0 w 520"/>
                  <a:gd name="T5" fmla="*/ 0 h 796"/>
                  <a:gd name="T6" fmla="*/ 0 w 520"/>
                  <a:gd name="T7" fmla="*/ 0 h 796"/>
                  <a:gd name="T8" fmla="*/ 0 w 520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6"/>
                  <a:gd name="T17" fmla="*/ 520 w 520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6">
                    <a:moveTo>
                      <a:pt x="0" y="784"/>
                    </a:moveTo>
                    <a:lnTo>
                      <a:pt x="451" y="0"/>
                    </a:lnTo>
                    <a:lnTo>
                      <a:pt x="520" y="13"/>
                    </a:lnTo>
                    <a:lnTo>
                      <a:pt x="71" y="796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392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6" name="Freeform 52"/>
              <p:cNvSpPr>
                <a:spLocks/>
              </p:cNvSpPr>
              <p:nvPr/>
            </p:nvSpPr>
            <p:spPr bwMode="auto">
              <a:xfrm>
                <a:off x="1937" y="2060"/>
                <a:ext cx="65" cy="100"/>
              </a:xfrm>
              <a:custGeom>
                <a:avLst/>
                <a:gdLst>
                  <a:gd name="T0" fmla="*/ 0 w 521"/>
                  <a:gd name="T1" fmla="*/ 0 h 797"/>
                  <a:gd name="T2" fmla="*/ 0 w 521"/>
                  <a:gd name="T3" fmla="*/ 0 h 797"/>
                  <a:gd name="T4" fmla="*/ 0 w 521"/>
                  <a:gd name="T5" fmla="*/ 0 h 797"/>
                  <a:gd name="T6" fmla="*/ 0 w 521"/>
                  <a:gd name="T7" fmla="*/ 0 h 797"/>
                  <a:gd name="T8" fmla="*/ 0 w 52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7"/>
                  <a:gd name="T17" fmla="*/ 521 w 52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7">
                    <a:moveTo>
                      <a:pt x="0" y="785"/>
                    </a:moveTo>
                    <a:lnTo>
                      <a:pt x="451" y="0"/>
                    </a:lnTo>
                    <a:lnTo>
                      <a:pt x="521" y="13"/>
                    </a:lnTo>
                    <a:lnTo>
                      <a:pt x="70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9695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7" name="Freeform 53"/>
              <p:cNvSpPr>
                <a:spLocks/>
              </p:cNvSpPr>
              <p:nvPr/>
            </p:nvSpPr>
            <p:spPr bwMode="auto">
              <a:xfrm>
                <a:off x="1941" y="2061"/>
                <a:ext cx="65" cy="99"/>
              </a:xfrm>
              <a:custGeom>
                <a:avLst/>
                <a:gdLst>
                  <a:gd name="T0" fmla="*/ 0 w 520"/>
                  <a:gd name="T1" fmla="*/ 0 h 795"/>
                  <a:gd name="T2" fmla="*/ 0 w 520"/>
                  <a:gd name="T3" fmla="*/ 0 h 795"/>
                  <a:gd name="T4" fmla="*/ 0 w 520"/>
                  <a:gd name="T5" fmla="*/ 0 h 795"/>
                  <a:gd name="T6" fmla="*/ 0 w 520"/>
                  <a:gd name="T7" fmla="*/ 0 h 795"/>
                  <a:gd name="T8" fmla="*/ 0 w 520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5"/>
                  <a:gd name="T17" fmla="*/ 520 w 520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5">
                    <a:moveTo>
                      <a:pt x="0" y="783"/>
                    </a:moveTo>
                    <a:lnTo>
                      <a:pt x="449" y="0"/>
                    </a:lnTo>
                    <a:lnTo>
                      <a:pt x="520" y="13"/>
                    </a:lnTo>
                    <a:lnTo>
                      <a:pt x="69" y="795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9998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8" name="Freeform 54"/>
              <p:cNvSpPr>
                <a:spLocks/>
              </p:cNvSpPr>
              <p:nvPr/>
            </p:nvSpPr>
            <p:spPr bwMode="auto">
              <a:xfrm>
                <a:off x="1946" y="2062"/>
                <a:ext cx="65" cy="99"/>
              </a:xfrm>
              <a:custGeom>
                <a:avLst/>
                <a:gdLst>
                  <a:gd name="T0" fmla="*/ 0 w 520"/>
                  <a:gd name="T1" fmla="*/ 0 h 795"/>
                  <a:gd name="T2" fmla="*/ 0 w 520"/>
                  <a:gd name="T3" fmla="*/ 0 h 795"/>
                  <a:gd name="T4" fmla="*/ 0 w 520"/>
                  <a:gd name="T5" fmla="*/ 0 h 795"/>
                  <a:gd name="T6" fmla="*/ 0 w 520"/>
                  <a:gd name="T7" fmla="*/ 0 h 795"/>
                  <a:gd name="T8" fmla="*/ 0 w 520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5"/>
                  <a:gd name="T17" fmla="*/ 520 w 520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5">
                    <a:moveTo>
                      <a:pt x="0" y="784"/>
                    </a:moveTo>
                    <a:lnTo>
                      <a:pt x="451" y="0"/>
                    </a:lnTo>
                    <a:lnTo>
                      <a:pt x="520" y="13"/>
                    </a:lnTo>
                    <a:lnTo>
                      <a:pt x="71" y="795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C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79" name="Freeform 55"/>
              <p:cNvSpPr>
                <a:spLocks/>
              </p:cNvSpPr>
              <p:nvPr/>
            </p:nvSpPr>
            <p:spPr bwMode="auto">
              <a:xfrm>
                <a:off x="1950" y="2063"/>
                <a:ext cx="65" cy="99"/>
              </a:xfrm>
              <a:custGeom>
                <a:avLst/>
                <a:gdLst>
                  <a:gd name="T0" fmla="*/ 0 w 520"/>
                  <a:gd name="T1" fmla="*/ 0 h 794"/>
                  <a:gd name="T2" fmla="*/ 0 w 520"/>
                  <a:gd name="T3" fmla="*/ 0 h 794"/>
                  <a:gd name="T4" fmla="*/ 0 w 520"/>
                  <a:gd name="T5" fmla="*/ 0 h 794"/>
                  <a:gd name="T6" fmla="*/ 0 w 520"/>
                  <a:gd name="T7" fmla="*/ 0 h 794"/>
                  <a:gd name="T8" fmla="*/ 0 w 520"/>
                  <a:gd name="T9" fmla="*/ 0 h 7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4"/>
                  <a:gd name="T17" fmla="*/ 520 w 520"/>
                  <a:gd name="T18" fmla="*/ 794 h 7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4">
                    <a:moveTo>
                      <a:pt x="0" y="782"/>
                    </a:moveTo>
                    <a:lnTo>
                      <a:pt x="451" y="0"/>
                    </a:lnTo>
                    <a:lnTo>
                      <a:pt x="520" y="13"/>
                    </a:lnTo>
                    <a:lnTo>
                      <a:pt x="70" y="794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9F9E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0" name="Freeform 56"/>
              <p:cNvSpPr>
                <a:spLocks/>
              </p:cNvSpPr>
              <p:nvPr/>
            </p:nvSpPr>
            <p:spPr bwMode="auto">
              <a:xfrm>
                <a:off x="1954" y="2064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2"/>
                    </a:moveTo>
                    <a:lnTo>
                      <a:pt x="449" y="0"/>
                    </a:lnTo>
                    <a:lnTo>
                      <a:pt x="519" y="12"/>
                    </a:lnTo>
                    <a:lnTo>
                      <a:pt x="69" y="793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A2A1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1" name="Freeform 57"/>
              <p:cNvSpPr>
                <a:spLocks/>
              </p:cNvSpPr>
              <p:nvPr/>
            </p:nvSpPr>
            <p:spPr bwMode="auto">
              <a:xfrm>
                <a:off x="1959" y="2064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1"/>
                    </a:moveTo>
                    <a:lnTo>
                      <a:pt x="450" y="0"/>
                    </a:lnTo>
                    <a:lnTo>
                      <a:pt x="519" y="12"/>
                    </a:lnTo>
                    <a:lnTo>
                      <a:pt x="70" y="793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5A4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2" name="Freeform 58"/>
              <p:cNvSpPr>
                <a:spLocks/>
              </p:cNvSpPr>
              <p:nvPr/>
            </p:nvSpPr>
            <p:spPr bwMode="auto">
              <a:xfrm>
                <a:off x="1963" y="2065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1"/>
                    </a:moveTo>
                    <a:lnTo>
                      <a:pt x="450" y="0"/>
                    </a:lnTo>
                    <a:lnTo>
                      <a:pt x="519" y="13"/>
                    </a:lnTo>
                    <a:lnTo>
                      <a:pt x="71" y="793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7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3" name="Freeform 59"/>
              <p:cNvSpPr>
                <a:spLocks/>
              </p:cNvSpPr>
              <p:nvPr/>
            </p:nvSpPr>
            <p:spPr bwMode="auto">
              <a:xfrm>
                <a:off x="1967" y="2066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1"/>
                    </a:moveTo>
                    <a:lnTo>
                      <a:pt x="449" y="0"/>
                    </a:lnTo>
                    <a:lnTo>
                      <a:pt x="519" y="13"/>
                    </a:lnTo>
                    <a:lnTo>
                      <a:pt x="70" y="793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A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4" name="Freeform 60"/>
              <p:cNvSpPr>
                <a:spLocks/>
              </p:cNvSpPr>
              <p:nvPr/>
            </p:nvSpPr>
            <p:spPr bwMode="auto">
              <a:xfrm>
                <a:off x="1972" y="2067"/>
                <a:ext cx="65" cy="99"/>
              </a:xfrm>
              <a:custGeom>
                <a:avLst/>
                <a:gdLst>
                  <a:gd name="T0" fmla="*/ 0 w 517"/>
                  <a:gd name="T1" fmla="*/ 0 h 792"/>
                  <a:gd name="T2" fmla="*/ 0 w 517"/>
                  <a:gd name="T3" fmla="*/ 0 h 792"/>
                  <a:gd name="T4" fmla="*/ 0 w 517"/>
                  <a:gd name="T5" fmla="*/ 0 h 792"/>
                  <a:gd name="T6" fmla="*/ 0 w 517"/>
                  <a:gd name="T7" fmla="*/ 0 h 792"/>
                  <a:gd name="T8" fmla="*/ 0 w 517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2"/>
                  <a:gd name="T17" fmla="*/ 517 w 517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2">
                    <a:moveTo>
                      <a:pt x="0" y="780"/>
                    </a:moveTo>
                    <a:lnTo>
                      <a:pt x="448" y="0"/>
                    </a:lnTo>
                    <a:lnTo>
                      <a:pt x="517" y="14"/>
                    </a:lnTo>
                    <a:lnTo>
                      <a:pt x="69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ADAC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5" name="Freeform 61"/>
              <p:cNvSpPr>
                <a:spLocks/>
              </p:cNvSpPr>
              <p:nvPr/>
            </p:nvSpPr>
            <p:spPr bwMode="auto">
              <a:xfrm>
                <a:off x="1976" y="2068"/>
                <a:ext cx="65" cy="98"/>
              </a:xfrm>
              <a:custGeom>
                <a:avLst/>
                <a:gdLst>
                  <a:gd name="T0" fmla="*/ 0 w 518"/>
                  <a:gd name="T1" fmla="*/ 0 h 792"/>
                  <a:gd name="T2" fmla="*/ 0 w 518"/>
                  <a:gd name="T3" fmla="*/ 0 h 792"/>
                  <a:gd name="T4" fmla="*/ 0 w 518"/>
                  <a:gd name="T5" fmla="*/ 0 h 792"/>
                  <a:gd name="T6" fmla="*/ 0 w 518"/>
                  <a:gd name="T7" fmla="*/ 0 h 792"/>
                  <a:gd name="T8" fmla="*/ 0 w 518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2"/>
                  <a:gd name="T17" fmla="*/ 518 w 518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2">
                    <a:moveTo>
                      <a:pt x="0" y="780"/>
                    </a:moveTo>
                    <a:lnTo>
                      <a:pt x="449" y="0"/>
                    </a:lnTo>
                    <a:lnTo>
                      <a:pt x="518" y="13"/>
                    </a:lnTo>
                    <a:lnTo>
                      <a:pt x="71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6" name="Freeform 62"/>
              <p:cNvSpPr>
                <a:spLocks/>
              </p:cNvSpPr>
              <p:nvPr/>
            </p:nvSpPr>
            <p:spPr bwMode="auto">
              <a:xfrm>
                <a:off x="1981" y="2068"/>
                <a:ext cx="64" cy="99"/>
              </a:xfrm>
              <a:custGeom>
                <a:avLst/>
                <a:gdLst>
                  <a:gd name="T0" fmla="*/ 0 w 518"/>
                  <a:gd name="T1" fmla="*/ 0 h 790"/>
                  <a:gd name="T2" fmla="*/ 0 w 518"/>
                  <a:gd name="T3" fmla="*/ 0 h 790"/>
                  <a:gd name="T4" fmla="*/ 0 w 518"/>
                  <a:gd name="T5" fmla="*/ 0 h 790"/>
                  <a:gd name="T6" fmla="*/ 0 w 518"/>
                  <a:gd name="T7" fmla="*/ 0 h 790"/>
                  <a:gd name="T8" fmla="*/ 0 w 518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0"/>
                  <a:gd name="T17" fmla="*/ 518 w 518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0">
                    <a:moveTo>
                      <a:pt x="0" y="778"/>
                    </a:moveTo>
                    <a:lnTo>
                      <a:pt x="448" y="0"/>
                    </a:lnTo>
                    <a:lnTo>
                      <a:pt x="518" y="12"/>
                    </a:lnTo>
                    <a:lnTo>
                      <a:pt x="70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B4B4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7" name="Freeform 63"/>
              <p:cNvSpPr>
                <a:spLocks/>
              </p:cNvSpPr>
              <p:nvPr/>
            </p:nvSpPr>
            <p:spPr bwMode="auto">
              <a:xfrm>
                <a:off x="1985" y="2069"/>
                <a:ext cx="65" cy="99"/>
              </a:xfrm>
              <a:custGeom>
                <a:avLst/>
                <a:gdLst>
                  <a:gd name="T0" fmla="*/ 0 w 516"/>
                  <a:gd name="T1" fmla="*/ 0 h 790"/>
                  <a:gd name="T2" fmla="*/ 0 w 516"/>
                  <a:gd name="T3" fmla="*/ 0 h 790"/>
                  <a:gd name="T4" fmla="*/ 0 w 516"/>
                  <a:gd name="T5" fmla="*/ 0 h 790"/>
                  <a:gd name="T6" fmla="*/ 0 w 516"/>
                  <a:gd name="T7" fmla="*/ 0 h 790"/>
                  <a:gd name="T8" fmla="*/ 0 w 516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6"/>
                  <a:gd name="T16" fmla="*/ 0 h 790"/>
                  <a:gd name="T17" fmla="*/ 516 w 516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6" h="790">
                    <a:moveTo>
                      <a:pt x="0" y="779"/>
                    </a:moveTo>
                    <a:lnTo>
                      <a:pt x="447" y="0"/>
                    </a:lnTo>
                    <a:lnTo>
                      <a:pt x="516" y="12"/>
                    </a:lnTo>
                    <a:lnTo>
                      <a:pt x="69" y="790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8" name="Freeform 64"/>
              <p:cNvSpPr>
                <a:spLocks/>
              </p:cNvSpPr>
              <p:nvPr/>
            </p:nvSpPr>
            <p:spPr bwMode="auto">
              <a:xfrm>
                <a:off x="1989" y="2070"/>
                <a:ext cx="65" cy="99"/>
              </a:xfrm>
              <a:custGeom>
                <a:avLst/>
                <a:gdLst>
                  <a:gd name="T0" fmla="*/ 0 w 517"/>
                  <a:gd name="T1" fmla="*/ 0 h 790"/>
                  <a:gd name="T2" fmla="*/ 0 w 517"/>
                  <a:gd name="T3" fmla="*/ 0 h 790"/>
                  <a:gd name="T4" fmla="*/ 0 w 517"/>
                  <a:gd name="T5" fmla="*/ 0 h 790"/>
                  <a:gd name="T6" fmla="*/ 0 w 517"/>
                  <a:gd name="T7" fmla="*/ 0 h 790"/>
                  <a:gd name="T8" fmla="*/ 0 w 517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0"/>
                  <a:gd name="T17" fmla="*/ 517 w 517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0">
                    <a:moveTo>
                      <a:pt x="0" y="778"/>
                    </a:moveTo>
                    <a:lnTo>
                      <a:pt x="448" y="0"/>
                    </a:lnTo>
                    <a:lnTo>
                      <a:pt x="517" y="13"/>
                    </a:lnTo>
                    <a:lnTo>
                      <a:pt x="70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BBB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89" name="Freeform 65"/>
              <p:cNvSpPr>
                <a:spLocks/>
              </p:cNvSpPr>
              <p:nvPr/>
            </p:nvSpPr>
            <p:spPr bwMode="auto">
              <a:xfrm>
                <a:off x="1994" y="2071"/>
                <a:ext cx="64" cy="98"/>
              </a:xfrm>
              <a:custGeom>
                <a:avLst/>
                <a:gdLst>
                  <a:gd name="T0" fmla="*/ 0 w 517"/>
                  <a:gd name="T1" fmla="*/ 0 h 790"/>
                  <a:gd name="T2" fmla="*/ 0 w 517"/>
                  <a:gd name="T3" fmla="*/ 0 h 790"/>
                  <a:gd name="T4" fmla="*/ 0 w 517"/>
                  <a:gd name="T5" fmla="*/ 0 h 790"/>
                  <a:gd name="T6" fmla="*/ 0 w 517"/>
                  <a:gd name="T7" fmla="*/ 0 h 790"/>
                  <a:gd name="T8" fmla="*/ 0 w 517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0"/>
                  <a:gd name="T17" fmla="*/ 517 w 517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0">
                    <a:moveTo>
                      <a:pt x="0" y="778"/>
                    </a:moveTo>
                    <a:lnTo>
                      <a:pt x="447" y="0"/>
                    </a:lnTo>
                    <a:lnTo>
                      <a:pt x="517" y="13"/>
                    </a:lnTo>
                    <a:lnTo>
                      <a:pt x="70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0" name="Freeform 66"/>
              <p:cNvSpPr>
                <a:spLocks/>
              </p:cNvSpPr>
              <p:nvPr/>
            </p:nvSpPr>
            <p:spPr bwMode="auto">
              <a:xfrm>
                <a:off x="1998" y="2071"/>
                <a:ext cx="65" cy="99"/>
              </a:xfrm>
              <a:custGeom>
                <a:avLst/>
                <a:gdLst>
                  <a:gd name="T0" fmla="*/ 0 w 517"/>
                  <a:gd name="T1" fmla="*/ 0 h 789"/>
                  <a:gd name="T2" fmla="*/ 0 w 517"/>
                  <a:gd name="T3" fmla="*/ 0 h 789"/>
                  <a:gd name="T4" fmla="*/ 0 w 517"/>
                  <a:gd name="T5" fmla="*/ 0 h 789"/>
                  <a:gd name="T6" fmla="*/ 0 w 517"/>
                  <a:gd name="T7" fmla="*/ 0 h 789"/>
                  <a:gd name="T8" fmla="*/ 0 w 517"/>
                  <a:gd name="T9" fmla="*/ 0 h 7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89"/>
                  <a:gd name="T17" fmla="*/ 517 w 517"/>
                  <a:gd name="T18" fmla="*/ 789 h 7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89">
                    <a:moveTo>
                      <a:pt x="0" y="777"/>
                    </a:moveTo>
                    <a:lnTo>
                      <a:pt x="447" y="0"/>
                    </a:lnTo>
                    <a:lnTo>
                      <a:pt x="517" y="13"/>
                    </a:lnTo>
                    <a:lnTo>
                      <a:pt x="70" y="789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C3C3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1" name="Freeform 67"/>
              <p:cNvSpPr>
                <a:spLocks/>
              </p:cNvSpPr>
              <p:nvPr/>
            </p:nvSpPr>
            <p:spPr bwMode="auto">
              <a:xfrm>
                <a:off x="2003" y="2072"/>
                <a:ext cx="64" cy="98"/>
              </a:xfrm>
              <a:custGeom>
                <a:avLst/>
                <a:gdLst>
                  <a:gd name="T0" fmla="*/ 0 w 516"/>
                  <a:gd name="T1" fmla="*/ 0 h 784"/>
                  <a:gd name="T2" fmla="*/ 0 w 516"/>
                  <a:gd name="T3" fmla="*/ 0 h 784"/>
                  <a:gd name="T4" fmla="*/ 0 w 516"/>
                  <a:gd name="T5" fmla="*/ 0 h 784"/>
                  <a:gd name="T6" fmla="*/ 0 w 516"/>
                  <a:gd name="T7" fmla="*/ 0 h 784"/>
                  <a:gd name="T8" fmla="*/ 0 w 516"/>
                  <a:gd name="T9" fmla="*/ 0 h 784"/>
                  <a:gd name="T10" fmla="*/ 0 w 516"/>
                  <a:gd name="T11" fmla="*/ 0 h 7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6"/>
                  <a:gd name="T19" fmla="*/ 0 h 784"/>
                  <a:gd name="T20" fmla="*/ 516 w 516"/>
                  <a:gd name="T21" fmla="*/ 784 h 7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6" h="784">
                    <a:moveTo>
                      <a:pt x="0" y="777"/>
                    </a:moveTo>
                    <a:lnTo>
                      <a:pt x="447" y="0"/>
                    </a:lnTo>
                    <a:lnTo>
                      <a:pt x="516" y="13"/>
                    </a:lnTo>
                    <a:lnTo>
                      <a:pt x="73" y="784"/>
                    </a:lnTo>
                    <a:lnTo>
                      <a:pt x="44" y="784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C6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2" name="Freeform 68"/>
              <p:cNvSpPr>
                <a:spLocks/>
              </p:cNvSpPr>
              <p:nvPr/>
            </p:nvSpPr>
            <p:spPr bwMode="auto">
              <a:xfrm>
                <a:off x="2007" y="2073"/>
                <a:ext cx="61" cy="97"/>
              </a:xfrm>
              <a:custGeom>
                <a:avLst/>
                <a:gdLst>
                  <a:gd name="T0" fmla="*/ 0 w 488"/>
                  <a:gd name="T1" fmla="*/ 0 h 777"/>
                  <a:gd name="T2" fmla="*/ 0 w 488"/>
                  <a:gd name="T3" fmla="*/ 0 h 777"/>
                  <a:gd name="T4" fmla="*/ 0 w 488"/>
                  <a:gd name="T5" fmla="*/ 0 h 777"/>
                  <a:gd name="T6" fmla="*/ 0 w 488"/>
                  <a:gd name="T7" fmla="*/ 0 h 777"/>
                  <a:gd name="T8" fmla="*/ 0 w 488"/>
                  <a:gd name="T9" fmla="*/ 0 h 777"/>
                  <a:gd name="T10" fmla="*/ 0 w 488"/>
                  <a:gd name="T11" fmla="*/ 0 h 777"/>
                  <a:gd name="T12" fmla="*/ 0 w 488"/>
                  <a:gd name="T13" fmla="*/ 0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8"/>
                  <a:gd name="T22" fmla="*/ 0 h 777"/>
                  <a:gd name="T23" fmla="*/ 488 w 488"/>
                  <a:gd name="T24" fmla="*/ 777 h 7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8" h="777">
                    <a:moveTo>
                      <a:pt x="0" y="776"/>
                    </a:moveTo>
                    <a:lnTo>
                      <a:pt x="447" y="0"/>
                    </a:lnTo>
                    <a:lnTo>
                      <a:pt x="488" y="7"/>
                    </a:lnTo>
                    <a:lnTo>
                      <a:pt x="460" y="111"/>
                    </a:lnTo>
                    <a:lnTo>
                      <a:pt x="76" y="777"/>
                    </a:lnTo>
                    <a:lnTo>
                      <a:pt x="9" y="777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CA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3" name="Freeform 69"/>
              <p:cNvSpPr>
                <a:spLocks/>
              </p:cNvSpPr>
              <p:nvPr/>
            </p:nvSpPr>
            <p:spPr bwMode="auto">
              <a:xfrm>
                <a:off x="2012" y="2074"/>
                <a:ext cx="56" cy="96"/>
              </a:xfrm>
              <a:custGeom>
                <a:avLst/>
                <a:gdLst>
                  <a:gd name="T0" fmla="*/ 0 w 450"/>
                  <a:gd name="T1" fmla="*/ 0 h 771"/>
                  <a:gd name="T2" fmla="*/ 0 w 450"/>
                  <a:gd name="T3" fmla="*/ 0 h 771"/>
                  <a:gd name="T4" fmla="*/ 0 w 450"/>
                  <a:gd name="T5" fmla="*/ 0 h 771"/>
                  <a:gd name="T6" fmla="*/ 0 w 450"/>
                  <a:gd name="T7" fmla="*/ 0 h 771"/>
                  <a:gd name="T8" fmla="*/ 0 w 450"/>
                  <a:gd name="T9" fmla="*/ 0 h 771"/>
                  <a:gd name="T10" fmla="*/ 0 w 450"/>
                  <a:gd name="T11" fmla="*/ 0 h 7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0"/>
                  <a:gd name="T19" fmla="*/ 0 h 771"/>
                  <a:gd name="T20" fmla="*/ 450 w 450"/>
                  <a:gd name="T21" fmla="*/ 771 h 7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0" h="771">
                    <a:moveTo>
                      <a:pt x="0" y="771"/>
                    </a:moveTo>
                    <a:lnTo>
                      <a:pt x="443" y="0"/>
                    </a:lnTo>
                    <a:lnTo>
                      <a:pt x="450" y="1"/>
                    </a:lnTo>
                    <a:lnTo>
                      <a:pt x="386" y="233"/>
                    </a:lnTo>
                    <a:lnTo>
                      <a:pt x="77" y="771"/>
                    </a:lnTo>
                    <a:lnTo>
                      <a:pt x="0" y="771"/>
                    </a:lnTo>
                    <a:close/>
                  </a:path>
                </a:pathLst>
              </a:custGeom>
              <a:solidFill>
                <a:srgbClr val="CCCC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4" name="Freeform 70"/>
              <p:cNvSpPr>
                <a:spLocks/>
              </p:cNvSpPr>
              <p:nvPr/>
            </p:nvSpPr>
            <p:spPr bwMode="auto">
              <a:xfrm>
                <a:off x="2016" y="2087"/>
                <a:ext cx="48" cy="83"/>
              </a:xfrm>
              <a:custGeom>
                <a:avLst/>
                <a:gdLst>
                  <a:gd name="T0" fmla="*/ 0 w 384"/>
                  <a:gd name="T1" fmla="*/ 0 h 666"/>
                  <a:gd name="T2" fmla="*/ 0 w 384"/>
                  <a:gd name="T3" fmla="*/ 0 h 666"/>
                  <a:gd name="T4" fmla="*/ 0 w 384"/>
                  <a:gd name="T5" fmla="*/ 0 h 666"/>
                  <a:gd name="T6" fmla="*/ 0 w 384"/>
                  <a:gd name="T7" fmla="*/ 0 h 666"/>
                  <a:gd name="T8" fmla="*/ 0 w 384"/>
                  <a:gd name="T9" fmla="*/ 0 h 6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666"/>
                  <a:gd name="T17" fmla="*/ 384 w 384"/>
                  <a:gd name="T18" fmla="*/ 666 h 6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666">
                    <a:moveTo>
                      <a:pt x="0" y="666"/>
                    </a:moveTo>
                    <a:lnTo>
                      <a:pt x="384" y="0"/>
                    </a:lnTo>
                    <a:lnTo>
                      <a:pt x="313" y="255"/>
                    </a:lnTo>
                    <a:lnTo>
                      <a:pt x="77" y="666"/>
                    </a:lnTo>
                    <a:lnTo>
                      <a:pt x="0" y="666"/>
                    </a:lnTo>
                    <a:close/>
                  </a:path>
                </a:pathLst>
              </a:custGeom>
              <a:solidFill>
                <a:srgbClr val="D0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5" name="Freeform 71"/>
              <p:cNvSpPr>
                <a:spLocks/>
              </p:cNvSpPr>
              <p:nvPr/>
            </p:nvSpPr>
            <p:spPr bwMode="auto">
              <a:xfrm>
                <a:off x="2021" y="2103"/>
                <a:ext cx="39" cy="67"/>
              </a:xfrm>
              <a:custGeom>
                <a:avLst/>
                <a:gdLst>
                  <a:gd name="T0" fmla="*/ 0 w 309"/>
                  <a:gd name="T1" fmla="*/ 0 h 538"/>
                  <a:gd name="T2" fmla="*/ 0 w 309"/>
                  <a:gd name="T3" fmla="*/ 0 h 538"/>
                  <a:gd name="T4" fmla="*/ 0 w 309"/>
                  <a:gd name="T5" fmla="*/ 0 h 538"/>
                  <a:gd name="T6" fmla="*/ 0 w 309"/>
                  <a:gd name="T7" fmla="*/ 0 h 538"/>
                  <a:gd name="T8" fmla="*/ 0 w 309"/>
                  <a:gd name="T9" fmla="*/ 0 h 5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"/>
                  <a:gd name="T16" fmla="*/ 0 h 538"/>
                  <a:gd name="T17" fmla="*/ 309 w 309"/>
                  <a:gd name="T18" fmla="*/ 538 h 5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" h="538">
                    <a:moveTo>
                      <a:pt x="0" y="538"/>
                    </a:moveTo>
                    <a:lnTo>
                      <a:pt x="309" y="0"/>
                    </a:lnTo>
                    <a:lnTo>
                      <a:pt x="238" y="255"/>
                    </a:lnTo>
                    <a:lnTo>
                      <a:pt x="76" y="538"/>
                    </a:lnTo>
                    <a:lnTo>
                      <a:pt x="0" y="538"/>
                    </a:lnTo>
                    <a:close/>
                  </a:path>
                </a:pathLst>
              </a:custGeom>
              <a:solidFill>
                <a:srgbClr val="D5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6" name="Freeform 72"/>
              <p:cNvSpPr>
                <a:spLocks/>
              </p:cNvSpPr>
              <p:nvPr/>
            </p:nvSpPr>
            <p:spPr bwMode="auto">
              <a:xfrm>
                <a:off x="2026" y="2119"/>
                <a:ext cx="30" cy="51"/>
              </a:xfrm>
              <a:custGeom>
                <a:avLst/>
                <a:gdLst>
                  <a:gd name="T0" fmla="*/ 0 w 236"/>
                  <a:gd name="T1" fmla="*/ 0 h 411"/>
                  <a:gd name="T2" fmla="*/ 0 w 236"/>
                  <a:gd name="T3" fmla="*/ 0 h 411"/>
                  <a:gd name="T4" fmla="*/ 0 w 236"/>
                  <a:gd name="T5" fmla="*/ 0 h 411"/>
                  <a:gd name="T6" fmla="*/ 0 w 236"/>
                  <a:gd name="T7" fmla="*/ 0 h 411"/>
                  <a:gd name="T8" fmla="*/ 0 w 236"/>
                  <a:gd name="T9" fmla="*/ 0 h 4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411"/>
                  <a:gd name="T17" fmla="*/ 236 w 236"/>
                  <a:gd name="T18" fmla="*/ 411 h 4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411">
                    <a:moveTo>
                      <a:pt x="0" y="411"/>
                    </a:moveTo>
                    <a:lnTo>
                      <a:pt x="236" y="0"/>
                    </a:lnTo>
                    <a:lnTo>
                      <a:pt x="166" y="257"/>
                    </a:lnTo>
                    <a:lnTo>
                      <a:pt x="77" y="411"/>
                    </a:lnTo>
                    <a:lnTo>
                      <a:pt x="0" y="411"/>
                    </a:lnTo>
                    <a:close/>
                  </a:path>
                </a:pathLst>
              </a:custGeom>
              <a:solidFill>
                <a:srgbClr val="DA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7" name="Freeform 73"/>
              <p:cNvSpPr>
                <a:spLocks/>
              </p:cNvSpPr>
              <p:nvPr/>
            </p:nvSpPr>
            <p:spPr bwMode="auto">
              <a:xfrm>
                <a:off x="2031" y="2135"/>
                <a:ext cx="20" cy="35"/>
              </a:xfrm>
              <a:custGeom>
                <a:avLst/>
                <a:gdLst>
                  <a:gd name="T0" fmla="*/ 0 w 162"/>
                  <a:gd name="T1" fmla="*/ 0 h 283"/>
                  <a:gd name="T2" fmla="*/ 0 w 162"/>
                  <a:gd name="T3" fmla="*/ 0 h 283"/>
                  <a:gd name="T4" fmla="*/ 0 w 162"/>
                  <a:gd name="T5" fmla="*/ 0 h 283"/>
                  <a:gd name="T6" fmla="*/ 0 w 162"/>
                  <a:gd name="T7" fmla="*/ 0 h 283"/>
                  <a:gd name="T8" fmla="*/ 0 w 16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283"/>
                  <a:gd name="T17" fmla="*/ 162 w 162"/>
                  <a:gd name="T18" fmla="*/ 283 h 2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283">
                    <a:moveTo>
                      <a:pt x="0" y="283"/>
                    </a:moveTo>
                    <a:lnTo>
                      <a:pt x="162" y="0"/>
                    </a:lnTo>
                    <a:lnTo>
                      <a:pt x="92" y="256"/>
                    </a:lnTo>
                    <a:lnTo>
                      <a:pt x="77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DFDF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8" name="Freeform 74"/>
              <p:cNvSpPr>
                <a:spLocks/>
              </p:cNvSpPr>
              <p:nvPr/>
            </p:nvSpPr>
            <p:spPr bwMode="auto">
              <a:xfrm>
                <a:off x="2036" y="2151"/>
                <a:ext cx="11" cy="19"/>
              </a:xfrm>
              <a:custGeom>
                <a:avLst/>
                <a:gdLst>
                  <a:gd name="T0" fmla="*/ 0 w 89"/>
                  <a:gd name="T1" fmla="*/ 0 h 154"/>
                  <a:gd name="T2" fmla="*/ 0 w 89"/>
                  <a:gd name="T3" fmla="*/ 0 h 154"/>
                  <a:gd name="T4" fmla="*/ 0 w 89"/>
                  <a:gd name="T5" fmla="*/ 0 h 154"/>
                  <a:gd name="T6" fmla="*/ 0 w 89"/>
                  <a:gd name="T7" fmla="*/ 0 h 1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9"/>
                  <a:gd name="T13" fmla="*/ 0 h 154"/>
                  <a:gd name="T14" fmla="*/ 89 w 89"/>
                  <a:gd name="T15" fmla="*/ 154 h 1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9" h="154">
                    <a:moveTo>
                      <a:pt x="0" y="154"/>
                    </a:moveTo>
                    <a:lnTo>
                      <a:pt x="89" y="0"/>
                    </a:lnTo>
                    <a:lnTo>
                      <a:pt x="46" y="154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99" name="Freeform 75"/>
              <p:cNvSpPr>
                <a:spLocks/>
              </p:cNvSpPr>
              <p:nvPr/>
            </p:nvSpPr>
            <p:spPr bwMode="auto">
              <a:xfrm>
                <a:off x="2040" y="2167"/>
                <a:ext cx="2" cy="3"/>
              </a:xfrm>
              <a:custGeom>
                <a:avLst/>
                <a:gdLst>
                  <a:gd name="T0" fmla="*/ 0 w 15"/>
                  <a:gd name="T1" fmla="*/ 0 h 27"/>
                  <a:gd name="T2" fmla="*/ 0 w 15"/>
                  <a:gd name="T3" fmla="*/ 0 h 27"/>
                  <a:gd name="T4" fmla="*/ 0 w 15"/>
                  <a:gd name="T5" fmla="*/ 0 h 27"/>
                  <a:gd name="T6" fmla="*/ 0 w 1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7"/>
                  <a:gd name="T14" fmla="*/ 15 w 15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7">
                    <a:moveTo>
                      <a:pt x="0" y="27"/>
                    </a:moveTo>
                    <a:lnTo>
                      <a:pt x="15" y="0"/>
                    </a:lnTo>
                    <a:lnTo>
                      <a:pt x="8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0" name="Freeform 76"/>
              <p:cNvSpPr>
                <a:spLocks/>
              </p:cNvSpPr>
              <p:nvPr/>
            </p:nvSpPr>
            <p:spPr bwMode="auto">
              <a:xfrm>
                <a:off x="1897" y="2013"/>
                <a:ext cx="281" cy="200"/>
              </a:xfrm>
              <a:custGeom>
                <a:avLst/>
                <a:gdLst>
                  <a:gd name="T0" fmla="*/ 0 w 2243"/>
                  <a:gd name="T1" fmla="*/ 0 h 1598"/>
                  <a:gd name="T2" fmla="*/ 0 w 2243"/>
                  <a:gd name="T3" fmla="*/ 0 h 1598"/>
                  <a:gd name="T4" fmla="*/ 0 w 2243"/>
                  <a:gd name="T5" fmla="*/ 0 h 1598"/>
                  <a:gd name="T6" fmla="*/ 0 w 2243"/>
                  <a:gd name="T7" fmla="*/ 0 h 1598"/>
                  <a:gd name="T8" fmla="*/ 0 w 2243"/>
                  <a:gd name="T9" fmla="*/ 0 h 1598"/>
                  <a:gd name="T10" fmla="*/ 0 w 2243"/>
                  <a:gd name="T11" fmla="*/ 0 h 1598"/>
                  <a:gd name="T12" fmla="*/ 0 w 2243"/>
                  <a:gd name="T13" fmla="*/ 0 h 1598"/>
                  <a:gd name="T14" fmla="*/ 0 w 2243"/>
                  <a:gd name="T15" fmla="*/ 0 h 1598"/>
                  <a:gd name="T16" fmla="*/ 0 w 2243"/>
                  <a:gd name="T17" fmla="*/ 0 h 1598"/>
                  <a:gd name="T18" fmla="*/ 0 w 2243"/>
                  <a:gd name="T19" fmla="*/ 0 h 1598"/>
                  <a:gd name="T20" fmla="*/ 0 w 2243"/>
                  <a:gd name="T21" fmla="*/ 0 h 1598"/>
                  <a:gd name="T22" fmla="*/ 0 w 2243"/>
                  <a:gd name="T23" fmla="*/ 0 h 1598"/>
                  <a:gd name="T24" fmla="*/ 0 w 2243"/>
                  <a:gd name="T25" fmla="*/ 0 h 1598"/>
                  <a:gd name="T26" fmla="*/ 0 w 2243"/>
                  <a:gd name="T27" fmla="*/ 0 h 1598"/>
                  <a:gd name="T28" fmla="*/ 0 w 2243"/>
                  <a:gd name="T29" fmla="*/ 0 h 1598"/>
                  <a:gd name="T30" fmla="*/ 0 w 2243"/>
                  <a:gd name="T31" fmla="*/ 0 h 1598"/>
                  <a:gd name="T32" fmla="*/ 0 w 2243"/>
                  <a:gd name="T33" fmla="*/ 0 h 1598"/>
                  <a:gd name="T34" fmla="*/ 0 w 2243"/>
                  <a:gd name="T35" fmla="*/ 0 h 1598"/>
                  <a:gd name="T36" fmla="*/ 0 w 2243"/>
                  <a:gd name="T37" fmla="*/ 0 h 1598"/>
                  <a:gd name="T38" fmla="*/ 0 w 2243"/>
                  <a:gd name="T39" fmla="*/ 0 h 1598"/>
                  <a:gd name="T40" fmla="*/ 0 w 2243"/>
                  <a:gd name="T41" fmla="*/ 0 h 1598"/>
                  <a:gd name="T42" fmla="*/ 0 w 2243"/>
                  <a:gd name="T43" fmla="*/ 0 h 1598"/>
                  <a:gd name="T44" fmla="*/ 0 w 2243"/>
                  <a:gd name="T45" fmla="*/ 0 h 1598"/>
                  <a:gd name="T46" fmla="*/ 0 w 2243"/>
                  <a:gd name="T47" fmla="*/ 0 h 1598"/>
                  <a:gd name="T48" fmla="*/ 0 w 2243"/>
                  <a:gd name="T49" fmla="*/ 0 h 1598"/>
                  <a:gd name="T50" fmla="*/ 0 w 2243"/>
                  <a:gd name="T51" fmla="*/ 0 h 1598"/>
                  <a:gd name="T52" fmla="*/ 0 w 2243"/>
                  <a:gd name="T53" fmla="*/ 0 h 1598"/>
                  <a:gd name="T54" fmla="*/ 0 w 2243"/>
                  <a:gd name="T55" fmla="*/ 0 h 1598"/>
                  <a:gd name="T56" fmla="*/ 0 w 2243"/>
                  <a:gd name="T57" fmla="*/ 0 h 1598"/>
                  <a:gd name="T58" fmla="*/ 0 w 2243"/>
                  <a:gd name="T59" fmla="*/ 0 h 1598"/>
                  <a:gd name="T60" fmla="*/ 0 w 2243"/>
                  <a:gd name="T61" fmla="*/ 0 h 1598"/>
                  <a:gd name="T62" fmla="*/ 0 w 2243"/>
                  <a:gd name="T63" fmla="*/ 0 h 1598"/>
                  <a:gd name="T64" fmla="*/ 0 w 2243"/>
                  <a:gd name="T65" fmla="*/ 0 h 1598"/>
                  <a:gd name="T66" fmla="*/ 0 w 2243"/>
                  <a:gd name="T67" fmla="*/ 0 h 1598"/>
                  <a:gd name="T68" fmla="*/ 0 w 2243"/>
                  <a:gd name="T69" fmla="*/ 0 h 1598"/>
                  <a:gd name="T70" fmla="*/ 0 w 2243"/>
                  <a:gd name="T71" fmla="*/ 0 h 1598"/>
                  <a:gd name="T72" fmla="*/ 0 w 2243"/>
                  <a:gd name="T73" fmla="*/ 0 h 1598"/>
                  <a:gd name="T74" fmla="*/ 0 w 2243"/>
                  <a:gd name="T75" fmla="*/ 0 h 1598"/>
                  <a:gd name="T76" fmla="*/ 0 w 2243"/>
                  <a:gd name="T77" fmla="*/ 0 h 1598"/>
                  <a:gd name="T78" fmla="*/ 0 w 2243"/>
                  <a:gd name="T79" fmla="*/ 0 h 1598"/>
                  <a:gd name="T80" fmla="*/ 0 w 2243"/>
                  <a:gd name="T81" fmla="*/ 0 h 1598"/>
                  <a:gd name="T82" fmla="*/ 0 w 2243"/>
                  <a:gd name="T83" fmla="*/ 0 h 1598"/>
                  <a:gd name="T84" fmla="*/ 0 w 2243"/>
                  <a:gd name="T85" fmla="*/ 0 h 1598"/>
                  <a:gd name="T86" fmla="*/ 0 w 2243"/>
                  <a:gd name="T87" fmla="*/ 0 h 1598"/>
                  <a:gd name="T88" fmla="*/ 0 w 2243"/>
                  <a:gd name="T89" fmla="*/ 0 h 159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43"/>
                  <a:gd name="T136" fmla="*/ 0 h 1598"/>
                  <a:gd name="T137" fmla="*/ 2243 w 2243"/>
                  <a:gd name="T138" fmla="*/ 1598 h 159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43" h="1598">
                    <a:moveTo>
                      <a:pt x="2189" y="402"/>
                    </a:moveTo>
                    <a:lnTo>
                      <a:pt x="2243" y="64"/>
                    </a:lnTo>
                    <a:lnTo>
                      <a:pt x="1636" y="0"/>
                    </a:lnTo>
                    <a:lnTo>
                      <a:pt x="1611" y="1"/>
                    </a:lnTo>
                    <a:lnTo>
                      <a:pt x="1586" y="4"/>
                    </a:lnTo>
                    <a:lnTo>
                      <a:pt x="1563" y="10"/>
                    </a:lnTo>
                    <a:lnTo>
                      <a:pt x="1540" y="15"/>
                    </a:lnTo>
                    <a:lnTo>
                      <a:pt x="1518" y="23"/>
                    </a:lnTo>
                    <a:lnTo>
                      <a:pt x="1496" y="31"/>
                    </a:lnTo>
                    <a:lnTo>
                      <a:pt x="1475" y="41"/>
                    </a:lnTo>
                    <a:lnTo>
                      <a:pt x="1456" y="52"/>
                    </a:lnTo>
                    <a:lnTo>
                      <a:pt x="1436" y="64"/>
                    </a:lnTo>
                    <a:lnTo>
                      <a:pt x="1418" y="77"/>
                    </a:lnTo>
                    <a:lnTo>
                      <a:pt x="1401" y="91"/>
                    </a:lnTo>
                    <a:lnTo>
                      <a:pt x="1383" y="106"/>
                    </a:lnTo>
                    <a:lnTo>
                      <a:pt x="1367" y="123"/>
                    </a:lnTo>
                    <a:lnTo>
                      <a:pt x="1352" y="140"/>
                    </a:lnTo>
                    <a:lnTo>
                      <a:pt x="1337" y="158"/>
                    </a:lnTo>
                    <a:lnTo>
                      <a:pt x="1323" y="176"/>
                    </a:lnTo>
                    <a:lnTo>
                      <a:pt x="1308" y="196"/>
                    </a:lnTo>
                    <a:lnTo>
                      <a:pt x="1295" y="216"/>
                    </a:lnTo>
                    <a:lnTo>
                      <a:pt x="1283" y="237"/>
                    </a:lnTo>
                    <a:lnTo>
                      <a:pt x="1272" y="258"/>
                    </a:lnTo>
                    <a:lnTo>
                      <a:pt x="1261" y="279"/>
                    </a:lnTo>
                    <a:lnTo>
                      <a:pt x="1251" y="302"/>
                    </a:lnTo>
                    <a:lnTo>
                      <a:pt x="1241" y="325"/>
                    </a:lnTo>
                    <a:lnTo>
                      <a:pt x="1233" y="348"/>
                    </a:lnTo>
                    <a:lnTo>
                      <a:pt x="1224" y="372"/>
                    </a:lnTo>
                    <a:lnTo>
                      <a:pt x="1215" y="396"/>
                    </a:lnTo>
                    <a:lnTo>
                      <a:pt x="1209" y="420"/>
                    </a:lnTo>
                    <a:lnTo>
                      <a:pt x="1202" y="445"/>
                    </a:lnTo>
                    <a:lnTo>
                      <a:pt x="1196" y="470"/>
                    </a:lnTo>
                    <a:lnTo>
                      <a:pt x="1190" y="494"/>
                    </a:lnTo>
                    <a:lnTo>
                      <a:pt x="1186" y="519"/>
                    </a:lnTo>
                    <a:lnTo>
                      <a:pt x="1182" y="544"/>
                    </a:lnTo>
                    <a:lnTo>
                      <a:pt x="1171" y="619"/>
                    </a:lnTo>
                    <a:lnTo>
                      <a:pt x="1161" y="689"/>
                    </a:lnTo>
                    <a:lnTo>
                      <a:pt x="1152" y="759"/>
                    </a:lnTo>
                    <a:lnTo>
                      <a:pt x="1145" y="825"/>
                    </a:lnTo>
                    <a:lnTo>
                      <a:pt x="1137" y="893"/>
                    </a:lnTo>
                    <a:lnTo>
                      <a:pt x="1129" y="960"/>
                    </a:lnTo>
                    <a:lnTo>
                      <a:pt x="1118" y="1030"/>
                    </a:lnTo>
                    <a:lnTo>
                      <a:pt x="1106" y="1102"/>
                    </a:lnTo>
                    <a:lnTo>
                      <a:pt x="1088" y="1134"/>
                    </a:lnTo>
                    <a:lnTo>
                      <a:pt x="1069" y="1165"/>
                    </a:lnTo>
                    <a:lnTo>
                      <a:pt x="1059" y="1179"/>
                    </a:lnTo>
                    <a:lnTo>
                      <a:pt x="1047" y="1193"/>
                    </a:lnTo>
                    <a:lnTo>
                      <a:pt x="1035" y="1206"/>
                    </a:lnTo>
                    <a:lnTo>
                      <a:pt x="1023" y="1217"/>
                    </a:lnTo>
                    <a:lnTo>
                      <a:pt x="1009" y="1228"/>
                    </a:lnTo>
                    <a:lnTo>
                      <a:pt x="995" y="1238"/>
                    </a:lnTo>
                    <a:lnTo>
                      <a:pt x="980" y="1245"/>
                    </a:lnTo>
                    <a:lnTo>
                      <a:pt x="964" y="1252"/>
                    </a:lnTo>
                    <a:lnTo>
                      <a:pt x="945" y="1256"/>
                    </a:lnTo>
                    <a:lnTo>
                      <a:pt x="927" y="1259"/>
                    </a:lnTo>
                    <a:lnTo>
                      <a:pt x="906" y="1259"/>
                    </a:lnTo>
                    <a:lnTo>
                      <a:pt x="885" y="1258"/>
                    </a:lnTo>
                    <a:lnTo>
                      <a:pt x="0" y="1109"/>
                    </a:lnTo>
                    <a:lnTo>
                      <a:pt x="8" y="1457"/>
                    </a:lnTo>
                    <a:lnTo>
                      <a:pt x="89" y="1468"/>
                    </a:lnTo>
                    <a:lnTo>
                      <a:pt x="169" y="1479"/>
                    </a:lnTo>
                    <a:lnTo>
                      <a:pt x="243" y="1492"/>
                    </a:lnTo>
                    <a:lnTo>
                      <a:pt x="316" y="1504"/>
                    </a:lnTo>
                    <a:lnTo>
                      <a:pt x="385" y="1517"/>
                    </a:lnTo>
                    <a:lnTo>
                      <a:pt x="452" y="1530"/>
                    </a:lnTo>
                    <a:lnTo>
                      <a:pt x="519" y="1543"/>
                    </a:lnTo>
                    <a:lnTo>
                      <a:pt x="584" y="1555"/>
                    </a:lnTo>
                    <a:lnTo>
                      <a:pt x="647" y="1566"/>
                    </a:lnTo>
                    <a:lnTo>
                      <a:pt x="710" y="1576"/>
                    </a:lnTo>
                    <a:lnTo>
                      <a:pt x="774" y="1585"/>
                    </a:lnTo>
                    <a:lnTo>
                      <a:pt x="839" y="1591"/>
                    </a:lnTo>
                    <a:lnTo>
                      <a:pt x="872" y="1593"/>
                    </a:lnTo>
                    <a:lnTo>
                      <a:pt x="904" y="1595"/>
                    </a:lnTo>
                    <a:lnTo>
                      <a:pt x="938" y="1598"/>
                    </a:lnTo>
                    <a:lnTo>
                      <a:pt x="971" y="1598"/>
                    </a:lnTo>
                    <a:lnTo>
                      <a:pt x="1006" y="1598"/>
                    </a:lnTo>
                    <a:lnTo>
                      <a:pt x="1041" y="1598"/>
                    </a:lnTo>
                    <a:lnTo>
                      <a:pt x="1077" y="1597"/>
                    </a:lnTo>
                    <a:lnTo>
                      <a:pt x="1112" y="1594"/>
                    </a:lnTo>
                    <a:lnTo>
                      <a:pt x="1127" y="1593"/>
                    </a:lnTo>
                    <a:lnTo>
                      <a:pt x="1142" y="1591"/>
                    </a:lnTo>
                    <a:lnTo>
                      <a:pt x="1156" y="1589"/>
                    </a:lnTo>
                    <a:lnTo>
                      <a:pt x="1169" y="1586"/>
                    </a:lnTo>
                    <a:lnTo>
                      <a:pt x="1182" y="1582"/>
                    </a:lnTo>
                    <a:lnTo>
                      <a:pt x="1195" y="1578"/>
                    </a:lnTo>
                    <a:lnTo>
                      <a:pt x="1208" y="1574"/>
                    </a:lnTo>
                    <a:lnTo>
                      <a:pt x="1221" y="1568"/>
                    </a:lnTo>
                    <a:lnTo>
                      <a:pt x="1233" y="1562"/>
                    </a:lnTo>
                    <a:lnTo>
                      <a:pt x="1244" y="1555"/>
                    </a:lnTo>
                    <a:lnTo>
                      <a:pt x="1255" y="1548"/>
                    </a:lnTo>
                    <a:lnTo>
                      <a:pt x="1266" y="1540"/>
                    </a:lnTo>
                    <a:lnTo>
                      <a:pt x="1277" y="1531"/>
                    </a:lnTo>
                    <a:lnTo>
                      <a:pt x="1288" y="1521"/>
                    </a:lnTo>
                    <a:lnTo>
                      <a:pt x="1299" y="1512"/>
                    </a:lnTo>
                    <a:lnTo>
                      <a:pt x="1308" y="1501"/>
                    </a:lnTo>
                    <a:lnTo>
                      <a:pt x="1318" y="1490"/>
                    </a:lnTo>
                    <a:lnTo>
                      <a:pt x="1327" y="1478"/>
                    </a:lnTo>
                    <a:lnTo>
                      <a:pt x="1337" y="1465"/>
                    </a:lnTo>
                    <a:lnTo>
                      <a:pt x="1345" y="1452"/>
                    </a:lnTo>
                    <a:lnTo>
                      <a:pt x="1362" y="1423"/>
                    </a:lnTo>
                    <a:lnTo>
                      <a:pt x="1377" y="1390"/>
                    </a:lnTo>
                    <a:lnTo>
                      <a:pt x="1391" y="1355"/>
                    </a:lnTo>
                    <a:lnTo>
                      <a:pt x="1404" y="1318"/>
                    </a:lnTo>
                    <a:lnTo>
                      <a:pt x="1415" y="1277"/>
                    </a:lnTo>
                    <a:lnTo>
                      <a:pt x="1425" y="1232"/>
                    </a:lnTo>
                    <a:lnTo>
                      <a:pt x="1436" y="1176"/>
                    </a:lnTo>
                    <a:lnTo>
                      <a:pt x="1446" y="1128"/>
                    </a:lnTo>
                    <a:lnTo>
                      <a:pt x="1454" y="1083"/>
                    </a:lnTo>
                    <a:lnTo>
                      <a:pt x="1461" y="1039"/>
                    </a:lnTo>
                    <a:lnTo>
                      <a:pt x="1469" y="992"/>
                    </a:lnTo>
                    <a:lnTo>
                      <a:pt x="1479" y="937"/>
                    </a:lnTo>
                    <a:lnTo>
                      <a:pt x="1490" y="873"/>
                    </a:lnTo>
                    <a:lnTo>
                      <a:pt x="1506" y="796"/>
                    </a:lnTo>
                    <a:lnTo>
                      <a:pt x="1511" y="723"/>
                    </a:lnTo>
                    <a:lnTo>
                      <a:pt x="1519" y="651"/>
                    </a:lnTo>
                    <a:lnTo>
                      <a:pt x="1523" y="617"/>
                    </a:lnTo>
                    <a:lnTo>
                      <a:pt x="1529" y="583"/>
                    </a:lnTo>
                    <a:lnTo>
                      <a:pt x="1537" y="550"/>
                    </a:lnTo>
                    <a:lnTo>
                      <a:pt x="1546" y="520"/>
                    </a:lnTo>
                    <a:lnTo>
                      <a:pt x="1551" y="505"/>
                    </a:lnTo>
                    <a:lnTo>
                      <a:pt x="1558" y="490"/>
                    </a:lnTo>
                    <a:lnTo>
                      <a:pt x="1564" y="476"/>
                    </a:lnTo>
                    <a:lnTo>
                      <a:pt x="1572" y="463"/>
                    </a:lnTo>
                    <a:lnTo>
                      <a:pt x="1579" y="450"/>
                    </a:lnTo>
                    <a:lnTo>
                      <a:pt x="1588" y="438"/>
                    </a:lnTo>
                    <a:lnTo>
                      <a:pt x="1598" y="427"/>
                    </a:lnTo>
                    <a:lnTo>
                      <a:pt x="1609" y="416"/>
                    </a:lnTo>
                    <a:lnTo>
                      <a:pt x="1619" y="406"/>
                    </a:lnTo>
                    <a:lnTo>
                      <a:pt x="1631" y="396"/>
                    </a:lnTo>
                    <a:lnTo>
                      <a:pt x="1644" y="388"/>
                    </a:lnTo>
                    <a:lnTo>
                      <a:pt x="1658" y="379"/>
                    </a:lnTo>
                    <a:lnTo>
                      <a:pt x="1674" y="372"/>
                    </a:lnTo>
                    <a:lnTo>
                      <a:pt x="1690" y="366"/>
                    </a:lnTo>
                    <a:lnTo>
                      <a:pt x="1707" y="360"/>
                    </a:lnTo>
                    <a:lnTo>
                      <a:pt x="1726" y="356"/>
                    </a:lnTo>
                    <a:lnTo>
                      <a:pt x="2189" y="402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1" name="Freeform 77"/>
              <p:cNvSpPr>
                <a:spLocks/>
              </p:cNvSpPr>
              <p:nvPr/>
            </p:nvSpPr>
            <p:spPr bwMode="auto">
              <a:xfrm>
                <a:off x="1899" y="2235"/>
                <a:ext cx="102" cy="202"/>
              </a:xfrm>
              <a:custGeom>
                <a:avLst/>
                <a:gdLst>
                  <a:gd name="T0" fmla="*/ 0 w 816"/>
                  <a:gd name="T1" fmla="*/ 0 h 1622"/>
                  <a:gd name="T2" fmla="*/ 0 w 816"/>
                  <a:gd name="T3" fmla="*/ 0 h 1622"/>
                  <a:gd name="T4" fmla="*/ 0 w 816"/>
                  <a:gd name="T5" fmla="*/ 0 h 1622"/>
                  <a:gd name="T6" fmla="*/ 0 w 816"/>
                  <a:gd name="T7" fmla="*/ 0 h 1622"/>
                  <a:gd name="T8" fmla="*/ 0 w 816"/>
                  <a:gd name="T9" fmla="*/ 0 h 16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6"/>
                  <a:gd name="T16" fmla="*/ 0 h 1622"/>
                  <a:gd name="T17" fmla="*/ 816 w 816"/>
                  <a:gd name="T18" fmla="*/ 1622 h 16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6" h="1622">
                    <a:moveTo>
                      <a:pt x="54" y="1622"/>
                    </a:moveTo>
                    <a:lnTo>
                      <a:pt x="0" y="830"/>
                    </a:lnTo>
                    <a:lnTo>
                      <a:pt x="816" y="0"/>
                    </a:lnTo>
                    <a:lnTo>
                      <a:pt x="558" y="844"/>
                    </a:lnTo>
                    <a:lnTo>
                      <a:pt x="54" y="1622"/>
                    </a:lnTo>
                    <a:close/>
                  </a:path>
                </a:pathLst>
              </a:custGeom>
              <a:solidFill>
                <a:srgbClr val="4D53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2" name="Freeform 78"/>
              <p:cNvSpPr>
                <a:spLocks/>
              </p:cNvSpPr>
              <p:nvPr/>
            </p:nvSpPr>
            <p:spPr bwMode="auto">
              <a:xfrm>
                <a:off x="1737" y="2320"/>
                <a:ext cx="47" cy="73"/>
              </a:xfrm>
              <a:custGeom>
                <a:avLst/>
                <a:gdLst>
                  <a:gd name="T0" fmla="*/ 0 w 373"/>
                  <a:gd name="T1" fmla="*/ 0 h 585"/>
                  <a:gd name="T2" fmla="*/ 0 w 373"/>
                  <a:gd name="T3" fmla="*/ 0 h 585"/>
                  <a:gd name="T4" fmla="*/ 0 w 373"/>
                  <a:gd name="T5" fmla="*/ 0 h 585"/>
                  <a:gd name="T6" fmla="*/ 0 w 373"/>
                  <a:gd name="T7" fmla="*/ 0 h 585"/>
                  <a:gd name="T8" fmla="*/ 0 w 373"/>
                  <a:gd name="T9" fmla="*/ 0 h 5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3"/>
                  <a:gd name="T16" fmla="*/ 0 h 585"/>
                  <a:gd name="T17" fmla="*/ 373 w 373"/>
                  <a:gd name="T18" fmla="*/ 585 h 5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3" h="585">
                    <a:moveTo>
                      <a:pt x="373" y="0"/>
                    </a:moveTo>
                    <a:lnTo>
                      <a:pt x="38" y="585"/>
                    </a:lnTo>
                    <a:lnTo>
                      <a:pt x="1" y="579"/>
                    </a:lnTo>
                    <a:lnTo>
                      <a:pt x="0" y="579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716F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3" name="Freeform 79"/>
              <p:cNvSpPr>
                <a:spLocks/>
              </p:cNvSpPr>
              <p:nvPr/>
            </p:nvSpPr>
            <p:spPr bwMode="auto">
              <a:xfrm>
                <a:off x="1737" y="2295"/>
                <a:ext cx="66" cy="99"/>
              </a:xfrm>
              <a:custGeom>
                <a:avLst/>
                <a:gdLst>
                  <a:gd name="T0" fmla="*/ 0 w 522"/>
                  <a:gd name="T1" fmla="*/ 0 h 791"/>
                  <a:gd name="T2" fmla="*/ 0 w 522"/>
                  <a:gd name="T3" fmla="*/ 0 h 791"/>
                  <a:gd name="T4" fmla="*/ 0 w 522"/>
                  <a:gd name="T5" fmla="*/ 0 h 791"/>
                  <a:gd name="T6" fmla="*/ 0 w 522"/>
                  <a:gd name="T7" fmla="*/ 0 h 791"/>
                  <a:gd name="T8" fmla="*/ 0 w 522"/>
                  <a:gd name="T9" fmla="*/ 0 h 791"/>
                  <a:gd name="T10" fmla="*/ 0 w 522"/>
                  <a:gd name="T11" fmla="*/ 0 h 7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2"/>
                  <a:gd name="T19" fmla="*/ 0 h 791"/>
                  <a:gd name="T20" fmla="*/ 522 w 522"/>
                  <a:gd name="T21" fmla="*/ 791 h 7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2" h="791">
                    <a:moveTo>
                      <a:pt x="0" y="779"/>
                    </a:moveTo>
                    <a:lnTo>
                      <a:pt x="20" y="743"/>
                    </a:lnTo>
                    <a:lnTo>
                      <a:pt x="500" y="0"/>
                    </a:lnTo>
                    <a:lnTo>
                      <a:pt x="522" y="4"/>
                    </a:lnTo>
                    <a:lnTo>
                      <a:pt x="69" y="791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7675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4" name="Freeform 80"/>
              <p:cNvSpPr>
                <a:spLocks/>
              </p:cNvSpPr>
              <p:nvPr/>
            </p:nvSpPr>
            <p:spPr bwMode="auto">
              <a:xfrm>
                <a:off x="1742" y="2295"/>
                <a:ext cx="65" cy="100"/>
              </a:xfrm>
              <a:custGeom>
                <a:avLst/>
                <a:gdLst>
                  <a:gd name="T0" fmla="*/ 0 w 522"/>
                  <a:gd name="T1" fmla="*/ 0 h 797"/>
                  <a:gd name="T2" fmla="*/ 0 w 522"/>
                  <a:gd name="T3" fmla="*/ 0 h 797"/>
                  <a:gd name="T4" fmla="*/ 0 w 522"/>
                  <a:gd name="T5" fmla="*/ 0 h 797"/>
                  <a:gd name="T6" fmla="*/ 0 w 522"/>
                  <a:gd name="T7" fmla="*/ 0 h 797"/>
                  <a:gd name="T8" fmla="*/ 0 w 522"/>
                  <a:gd name="T9" fmla="*/ 0 h 797"/>
                  <a:gd name="T10" fmla="*/ 0 w 522"/>
                  <a:gd name="T11" fmla="*/ 0 h 7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2"/>
                  <a:gd name="T19" fmla="*/ 0 h 797"/>
                  <a:gd name="T20" fmla="*/ 522 w 522"/>
                  <a:gd name="T21" fmla="*/ 797 h 7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2" h="797">
                    <a:moveTo>
                      <a:pt x="0" y="785"/>
                    </a:moveTo>
                    <a:lnTo>
                      <a:pt x="335" y="200"/>
                    </a:lnTo>
                    <a:lnTo>
                      <a:pt x="465" y="0"/>
                    </a:lnTo>
                    <a:lnTo>
                      <a:pt x="522" y="10"/>
                    </a:lnTo>
                    <a:lnTo>
                      <a:pt x="69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7D7C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5" name="Freeform 81"/>
              <p:cNvSpPr>
                <a:spLocks/>
              </p:cNvSpPr>
              <p:nvPr/>
            </p:nvSpPr>
            <p:spPr bwMode="auto">
              <a:xfrm>
                <a:off x="1746" y="2296"/>
                <a:ext cx="65" cy="100"/>
              </a:xfrm>
              <a:custGeom>
                <a:avLst/>
                <a:gdLst>
                  <a:gd name="T0" fmla="*/ 0 w 522"/>
                  <a:gd name="T1" fmla="*/ 0 h 798"/>
                  <a:gd name="T2" fmla="*/ 0 w 522"/>
                  <a:gd name="T3" fmla="*/ 0 h 798"/>
                  <a:gd name="T4" fmla="*/ 0 w 522"/>
                  <a:gd name="T5" fmla="*/ 0 h 798"/>
                  <a:gd name="T6" fmla="*/ 0 w 522"/>
                  <a:gd name="T7" fmla="*/ 0 h 798"/>
                  <a:gd name="T8" fmla="*/ 0 w 522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2"/>
                  <a:gd name="T16" fmla="*/ 0 h 798"/>
                  <a:gd name="T17" fmla="*/ 522 w 522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2" h="798">
                    <a:moveTo>
                      <a:pt x="0" y="787"/>
                    </a:moveTo>
                    <a:lnTo>
                      <a:pt x="453" y="0"/>
                    </a:lnTo>
                    <a:lnTo>
                      <a:pt x="522" y="12"/>
                    </a:lnTo>
                    <a:lnTo>
                      <a:pt x="71" y="798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84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6" name="Freeform 82"/>
              <p:cNvSpPr>
                <a:spLocks/>
              </p:cNvSpPr>
              <p:nvPr/>
            </p:nvSpPr>
            <p:spPr bwMode="auto">
              <a:xfrm>
                <a:off x="1750" y="2296"/>
                <a:ext cx="66" cy="100"/>
              </a:xfrm>
              <a:custGeom>
                <a:avLst/>
                <a:gdLst>
                  <a:gd name="T0" fmla="*/ 0 w 522"/>
                  <a:gd name="T1" fmla="*/ 0 h 798"/>
                  <a:gd name="T2" fmla="*/ 0 w 522"/>
                  <a:gd name="T3" fmla="*/ 0 h 798"/>
                  <a:gd name="T4" fmla="*/ 0 w 522"/>
                  <a:gd name="T5" fmla="*/ 0 h 798"/>
                  <a:gd name="T6" fmla="*/ 0 w 522"/>
                  <a:gd name="T7" fmla="*/ 0 h 798"/>
                  <a:gd name="T8" fmla="*/ 0 w 522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2"/>
                  <a:gd name="T16" fmla="*/ 0 h 798"/>
                  <a:gd name="T17" fmla="*/ 522 w 522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2" h="798">
                    <a:moveTo>
                      <a:pt x="0" y="787"/>
                    </a:moveTo>
                    <a:lnTo>
                      <a:pt x="453" y="0"/>
                    </a:lnTo>
                    <a:lnTo>
                      <a:pt x="522" y="13"/>
                    </a:lnTo>
                    <a:lnTo>
                      <a:pt x="70" y="798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8785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7" name="Freeform 83"/>
              <p:cNvSpPr>
                <a:spLocks/>
              </p:cNvSpPr>
              <p:nvPr/>
            </p:nvSpPr>
            <p:spPr bwMode="auto">
              <a:xfrm>
                <a:off x="1755" y="2297"/>
                <a:ext cx="65" cy="100"/>
              </a:xfrm>
              <a:custGeom>
                <a:avLst/>
                <a:gdLst>
                  <a:gd name="T0" fmla="*/ 0 w 521"/>
                  <a:gd name="T1" fmla="*/ 0 h 798"/>
                  <a:gd name="T2" fmla="*/ 0 w 521"/>
                  <a:gd name="T3" fmla="*/ 0 h 798"/>
                  <a:gd name="T4" fmla="*/ 0 w 521"/>
                  <a:gd name="T5" fmla="*/ 0 h 798"/>
                  <a:gd name="T6" fmla="*/ 0 w 521"/>
                  <a:gd name="T7" fmla="*/ 0 h 798"/>
                  <a:gd name="T8" fmla="*/ 0 w 52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8"/>
                  <a:gd name="T17" fmla="*/ 521 w 52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8">
                    <a:moveTo>
                      <a:pt x="0" y="786"/>
                    </a:moveTo>
                    <a:lnTo>
                      <a:pt x="451" y="0"/>
                    </a:lnTo>
                    <a:lnTo>
                      <a:pt x="521" y="13"/>
                    </a:lnTo>
                    <a:lnTo>
                      <a:pt x="69" y="798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89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8" name="Freeform 84"/>
              <p:cNvSpPr>
                <a:spLocks/>
              </p:cNvSpPr>
              <p:nvPr/>
            </p:nvSpPr>
            <p:spPr bwMode="auto">
              <a:xfrm>
                <a:off x="1759" y="2298"/>
                <a:ext cx="65" cy="100"/>
              </a:xfrm>
              <a:custGeom>
                <a:avLst/>
                <a:gdLst>
                  <a:gd name="T0" fmla="*/ 0 w 521"/>
                  <a:gd name="T1" fmla="*/ 0 h 797"/>
                  <a:gd name="T2" fmla="*/ 0 w 521"/>
                  <a:gd name="T3" fmla="*/ 0 h 797"/>
                  <a:gd name="T4" fmla="*/ 0 w 521"/>
                  <a:gd name="T5" fmla="*/ 0 h 797"/>
                  <a:gd name="T6" fmla="*/ 0 w 521"/>
                  <a:gd name="T7" fmla="*/ 0 h 797"/>
                  <a:gd name="T8" fmla="*/ 0 w 52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7"/>
                  <a:gd name="T17" fmla="*/ 521 w 52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7">
                    <a:moveTo>
                      <a:pt x="0" y="785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70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8B8A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09" name="Freeform 85"/>
              <p:cNvSpPr>
                <a:spLocks/>
              </p:cNvSpPr>
              <p:nvPr/>
            </p:nvSpPr>
            <p:spPr bwMode="auto">
              <a:xfrm>
                <a:off x="1763" y="2299"/>
                <a:ext cx="66" cy="100"/>
              </a:xfrm>
              <a:custGeom>
                <a:avLst/>
                <a:gdLst>
                  <a:gd name="T0" fmla="*/ 0 w 521"/>
                  <a:gd name="T1" fmla="*/ 0 h 797"/>
                  <a:gd name="T2" fmla="*/ 0 w 521"/>
                  <a:gd name="T3" fmla="*/ 0 h 797"/>
                  <a:gd name="T4" fmla="*/ 0 w 521"/>
                  <a:gd name="T5" fmla="*/ 0 h 797"/>
                  <a:gd name="T6" fmla="*/ 0 w 521"/>
                  <a:gd name="T7" fmla="*/ 0 h 797"/>
                  <a:gd name="T8" fmla="*/ 0 w 52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7"/>
                  <a:gd name="T17" fmla="*/ 521 w 52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7">
                    <a:moveTo>
                      <a:pt x="0" y="785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70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8E8D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0" name="Freeform 86"/>
              <p:cNvSpPr>
                <a:spLocks/>
              </p:cNvSpPr>
              <p:nvPr/>
            </p:nvSpPr>
            <p:spPr bwMode="auto">
              <a:xfrm>
                <a:off x="1768" y="2300"/>
                <a:ext cx="65" cy="99"/>
              </a:xfrm>
              <a:custGeom>
                <a:avLst/>
                <a:gdLst>
                  <a:gd name="T0" fmla="*/ 0 w 521"/>
                  <a:gd name="T1" fmla="*/ 0 h 796"/>
                  <a:gd name="T2" fmla="*/ 0 w 521"/>
                  <a:gd name="T3" fmla="*/ 0 h 796"/>
                  <a:gd name="T4" fmla="*/ 0 w 521"/>
                  <a:gd name="T5" fmla="*/ 0 h 796"/>
                  <a:gd name="T6" fmla="*/ 0 w 521"/>
                  <a:gd name="T7" fmla="*/ 0 h 796"/>
                  <a:gd name="T8" fmla="*/ 0 w 521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6"/>
                  <a:gd name="T17" fmla="*/ 521 w 521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6">
                    <a:moveTo>
                      <a:pt x="0" y="784"/>
                    </a:moveTo>
                    <a:lnTo>
                      <a:pt x="451" y="0"/>
                    </a:lnTo>
                    <a:lnTo>
                      <a:pt x="521" y="12"/>
                    </a:lnTo>
                    <a:lnTo>
                      <a:pt x="70" y="796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08F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1" name="Freeform 87"/>
              <p:cNvSpPr>
                <a:spLocks/>
              </p:cNvSpPr>
              <p:nvPr/>
            </p:nvSpPr>
            <p:spPr bwMode="auto">
              <a:xfrm>
                <a:off x="1772" y="2301"/>
                <a:ext cx="65" cy="99"/>
              </a:xfrm>
              <a:custGeom>
                <a:avLst/>
                <a:gdLst>
                  <a:gd name="T0" fmla="*/ 0 w 520"/>
                  <a:gd name="T1" fmla="*/ 0 h 795"/>
                  <a:gd name="T2" fmla="*/ 0 w 520"/>
                  <a:gd name="T3" fmla="*/ 0 h 795"/>
                  <a:gd name="T4" fmla="*/ 0 w 520"/>
                  <a:gd name="T5" fmla="*/ 0 h 795"/>
                  <a:gd name="T6" fmla="*/ 0 w 520"/>
                  <a:gd name="T7" fmla="*/ 0 h 795"/>
                  <a:gd name="T8" fmla="*/ 0 w 520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5"/>
                  <a:gd name="T17" fmla="*/ 520 w 520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5">
                    <a:moveTo>
                      <a:pt x="0" y="784"/>
                    </a:moveTo>
                    <a:lnTo>
                      <a:pt x="451" y="0"/>
                    </a:lnTo>
                    <a:lnTo>
                      <a:pt x="520" y="12"/>
                    </a:lnTo>
                    <a:lnTo>
                      <a:pt x="70" y="795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392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2" name="Freeform 88"/>
              <p:cNvSpPr>
                <a:spLocks/>
              </p:cNvSpPr>
              <p:nvPr/>
            </p:nvSpPr>
            <p:spPr bwMode="auto">
              <a:xfrm>
                <a:off x="1777" y="2301"/>
                <a:ext cx="65" cy="100"/>
              </a:xfrm>
              <a:custGeom>
                <a:avLst/>
                <a:gdLst>
                  <a:gd name="T0" fmla="*/ 0 w 520"/>
                  <a:gd name="T1" fmla="*/ 0 h 796"/>
                  <a:gd name="T2" fmla="*/ 0 w 520"/>
                  <a:gd name="T3" fmla="*/ 0 h 796"/>
                  <a:gd name="T4" fmla="*/ 0 w 520"/>
                  <a:gd name="T5" fmla="*/ 0 h 796"/>
                  <a:gd name="T6" fmla="*/ 0 w 520"/>
                  <a:gd name="T7" fmla="*/ 0 h 796"/>
                  <a:gd name="T8" fmla="*/ 0 w 520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6"/>
                  <a:gd name="T17" fmla="*/ 520 w 520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6">
                    <a:moveTo>
                      <a:pt x="0" y="784"/>
                    </a:moveTo>
                    <a:lnTo>
                      <a:pt x="451" y="0"/>
                    </a:lnTo>
                    <a:lnTo>
                      <a:pt x="520" y="13"/>
                    </a:lnTo>
                    <a:lnTo>
                      <a:pt x="70" y="796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695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3" name="Freeform 89"/>
              <p:cNvSpPr>
                <a:spLocks/>
              </p:cNvSpPr>
              <p:nvPr/>
            </p:nvSpPr>
            <p:spPr bwMode="auto">
              <a:xfrm>
                <a:off x="1781" y="2302"/>
                <a:ext cx="65" cy="99"/>
              </a:xfrm>
              <a:custGeom>
                <a:avLst/>
                <a:gdLst>
                  <a:gd name="T0" fmla="*/ 0 w 520"/>
                  <a:gd name="T1" fmla="*/ 0 h 795"/>
                  <a:gd name="T2" fmla="*/ 0 w 520"/>
                  <a:gd name="T3" fmla="*/ 0 h 795"/>
                  <a:gd name="T4" fmla="*/ 0 w 520"/>
                  <a:gd name="T5" fmla="*/ 0 h 795"/>
                  <a:gd name="T6" fmla="*/ 0 w 520"/>
                  <a:gd name="T7" fmla="*/ 0 h 795"/>
                  <a:gd name="T8" fmla="*/ 0 w 520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5"/>
                  <a:gd name="T17" fmla="*/ 520 w 520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5">
                    <a:moveTo>
                      <a:pt x="0" y="783"/>
                    </a:moveTo>
                    <a:lnTo>
                      <a:pt x="450" y="0"/>
                    </a:lnTo>
                    <a:lnTo>
                      <a:pt x="520" y="13"/>
                    </a:lnTo>
                    <a:lnTo>
                      <a:pt x="70" y="795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9998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4" name="Freeform 90"/>
              <p:cNvSpPr>
                <a:spLocks/>
              </p:cNvSpPr>
              <p:nvPr/>
            </p:nvSpPr>
            <p:spPr bwMode="auto">
              <a:xfrm>
                <a:off x="1785" y="2303"/>
                <a:ext cx="65" cy="99"/>
              </a:xfrm>
              <a:custGeom>
                <a:avLst/>
                <a:gdLst>
                  <a:gd name="T0" fmla="*/ 0 w 519"/>
                  <a:gd name="T1" fmla="*/ 0 h 795"/>
                  <a:gd name="T2" fmla="*/ 0 w 519"/>
                  <a:gd name="T3" fmla="*/ 0 h 795"/>
                  <a:gd name="T4" fmla="*/ 0 w 519"/>
                  <a:gd name="T5" fmla="*/ 0 h 795"/>
                  <a:gd name="T6" fmla="*/ 0 w 519"/>
                  <a:gd name="T7" fmla="*/ 0 h 795"/>
                  <a:gd name="T8" fmla="*/ 0 w 519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5"/>
                  <a:gd name="T17" fmla="*/ 519 w 519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5">
                    <a:moveTo>
                      <a:pt x="0" y="783"/>
                    </a:moveTo>
                    <a:lnTo>
                      <a:pt x="450" y="0"/>
                    </a:lnTo>
                    <a:lnTo>
                      <a:pt x="519" y="13"/>
                    </a:lnTo>
                    <a:lnTo>
                      <a:pt x="70" y="795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9C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5" name="Freeform 91"/>
              <p:cNvSpPr>
                <a:spLocks/>
              </p:cNvSpPr>
              <p:nvPr/>
            </p:nvSpPr>
            <p:spPr bwMode="auto">
              <a:xfrm>
                <a:off x="1790" y="2304"/>
                <a:ext cx="65" cy="99"/>
              </a:xfrm>
              <a:custGeom>
                <a:avLst/>
                <a:gdLst>
                  <a:gd name="T0" fmla="*/ 0 w 519"/>
                  <a:gd name="T1" fmla="*/ 0 h 794"/>
                  <a:gd name="T2" fmla="*/ 0 w 519"/>
                  <a:gd name="T3" fmla="*/ 0 h 794"/>
                  <a:gd name="T4" fmla="*/ 0 w 519"/>
                  <a:gd name="T5" fmla="*/ 0 h 794"/>
                  <a:gd name="T6" fmla="*/ 0 w 519"/>
                  <a:gd name="T7" fmla="*/ 0 h 794"/>
                  <a:gd name="T8" fmla="*/ 0 w 519"/>
                  <a:gd name="T9" fmla="*/ 0 h 7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4"/>
                  <a:gd name="T17" fmla="*/ 519 w 519"/>
                  <a:gd name="T18" fmla="*/ 794 h 7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4">
                    <a:moveTo>
                      <a:pt x="0" y="782"/>
                    </a:moveTo>
                    <a:lnTo>
                      <a:pt x="450" y="0"/>
                    </a:lnTo>
                    <a:lnTo>
                      <a:pt x="519" y="13"/>
                    </a:lnTo>
                    <a:lnTo>
                      <a:pt x="70" y="794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9F9E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6" name="Freeform 92"/>
              <p:cNvSpPr>
                <a:spLocks/>
              </p:cNvSpPr>
              <p:nvPr/>
            </p:nvSpPr>
            <p:spPr bwMode="auto">
              <a:xfrm>
                <a:off x="1794" y="2304"/>
                <a:ext cx="65" cy="100"/>
              </a:xfrm>
              <a:custGeom>
                <a:avLst/>
                <a:gdLst>
                  <a:gd name="T0" fmla="*/ 0 w 519"/>
                  <a:gd name="T1" fmla="*/ 0 h 794"/>
                  <a:gd name="T2" fmla="*/ 0 w 519"/>
                  <a:gd name="T3" fmla="*/ 0 h 794"/>
                  <a:gd name="T4" fmla="*/ 0 w 519"/>
                  <a:gd name="T5" fmla="*/ 0 h 794"/>
                  <a:gd name="T6" fmla="*/ 0 w 519"/>
                  <a:gd name="T7" fmla="*/ 0 h 794"/>
                  <a:gd name="T8" fmla="*/ 0 w 519"/>
                  <a:gd name="T9" fmla="*/ 0 h 7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4"/>
                  <a:gd name="T17" fmla="*/ 519 w 519"/>
                  <a:gd name="T18" fmla="*/ 794 h 7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4">
                    <a:moveTo>
                      <a:pt x="0" y="782"/>
                    </a:moveTo>
                    <a:lnTo>
                      <a:pt x="449" y="0"/>
                    </a:lnTo>
                    <a:lnTo>
                      <a:pt x="519" y="13"/>
                    </a:lnTo>
                    <a:lnTo>
                      <a:pt x="70" y="794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A2A1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7" name="Freeform 93"/>
              <p:cNvSpPr>
                <a:spLocks/>
              </p:cNvSpPr>
              <p:nvPr/>
            </p:nvSpPr>
            <p:spPr bwMode="auto">
              <a:xfrm>
                <a:off x="1798" y="2305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1"/>
                    </a:moveTo>
                    <a:lnTo>
                      <a:pt x="449" y="0"/>
                    </a:lnTo>
                    <a:lnTo>
                      <a:pt x="519" y="12"/>
                    </a:lnTo>
                    <a:lnTo>
                      <a:pt x="70" y="793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5A4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8" name="Freeform 94"/>
              <p:cNvSpPr>
                <a:spLocks/>
              </p:cNvSpPr>
              <p:nvPr/>
            </p:nvSpPr>
            <p:spPr bwMode="auto">
              <a:xfrm>
                <a:off x="1803" y="2306"/>
                <a:ext cx="65" cy="99"/>
              </a:xfrm>
              <a:custGeom>
                <a:avLst/>
                <a:gdLst>
                  <a:gd name="T0" fmla="*/ 0 w 518"/>
                  <a:gd name="T1" fmla="*/ 0 h 792"/>
                  <a:gd name="T2" fmla="*/ 0 w 518"/>
                  <a:gd name="T3" fmla="*/ 0 h 792"/>
                  <a:gd name="T4" fmla="*/ 0 w 518"/>
                  <a:gd name="T5" fmla="*/ 0 h 792"/>
                  <a:gd name="T6" fmla="*/ 0 w 518"/>
                  <a:gd name="T7" fmla="*/ 0 h 792"/>
                  <a:gd name="T8" fmla="*/ 0 w 518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2"/>
                  <a:gd name="T17" fmla="*/ 518 w 518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2">
                    <a:moveTo>
                      <a:pt x="0" y="781"/>
                    </a:moveTo>
                    <a:lnTo>
                      <a:pt x="449" y="0"/>
                    </a:lnTo>
                    <a:lnTo>
                      <a:pt x="518" y="12"/>
                    </a:lnTo>
                    <a:lnTo>
                      <a:pt x="70" y="792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7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19" name="Freeform 95"/>
              <p:cNvSpPr>
                <a:spLocks/>
              </p:cNvSpPr>
              <p:nvPr/>
            </p:nvSpPr>
            <p:spPr bwMode="auto">
              <a:xfrm>
                <a:off x="1807" y="2307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1"/>
                    </a:moveTo>
                    <a:lnTo>
                      <a:pt x="449" y="0"/>
                    </a:lnTo>
                    <a:lnTo>
                      <a:pt x="519" y="13"/>
                    </a:lnTo>
                    <a:lnTo>
                      <a:pt x="70" y="793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A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0" name="Freeform 96"/>
              <p:cNvSpPr>
                <a:spLocks/>
              </p:cNvSpPr>
              <p:nvPr/>
            </p:nvSpPr>
            <p:spPr bwMode="auto">
              <a:xfrm>
                <a:off x="1811" y="2308"/>
                <a:ext cx="65" cy="99"/>
              </a:xfrm>
              <a:custGeom>
                <a:avLst/>
                <a:gdLst>
                  <a:gd name="T0" fmla="*/ 0 w 519"/>
                  <a:gd name="T1" fmla="*/ 0 h 792"/>
                  <a:gd name="T2" fmla="*/ 0 w 519"/>
                  <a:gd name="T3" fmla="*/ 0 h 792"/>
                  <a:gd name="T4" fmla="*/ 0 w 519"/>
                  <a:gd name="T5" fmla="*/ 0 h 792"/>
                  <a:gd name="T6" fmla="*/ 0 w 519"/>
                  <a:gd name="T7" fmla="*/ 0 h 792"/>
                  <a:gd name="T8" fmla="*/ 0 w 519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2"/>
                  <a:gd name="T17" fmla="*/ 519 w 519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2">
                    <a:moveTo>
                      <a:pt x="0" y="780"/>
                    </a:moveTo>
                    <a:lnTo>
                      <a:pt x="448" y="0"/>
                    </a:lnTo>
                    <a:lnTo>
                      <a:pt x="519" y="13"/>
                    </a:lnTo>
                    <a:lnTo>
                      <a:pt x="70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ADAC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1" name="Freeform 97"/>
              <p:cNvSpPr>
                <a:spLocks/>
              </p:cNvSpPr>
              <p:nvPr/>
            </p:nvSpPr>
            <p:spPr bwMode="auto">
              <a:xfrm>
                <a:off x="1816" y="2308"/>
                <a:ext cx="65" cy="99"/>
              </a:xfrm>
              <a:custGeom>
                <a:avLst/>
                <a:gdLst>
                  <a:gd name="T0" fmla="*/ 0 w 518"/>
                  <a:gd name="T1" fmla="*/ 0 h 792"/>
                  <a:gd name="T2" fmla="*/ 0 w 518"/>
                  <a:gd name="T3" fmla="*/ 0 h 792"/>
                  <a:gd name="T4" fmla="*/ 0 w 518"/>
                  <a:gd name="T5" fmla="*/ 0 h 792"/>
                  <a:gd name="T6" fmla="*/ 0 w 518"/>
                  <a:gd name="T7" fmla="*/ 0 h 792"/>
                  <a:gd name="T8" fmla="*/ 0 w 518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2"/>
                  <a:gd name="T17" fmla="*/ 518 w 518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2">
                    <a:moveTo>
                      <a:pt x="0" y="780"/>
                    </a:moveTo>
                    <a:lnTo>
                      <a:pt x="449" y="0"/>
                    </a:lnTo>
                    <a:lnTo>
                      <a:pt x="518" y="13"/>
                    </a:lnTo>
                    <a:lnTo>
                      <a:pt x="70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2" name="Freeform 98"/>
              <p:cNvSpPr>
                <a:spLocks/>
              </p:cNvSpPr>
              <p:nvPr/>
            </p:nvSpPr>
            <p:spPr bwMode="auto">
              <a:xfrm>
                <a:off x="1820" y="2309"/>
                <a:ext cx="65" cy="99"/>
              </a:xfrm>
              <a:custGeom>
                <a:avLst/>
                <a:gdLst>
                  <a:gd name="T0" fmla="*/ 0 w 518"/>
                  <a:gd name="T1" fmla="*/ 0 h 791"/>
                  <a:gd name="T2" fmla="*/ 0 w 518"/>
                  <a:gd name="T3" fmla="*/ 0 h 791"/>
                  <a:gd name="T4" fmla="*/ 0 w 518"/>
                  <a:gd name="T5" fmla="*/ 0 h 791"/>
                  <a:gd name="T6" fmla="*/ 0 w 518"/>
                  <a:gd name="T7" fmla="*/ 0 h 791"/>
                  <a:gd name="T8" fmla="*/ 0 w 518"/>
                  <a:gd name="T9" fmla="*/ 0 h 7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1"/>
                  <a:gd name="T17" fmla="*/ 518 w 518"/>
                  <a:gd name="T18" fmla="*/ 791 h 7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1">
                    <a:moveTo>
                      <a:pt x="0" y="779"/>
                    </a:moveTo>
                    <a:lnTo>
                      <a:pt x="449" y="0"/>
                    </a:lnTo>
                    <a:lnTo>
                      <a:pt x="518" y="13"/>
                    </a:lnTo>
                    <a:lnTo>
                      <a:pt x="70" y="791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B4B4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3" name="Freeform 99"/>
              <p:cNvSpPr>
                <a:spLocks/>
              </p:cNvSpPr>
              <p:nvPr/>
            </p:nvSpPr>
            <p:spPr bwMode="auto">
              <a:xfrm>
                <a:off x="1825" y="2310"/>
                <a:ext cx="64" cy="99"/>
              </a:xfrm>
              <a:custGeom>
                <a:avLst/>
                <a:gdLst>
                  <a:gd name="T0" fmla="*/ 0 w 518"/>
                  <a:gd name="T1" fmla="*/ 0 h 791"/>
                  <a:gd name="T2" fmla="*/ 0 w 518"/>
                  <a:gd name="T3" fmla="*/ 0 h 791"/>
                  <a:gd name="T4" fmla="*/ 0 w 518"/>
                  <a:gd name="T5" fmla="*/ 0 h 791"/>
                  <a:gd name="T6" fmla="*/ 0 w 518"/>
                  <a:gd name="T7" fmla="*/ 0 h 791"/>
                  <a:gd name="T8" fmla="*/ 0 w 518"/>
                  <a:gd name="T9" fmla="*/ 0 h 7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1"/>
                  <a:gd name="T17" fmla="*/ 518 w 518"/>
                  <a:gd name="T18" fmla="*/ 791 h 7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1">
                    <a:moveTo>
                      <a:pt x="0" y="779"/>
                    </a:moveTo>
                    <a:lnTo>
                      <a:pt x="448" y="0"/>
                    </a:lnTo>
                    <a:lnTo>
                      <a:pt x="518" y="13"/>
                    </a:lnTo>
                    <a:lnTo>
                      <a:pt x="70" y="791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4" name="Freeform 100"/>
              <p:cNvSpPr>
                <a:spLocks/>
              </p:cNvSpPr>
              <p:nvPr/>
            </p:nvSpPr>
            <p:spPr bwMode="auto">
              <a:xfrm>
                <a:off x="1829" y="2311"/>
                <a:ext cx="65" cy="99"/>
              </a:xfrm>
              <a:custGeom>
                <a:avLst/>
                <a:gdLst>
                  <a:gd name="T0" fmla="*/ 0 w 517"/>
                  <a:gd name="T1" fmla="*/ 0 h 790"/>
                  <a:gd name="T2" fmla="*/ 0 w 517"/>
                  <a:gd name="T3" fmla="*/ 0 h 790"/>
                  <a:gd name="T4" fmla="*/ 0 w 517"/>
                  <a:gd name="T5" fmla="*/ 0 h 790"/>
                  <a:gd name="T6" fmla="*/ 0 w 517"/>
                  <a:gd name="T7" fmla="*/ 0 h 790"/>
                  <a:gd name="T8" fmla="*/ 0 w 517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0"/>
                  <a:gd name="T17" fmla="*/ 517 w 517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0">
                    <a:moveTo>
                      <a:pt x="0" y="778"/>
                    </a:moveTo>
                    <a:lnTo>
                      <a:pt x="448" y="0"/>
                    </a:lnTo>
                    <a:lnTo>
                      <a:pt x="517" y="12"/>
                    </a:lnTo>
                    <a:lnTo>
                      <a:pt x="70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BBB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5" name="Freeform 101"/>
              <p:cNvSpPr>
                <a:spLocks/>
              </p:cNvSpPr>
              <p:nvPr/>
            </p:nvSpPr>
            <p:spPr bwMode="auto">
              <a:xfrm>
                <a:off x="1833" y="2312"/>
                <a:ext cx="65" cy="98"/>
              </a:xfrm>
              <a:custGeom>
                <a:avLst/>
                <a:gdLst>
                  <a:gd name="T0" fmla="*/ 0 w 517"/>
                  <a:gd name="T1" fmla="*/ 0 h 789"/>
                  <a:gd name="T2" fmla="*/ 0 w 517"/>
                  <a:gd name="T3" fmla="*/ 0 h 789"/>
                  <a:gd name="T4" fmla="*/ 0 w 517"/>
                  <a:gd name="T5" fmla="*/ 0 h 789"/>
                  <a:gd name="T6" fmla="*/ 0 w 517"/>
                  <a:gd name="T7" fmla="*/ 0 h 789"/>
                  <a:gd name="T8" fmla="*/ 0 w 517"/>
                  <a:gd name="T9" fmla="*/ 0 h 7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89"/>
                  <a:gd name="T17" fmla="*/ 517 w 517"/>
                  <a:gd name="T18" fmla="*/ 789 h 7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89">
                    <a:moveTo>
                      <a:pt x="0" y="778"/>
                    </a:moveTo>
                    <a:lnTo>
                      <a:pt x="448" y="0"/>
                    </a:lnTo>
                    <a:lnTo>
                      <a:pt x="517" y="12"/>
                    </a:lnTo>
                    <a:lnTo>
                      <a:pt x="69" y="789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6" name="Freeform 102"/>
              <p:cNvSpPr>
                <a:spLocks/>
              </p:cNvSpPr>
              <p:nvPr/>
            </p:nvSpPr>
            <p:spPr bwMode="auto">
              <a:xfrm>
                <a:off x="1838" y="2312"/>
                <a:ext cx="64" cy="99"/>
              </a:xfrm>
              <a:custGeom>
                <a:avLst/>
                <a:gdLst>
                  <a:gd name="T0" fmla="*/ 0 w 517"/>
                  <a:gd name="T1" fmla="*/ 0 h 789"/>
                  <a:gd name="T2" fmla="*/ 0 w 517"/>
                  <a:gd name="T3" fmla="*/ 0 h 789"/>
                  <a:gd name="T4" fmla="*/ 0 w 517"/>
                  <a:gd name="T5" fmla="*/ 0 h 789"/>
                  <a:gd name="T6" fmla="*/ 0 w 517"/>
                  <a:gd name="T7" fmla="*/ 0 h 789"/>
                  <a:gd name="T8" fmla="*/ 0 w 517"/>
                  <a:gd name="T9" fmla="*/ 0 h 7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89"/>
                  <a:gd name="T17" fmla="*/ 517 w 517"/>
                  <a:gd name="T18" fmla="*/ 789 h 7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89">
                    <a:moveTo>
                      <a:pt x="0" y="778"/>
                    </a:moveTo>
                    <a:lnTo>
                      <a:pt x="447" y="0"/>
                    </a:lnTo>
                    <a:lnTo>
                      <a:pt x="517" y="13"/>
                    </a:lnTo>
                    <a:lnTo>
                      <a:pt x="70" y="789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C3C3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7" name="Freeform 103"/>
              <p:cNvSpPr>
                <a:spLocks/>
              </p:cNvSpPr>
              <p:nvPr/>
            </p:nvSpPr>
            <p:spPr bwMode="auto">
              <a:xfrm>
                <a:off x="1842" y="2313"/>
                <a:ext cx="65" cy="98"/>
              </a:xfrm>
              <a:custGeom>
                <a:avLst/>
                <a:gdLst>
                  <a:gd name="T0" fmla="*/ 0 w 517"/>
                  <a:gd name="T1" fmla="*/ 0 h 785"/>
                  <a:gd name="T2" fmla="*/ 0 w 517"/>
                  <a:gd name="T3" fmla="*/ 0 h 785"/>
                  <a:gd name="T4" fmla="*/ 0 w 517"/>
                  <a:gd name="T5" fmla="*/ 0 h 785"/>
                  <a:gd name="T6" fmla="*/ 0 w 517"/>
                  <a:gd name="T7" fmla="*/ 0 h 785"/>
                  <a:gd name="T8" fmla="*/ 0 w 517"/>
                  <a:gd name="T9" fmla="*/ 0 h 785"/>
                  <a:gd name="T10" fmla="*/ 0 w 517"/>
                  <a:gd name="T11" fmla="*/ 0 h 7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7"/>
                  <a:gd name="T19" fmla="*/ 0 h 785"/>
                  <a:gd name="T20" fmla="*/ 517 w 517"/>
                  <a:gd name="T21" fmla="*/ 785 h 7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7" h="785">
                    <a:moveTo>
                      <a:pt x="0" y="777"/>
                    </a:moveTo>
                    <a:lnTo>
                      <a:pt x="448" y="0"/>
                    </a:lnTo>
                    <a:lnTo>
                      <a:pt x="517" y="13"/>
                    </a:lnTo>
                    <a:lnTo>
                      <a:pt x="73" y="785"/>
                    </a:lnTo>
                    <a:lnTo>
                      <a:pt x="45" y="785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C6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8" name="Freeform 104"/>
              <p:cNvSpPr>
                <a:spLocks/>
              </p:cNvSpPr>
              <p:nvPr/>
            </p:nvSpPr>
            <p:spPr bwMode="auto">
              <a:xfrm>
                <a:off x="1847" y="2314"/>
                <a:ext cx="60" cy="97"/>
              </a:xfrm>
              <a:custGeom>
                <a:avLst/>
                <a:gdLst>
                  <a:gd name="T0" fmla="*/ 0 w 488"/>
                  <a:gd name="T1" fmla="*/ 0 h 778"/>
                  <a:gd name="T2" fmla="*/ 0 w 488"/>
                  <a:gd name="T3" fmla="*/ 0 h 778"/>
                  <a:gd name="T4" fmla="*/ 0 w 488"/>
                  <a:gd name="T5" fmla="*/ 0 h 778"/>
                  <a:gd name="T6" fmla="*/ 0 w 488"/>
                  <a:gd name="T7" fmla="*/ 0 h 778"/>
                  <a:gd name="T8" fmla="*/ 0 w 488"/>
                  <a:gd name="T9" fmla="*/ 0 h 778"/>
                  <a:gd name="T10" fmla="*/ 0 w 488"/>
                  <a:gd name="T11" fmla="*/ 0 h 778"/>
                  <a:gd name="T12" fmla="*/ 0 w 488"/>
                  <a:gd name="T13" fmla="*/ 0 h 7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8"/>
                  <a:gd name="T22" fmla="*/ 0 h 778"/>
                  <a:gd name="T23" fmla="*/ 488 w 488"/>
                  <a:gd name="T24" fmla="*/ 778 h 7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8" h="778">
                    <a:moveTo>
                      <a:pt x="0" y="776"/>
                    </a:moveTo>
                    <a:lnTo>
                      <a:pt x="447" y="0"/>
                    </a:lnTo>
                    <a:lnTo>
                      <a:pt x="488" y="8"/>
                    </a:lnTo>
                    <a:lnTo>
                      <a:pt x="460" y="111"/>
                    </a:lnTo>
                    <a:lnTo>
                      <a:pt x="76" y="778"/>
                    </a:lnTo>
                    <a:lnTo>
                      <a:pt x="9" y="778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CA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29" name="Freeform 105"/>
              <p:cNvSpPr>
                <a:spLocks/>
              </p:cNvSpPr>
              <p:nvPr/>
            </p:nvSpPr>
            <p:spPr bwMode="auto">
              <a:xfrm>
                <a:off x="1851" y="2315"/>
                <a:ext cx="56" cy="96"/>
              </a:xfrm>
              <a:custGeom>
                <a:avLst/>
                <a:gdLst>
                  <a:gd name="T0" fmla="*/ 0 w 451"/>
                  <a:gd name="T1" fmla="*/ 0 h 772"/>
                  <a:gd name="T2" fmla="*/ 0 w 451"/>
                  <a:gd name="T3" fmla="*/ 0 h 772"/>
                  <a:gd name="T4" fmla="*/ 0 w 451"/>
                  <a:gd name="T5" fmla="*/ 0 h 772"/>
                  <a:gd name="T6" fmla="*/ 0 w 451"/>
                  <a:gd name="T7" fmla="*/ 0 h 772"/>
                  <a:gd name="T8" fmla="*/ 0 w 451"/>
                  <a:gd name="T9" fmla="*/ 0 h 772"/>
                  <a:gd name="T10" fmla="*/ 0 w 451"/>
                  <a:gd name="T11" fmla="*/ 0 h 7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1"/>
                  <a:gd name="T19" fmla="*/ 0 h 772"/>
                  <a:gd name="T20" fmla="*/ 451 w 451"/>
                  <a:gd name="T21" fmla="*/ 772 h 7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1" h="772">
                    <a:moveTo>
                      <a:pt x="0" y="772"/>
                    </a:moveTo>
                    <a:lnTo>
                      <a:pt x="444" y="0"/>
                    </a:lnTo>
                    <a:lnTo>
                      <a:pt x="451" y="2"/>
                    </a:lnTo>
                    <a:lnTo>
                      <a:pt x="387" y="233"/>
                    </a:lnTo>
                    <a:lnTo>
                      <a:pt x="77" y="772"/>
                    </a:lnTo>
                    <a:lnTo>
                      <a:pt x="0" y="772"/>
                    </a:lnTo>
                    <a:close/>
                  </a:path>
                </a:pathLst>
              </a:custGeom>
              <a:solidFill>
                <a:srgbClr val="CCCC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0" name="Freeform 106"/>
              <p:cNvSpPr>
                <a:spLocks/>
              </p:cNvSpPr>
              <p:nvPr/>
            </p:nvSpPr>
            <p:spPr bwMode="auto">
              <a:xfrm>
                <a:off x="1856" y="2328"/>
                <a:ext cx="48" cy="83"/>
              </a:xfrm>
              <a:custGeom>
                <a:avLst/>
                <a:gdLst>
                  <a:gd name="T0" fmla="*/ 0 w 384"/>
                  <a:gd name="T1" fmla="*/ 0 h 667"/>
                  <a:gd name="T2" fmla="*/ 0 w 384"/>
                  <a:gd name="T3" fmla="*/ 0 h 667"/>
                  <a:gd name="T4" fmla="*/ 0 w 384"/>
                  <a:gd name="T5" fmla="*/ 0 h 667"/>
                  <a:gd name="T6" fmla="*/ 0 w 384"/>
                  <a:gd name="T7" fmla="*/ 0 h 667"/>
                  <a:gd name="T8" fmla="*/ 0 w 384"/>
                  <a:gd name="T9" fmla="*/ 0 h 6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667"/>
                  <a:gd name="T17" fmla="*/ 384 w 384"/>
                  <a:gd name="T18" fmla="*/ 667 h 6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667">
                    <a:moveTo>
                      <a:pt x="0" y="667"/>
                    </a:moveTo>
                    <a:lnTo>
                      <a:pt x="384" y="0"/>
                    </a:lnTo>
                    <a:lnTo>
                      <a:pt x="313" y="257"/>
                    </a:lnTo>
                    <a:lnTo>
                      <a:pt x="77" y="667"/>
                    </a:lnTo>
                    <a:lnTo>
                      <a:pt x="0" y="667"/>
                    </a:lnTo>
                    <a:close/>
                  </a:path>
                </a:pathLst>
              </a:custGeom>
              <a:solidFill>
                <a:srgbClr val="D0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1" name="Freeform 107"/>
              <p:cNvSpPr>
                <a:spLocks/>
              </p:cNvSpPr>
              <p:nvPr/>
            </p:nvSpPr>
            <p:spPr bwMode="auto">
              <a:xfrm>
                <a:off x="1861" y="2344"/>
                <a:ext cx="38" cy="67"/>
              </a:xfrm>
              <a:custGeom>
                <a:avLst/>
                <a:gdLst>
                  <a:gd name="T0" fmla="*/ 0 w 310"/>
                  <a:gd name="T1" fmla="*/ 0 h 539"/>
                  <a:gd name="T2" fmla="*/ 0 w 310"/>
                  <a:gd name="T3" fmla="*/ 0 h 539"/>
                  <a:gd name="T4" fmla="*/ 0 w 310"/>
                  <a:gd name="T5" fmla="*/ 0 h 539"/>
                  <a:gd name="T6" fmla="*/ 0 w 310"/>
                  <a:gd name="T7" fmla="*/ 0 h 539"/>
                  <a:gd name="T8" fmla="*/ 0 w 310"/>
                  <a:gd name="T9" fmla="*/ 0 h 5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539"/>
                  <a:gd name="T17" fmla="*/ 310 w 310"/>
                  <a:gd name="T18" fmla="*/ 539 h 5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539">
                    <a:moveTo>
                      <a:pt x="0" y="539"/>
                    </a:moveTo>
                    <a:lnTo>
                      <a:pt x="310" y="0"/>
                    </a:lnTo>
                    <a:lnTo>
                      <a:pt x="239" y="256"/>
                    </a:lnTo>
                    <a:lnTo>
                      <a:pt x="77" y="539"/>
                    </a:lnTo>
                    <a:lnTo>
                      <a:pt x="0" y="539"/>
                    </a:lnTo>
                    <a:close/>
                  </a:path>
                </a:pathLst>
              </a:custGeom>
              <a:solidFill>
                <a:srgbClr val="D5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2" name="Freeform 108"/>
              <p:cNvSpPr>
                <a:spLocks/>
              </p:cNvSpPr>
              <p:nvPr/>
            </p:nvSpPr>
            <p:spPr bwMode="auto">
              <a:xfrm>
                <a:off x="1866" y="2360"/>
                <a:ext cx="29" cy="51"/>
              </a:xfrm>
              <a:custGeom>
                <a:avLst/>
                <a:gdLst>
                  <a:gd name="T0" fmla="*/ 0 w 236"/>
                  <a:gd name="T1" fmla="*/ 0 h 410"/>
                  <a:gd name="T2" fmla="*/ 0 w 236"/>
                  <a:gd name="T3" fmla="*/ 0 h 410"/>
                  <a:gd name="T4" fmla="*/ 0 w 236"/>
                  <a:gd name="T5" fmla="*/ 0 h 410"/>
                  <a:gd name="T6" fmla="*/ 0 w 236"/>
                  <a:gd name="T7" fmla="*/ 0 h 410"/>
                  <a:gd name="T8" fmla="*/ 0 w 236"/>
                  <a:gd name="T9" fmla="*/ 0 h 4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410"/>
                  <a:gd name="T17" fmla="*/ 236 w 236"/>
                  <a:gd name="T18" fmla="*/ 410 h 4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410">
                    <a:moveTo>
                      <a:pt x="0" y="410"/>
                    </a:moveTo>
                    <a:lnTo>
                      <a:pt x="236" y="0"/>
                    </a:lnTo>
                    <a:lnTo>
                      <a:pt x="166" y="255"/>
                    </a:lnTo>
                    <a:lnTo>
                      <a:pt x="77" y="410"/>
                    </a:lnTo>
                    <a:lnTo>
                      <a:pt x="0" y="410"/>
                    </a:lnTo>
                    <a:close/>
                  </a:path>
                </a:pathLst>
              </a:custGeom>
              <a:solidFill>
                <a:srgbClr val="DA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3" name="Freeform 109"/>
              <p:cNvSpPr>
                <a:spLocks/>
              </p:cNvSpPr>
              <p:nvPr/>
            </p:nvSpPr>
            <p:spPr bwMode="auto">
              <a:xfrm>
                <a:off x="1870" y="2376"/>
                <a:ext cx="21" cy="35"/>
              </a:xfrm>
              <a:custGeom>
                <a:avLst/>
                <a:gdLst>
                  <a:gd name="T0" fmla="*/ 0 w 162"/>
                  <a:gd name="T1" fmla="*/ 0 h 283"/>
                  <a:gd name="T2" fmla="*/ 0 w 162"/>
                  <a:gd name="T3" fmla="*/ 0 h 283"/>
                  <a:gd name="T4" fmla="*/ 0 w 162"/>
                  <a:gd name="T5" fmla="*/ 0 h 283"/>
                  <a:gd name="T6" fmla="*/ 0 w 162"/>
                  <a:gd name="T7" fmla="*/ 0 h 283"/>
                  <a:gd name="T8" fmla="*/ 0 w 16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"/>
                  <a:gd name="T16" fmla="*/ 0 h 283"/>
                  <a:gd name="T17" fmla="*/ 162 w 162"/>
                  <a:gd name="T18" fmla="*/ 283 h 2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" h="283">
                    <a:moveTo>
                      <a:pt x="0" y="283"/>
                    </a:moveTo>
                    <a:lnTo>
                      <a:pt x="162" y="0"/>
                    </a:lnTo>
                    <a:lnTo>
                      <a:pt x="92" y="256"/>
                    </a:lnTo>
                    <a:lnTo>
                      <a:pt x="77" y="283"/>
                    </a:lnTo>
                    <a:lnTo>
                      <a:pt x="0" y="283"/>
                    </a:lnTo>
                    <a:close/>
                  </a:path>
                </a:pathLst>
              </a:custGeom>
              <a:solidFill>
                <a:srgbClr val="DFDF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4" name="Freeform 110"/>
              <p:cNvSpPr>
                <a:spLocks/>
              </p:cNvSpPr>
              <p:nvPr/>
            </p:nvSpPr>
            <p:spPr bwMode="auto">
              <a:xfrm>
                <a:off x="1875" y="2392"/>
                <a:ext cx="11" cy="19"/>
              </a:xfrm>
              <a:custGeom>
                <a:avLst/>
                <a:gdLst>
                  <a:gd name="T0" fmla="*/ 0 w 89"/>
                  <a:gd name="T1" fmla="*/ 0 h 155"/>
                  <a:gd name="T2" fmla="*/ 0 w 89"/>
                  <a:gd name="T3" fmla="*/ 0 h 155"/>
                  <a:gd name="T4" fmla="*/ 0 w 89"/>
                  <a:gd name="T5" fmla="*/ 0 h 155"/>
                  <a:gd name="T6" fmla="*/ 0 w 89"/>
                  <a:gd name="T7" fmla="*/ 0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9"/>
                  <a:gd name="T13" fmla="*/ 0 h 155"/>
                  <a:gd name="T14" fmla="*/ 89 w 89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9" h="155">
                    <a:moveTo>
                      <a:pt x="0" y="155"/>
                    </a:moveTo>
                    <a:lnTo>
                      <a:pt x="89" y="0"/>
                    </a:lnTo>
                    <a:lnTo>
                      <a:pt x="45" y="155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5" name="Freeform 111"/>
              <p:cNvSpPr>
                <a:spLocks/>
              </p:cNvSpPr>
              <p:nvPr/>
            </p:nvSpPr>
            <p:spPr bwMode="auto">
              <a:xfrm>
                <a:off x="1880" y="2408"/>
                <a:ext cx="2" cy="3"/>
              </a:xfrm>
              <a:custGeom>
                <a:avLst/>
                <a:gdLst>
                  <a:gd name="T0" fmla="*/ 0 w 15"/>
                  <a:gd name="T1" fmla="*/ 0 h 27"/>
                  <a:gd name="T2" fmla="*/ 0 w 15"/>
                  <a:gd name="T3" fmla="*/ 0 h 27"/>
                  <a:gd name="T4" fmla="*/ 0 w 15"/>
                  <a:gd name="T5" fmla="*/ 0 h 27"/>
                  <a:gd name="T6" fmla="*/ 0 w 1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7"/>
                  <a:gd name="T14" fmla="*/ 15 w 15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7">
                    <a:moveTo>
                      <a:pt x="0" y="27"/>
                    </a:moveTo>
                    <a:lnTo>
                      <a:pt x="15" y="0"/>
                    </a:lnTo>
                    <a:lnTo>
                      <a:pt x="7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6" name="Freeform 112"/>
              <p:cNvSpPr>
                <a:spLocks/>
              </p:cNvSpPr>
              <p:nvPr/>
            </p:nvSpPr>
            <p:spPr bwMode="auto">
              <a:xfrm>
                <a:off x="1737" y="2254"/>
                <a:ext cx="280" cy="200"/>
              </a:xfrm>
              <a:custGeom>
                <a:avLst/>
                <a:gdLst>
                  <a:gd name="T0" fmla="*/ 0 w 2245"/>
                  <a:gd name="T1" fmla="*/ 0 h 1599"/>
                  <a:gd name="T2" fmla="*/ 0 w 2245"/>
                  <a:gd name="T3" fmla="*/ 0 h 1599"/>
                  <a:gd name="T4" fmla="*/ 0 w 2245"/>
                  <a:gd name="T5" fmla="*/ 0 h 1599"/>
                  <a:gd name="T6" fmla="*/ 0 w 2245"/>
                  <a:gd name="T7" fmla="*/ 0 h 1599"/>
                  <a:gd name="T8" fmla="*/ 0 w 2245"/>
                  <a:gd name="T9" fmla="*/ 0 h 1599"/>
                  <a:gd name="T10" fmla="*/ 0 w 2245"/>
                  <a:gd name="T11" fmla="*/ 0 h 1599"/>
                  <a:gd name="T12" fmla="*/ 0 w 2245"/>
                  <a:gd name="T13" fmla="*/ 0 h 1599"/>
                  <a:gd name="T14" fmla="*/ 0 w 2245"/>
                  <a:gd name="T15" fmla="*/ 0 h 1599"/>
                  <a:gd name="T16" fmla="*/ 0 w 2245"/>
                  <a:gd name="T17" fmla="*/ 0 h 1599"/>
                  <a:gd name="T18" fmla="*/ 0 w 2245"/>
                  <a:gd name="T19" fmla="*/ 0 h 1599"/>
                  <a:gd name="T20" fmla="*/ 0 w 2245"/>
                  <a:gd name="T21" fmla="*/ 0 h 1599"/>
                  <a:gd name="T22" fmla="*/ 0 w 2245"/>
                  <a:gd name="T23" fmla="*/ 0 h 1599"/>
                  <a:gd name="T24" fmla="*/ 0 w 2245"/>
                  <a:gd name="T25" fmla="*/ 0 h 1599"/>
                  <a:gd name="T26" fmla="*/ 0 w 2245"/>
                  <a:gd name="T27" fmla="*/ 0 h 1599"/>
                  <a:gd name="T28" fmla="*/ 0 w 2245"/>
                  <a:gd name="T29" fmla="*/ 0 h 1599"/>
                  <a:gd name="T30" fmla="*/ 0 w 2245"/>
                  <a:gd name="T31" fmla="*/ 0 h 1599"/>
                  <a:gd name="T32" fmla="*/ 0 w 2245"/>
                  <a:gd name="T33" fmla="*/ 0 h 1599"/>
                  <a:gd name="T34" fmla="*/ 0 w 2245"/>
                  <a:gd name="T35" fmla="*/ 0 h 1599"/>
                  <a:gd name="T36" fmla="*/ 0 w 2245"/>
                  <a:gd name="T37" fmla="*/ 0 h 1599"/>
                  <a:gd name="T38" fmla="*/ 0 w 2245"/>
                  <a:gd name="T39" fmla="*/ 0 h 1599"/>
                  <a:gd name="T40" fmla="*/ 0 w 2245"/>
                  <a:gd name="T41" fmla="*/ 0 h 1599"/>
                  <a:gd name="T42" fmla="*/ 0 w 2245"/>
                  <a:gd name="T43" fmla="*/ 0 h 1599"/>
                  <a:gd name="T44" fmla="*/ 0 w 2245"/>
                  <a:gd name="T45" fmla="*/ 0 h 1599"/>
                  <a:gd name="T46" fmla="*/ 0 w 2245"/>
                  <a:gd name="T47" fmla="*/ 0 h 1599"/>
                  <a:gd name="T48" fmla="*/ 0 w 2245"/>
                  <a:gd name="T49" fmla="*/ 0 h 1599"/>
                  <a:gd name="T50" fmla="*/ 0 w 2245"/>
                  <a:gd name="T51" fmla="*/ 0 h 1599"/>
                  <a:gd name="T52" fmla="*/ 0 w 2245"/>
                  <a:gd name="T53" fmla="*/ 0 h 1599"/>
                  <a:gd name="T54" fmla="*/ 0 w 2245"/>
                  <a:gd name="T55" fmla="*/ 0 h 1599"/>
                  <a:gd name="T56" fmla="*/ 0 w 2245"/>
                  <a:gd name="T57" fmla="*/ 0 h 1599"/>
                  <a:gd name="T58" fmla="*/ 0 w 2245"/>
                  <a:gd name="T59" fmla="*/ 0 h 1599"/>
                  <a:gd name="T60" fmla="*/ 0 w 2245"/>
                  <a:gd name="T61" fmla="*/ 0 h 1599"/>
                  <a:gd name="T62" fmla="*/ 0 w 2245"/>
                  <a:gd name="T63" fmla="*/ 0 h 1599"/>
                  <a:gd name="T64" fmla="*/ 0 w 2245"/>
                  <a:gd name="T65" fmla="*/ 0 h 1599"/>
                  <a:gd name="T66" fmla="*/ 0 w 2245"/>
                  <a:gd name="T67" fmla="*/ 0 h 1599"/>
                  <a:gd name="T68" fmla="*/ 0 w 2245"/>
                  <a:gd name="T69" fmla="*/ 0 h 1599"/>
                  <a:gd name="T70" fmla="*/ 0 w 2245"/>
                  <a:gd name="T71" fmla="*/ 0 h 1599"/>
                  <a:gd name="T72" fmla="*/ 0 w 2245"/>
                  <a:gd name="T73" fmla="*/ 0 h 1599"/>
                  <a:gd name="T74" fmla="*/ 0 w 2245"/>
                  <a:gd name="T75" fmla="*/ 0 h 1599"/>
                  <a:gd name="T76" fmla="*/ 0 w 2245"/>
                  <a:gd name="T77" fmla="*/ 0 h 1599"/>
                  <a:gd name="T78" fmla="*/ 0 w 2245"/>
                  <a:gd name="T79" fmla="*/ 0 h 1599"/>
                  <a:gd name="T80" fmla="*/ 0 w 2245"/>
                  <a:gd name="T81" fmla="*/ 0 h 1599"/>
                  <a:gd name="T82" fmla="*/ 0 w 2245"/>
                  <a:gd name="T83" fmla="*/ 0 h 1599"/>
                  <a:gd name="T84" fmla="*/ 0 w 2245"/>
                  <a:gd name="T85" fmla="*/ 0 h 1599"/>
                  <a:gd name="T86" fmla="*/ 0 w 2245"/>
                  <a:gd name="T87" fmla="*/ 0 h 1599"/>
                  <a:gd name="T88" fmla="*/ 0 w 2245"/>
                  <a:gd name="T89" fmla="*/ 0 h 159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245"/>
                  <a:gd name="T136" fmla="*/ 0 h 1599"/>
                  <a:gd name="T137" fmla="*/ 2245 w 2245"/>
                  <a:gd name="T138" fmla="*/ 1599 h 159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245" h="1599">
                    <a:moveTo>
                      <a:pt x="2190" y="403"/>
                    </a:moveTo>
                    <a:lnTo>
                      <a:pt x="2245" y="64"/>
                    </a:lnTo>
                    <a:lnTo>
                      <a:pt x="1637" y="0"/>
                    </a:lnTo>
                    <a:lnTo>
                      <a:pt x="1612" y="2"/>
                    </a:lnTo>
                    <a:lnTo>
                      <a:pt x="1587" y="6"/>
                    </a:lnTo>
                    <a:lnTo>
                      <a:pt x="1563" y="10"/>
                    </a:lnTo>
                    <a:lnTo>
                      <a:pt x="1540" y="15"/>
                    </a:lnTo>
                    <a:lnTo>
                      <a:pt x="1519" y="23"/>
                    </a:lnTo>
                    <a:lnTo>
                      <a:pt x="1497" y="32"/>
                    </a:lnTo>
                    <a:lnTo>
                      <a:pt x="1476" y="42"/>
                    </a:lnTo>
                    <a:lnTo>
                      <a:pt x="1457" y="52"/>
                    </a:lnTo>
                    <a:lnTo>
                      <a:pt x="1437" y="64"/>
                    </a:lnTo>
                    <a:lnTo>
                      <a:pt x="1419" y="77"/>
                    </a:lnTo>
                    <a:lnTo>
                      <a:pt x="1401" y="93"/>
                    </a:lnTo>
                    <a:lnTo>
                      <a:pt x="1384" y="107"/>
                    </a:lnTo>
                    <a:lnTo>
                      <a:pt x="1368" y="123"/>
                    </a:lnTo>
                    <a:lnTo>
                      <a:pt x="1352" y="140"/>
                    </a:lnTo>
                    <a:lnTo>
                      <a:pt x="1338" y="158"/>
                    </a:lnTo>
                    <a:lnTo>
                      <a:pt x="1324" y="176"/>
                    </a:lnTo>
                    <a:lnTo>
                      <a:pt x="1310" y="196"/>
                    </a:lnTo>
                    <a:lnTo>
                      <a:pt x="1297" y="217"/>
                    </a:lnTo>
                    <a:lnTo>
                      <a:pt x="1285" y="237"/>
                    </a:lnTo>
                    <a:lnTo>
                      <a:pt x="1273" y="258"/>
                    </a:lnTo>
                    <a:lnTo>
                      <a:pt x="1262" y="281"/>
                    </a:lnTo>
                    <a:lnTo>
                      <a:pt x="1251" y="303"/>
                    </a:lnTo>
                    <a:lnTo>
                      <a:pt x="1241" y="325"/>
                    </a:lnTo>
                    <a:lnTo>
                      <a:pt x="1233" y="348"/>
                    </a:lnTo>
                    <a:lnTo>
                      <a:pt x="1224" y="372"/>
                    </a:lnTo>
                    <a:lnTo>
                      <a:pt x="1216" y="396"/>
                    </a:lnTo>
                    <a:lnTo>
                      <a:pt x="1210" y="421"/>
                    </a:lnTo>
                    <a:lnTo>
                      <a:pt x="1203" y="445"/>
                    </a:lnTo>
                    <a:lnTo>
                      <a:pt x="1197" y="470"/>
                    </a:lnTo>
                    <a:lnTo>
                      <a:pt x="1191" y="495"/>
                    </a:lnTo>
                    <a:lnTo>
                      <a:pt x="1187" y="519"/>
                    </a:lnTo>
                    <a:lnTo>
                      <a:pt x="1183" y="544"/>
                    </a:lnTo>
                    <a:lnTo>
                      <a:pt x="1171" y="619"/>
                    </a:lnTo>
                    <a:lnTo>
                      <a:pt x="1162" y="691"/>
                    </a:lnTo>
                    <a:lnTo>
                      <a:pt x="1154" y="759"/>
                    </a:lnTo>
                    <a:lnTo>
                      <a:pt x="1146" y="826"/>
                    </a:lnTo>
                    <a:lnTo>
                      <a:pt x="1138" y="893"/>
                    </a:lnTo>
                    <a:lnTo>
                      <a:pt x="1129" y="961"/>
                    </a:lnTo>
                    <a:lnTo>
                      <a:pt x="1119" y="1030"/>
                    </a:lnTo>
                    <a:lnTo>
                      <a:pt x="1107" y="1102"/>
                    </a:lnTo>
                    <a:lnTo>
                      <a:pt x="1090" y="1135"/>
                    </a:lnTo>
                    <a:lnTo>
                      <a:pt x="1070" y="1165"/>
                    </a:lnTo>
                    <a:lnTo>
                      <a:pt x="1059" y="1179"/>
                    </a:lnTo>
                    <a:lnTo>
                      <a:pt x="1048" y="1193"/>
                    </a:lnTo>
                    <a:lnTo>
                      <a:pt x="1037" y="1206"/>
                    </a:lnTo>
                    <a:lnTo>
                      <a:pt x="1025" y="1217"/>
                    </a:lnTo>
                    <a:lnTo>
                      <a:pt x="1011" y="1228"/>
                    </a:lnTo>
                    <a:lnTo>
                      <a:pt x="996" y="1238"/>
                    </a:lnTo>
                    <a:lnTo>
                      <a:pt x="980" y="1246"/>
                    </a:lnTo>
                    <a:lnTo>
                      <a:pt x="964" y="1252"/>
                    </a:lnTo>
                    <a:lnTo>
                      <a:pt x="947" y="1256"/>
                    </a:lnTo>
                    <a:lnTo>
                      <a:pt x="927" y="1260"/>
                    </a:lnTo>
                    <a:lnTo>
                      <a:pt x="908" y="1261"/>
                    </a:lnTo>
                    <a:lnTo>
                      <a:pt x="886" y="1259"/>
                    </a:lnTo>
                    <a:lnTo>
                      <a:pt x="0" y="1110"/>
                    </a:lnTo>
                    <a:lnTo>
                      <a:pt x="8" y="1458"/>
                    </a:lnTo>
                    <a:lnTo>
                      <a:pt x="91" y="1468"/>
                    </a:lnTo>
                    <a:lnTo>
                      <a:pt x="169" y="1479"/>
                    </a:lnTo>
                    <a:lnTo>
                      <a:pt x="244" y="1492"/>
                    </a:lnTo>
                    <a:lnTo>
                      <a:pt x="316" y="1504"/>
                    </a:lnTo>
                    <a:lnTo>
                      <a:pt x="385" y="1517"/>
                    </a:lnTo>
                    <a:lnTo>
                      <a:pt x="454" y="1530"/>
                    </a:lnTo>
                    <a:lnTo>
                      <a:pt x="520" y="1544"/>
                    </a:lnTo>
                    <a:lnTo>
                      <a:pt x="584" y="1555"/>
                    </a:lnTo>
                    <a:lnTo>
                      <a:pt x="648" y="1566"/>
                    </a:lnTo>
                    <a:lnTo>
                      <a:pt x="711" y="1576"/>
                    </a:lnTo>
                    <a:lnTo>
                      <a:pt x="775" y="1585"/>
                    </a:lnTo>
                    <a:lnTo>
                      <a:pt x="840" y="1591"/>
                    </a:lnTo>
                    <a:lnTo>
                      <a:pt x="873" y="1594"/>
                    </a:lnTo>
                    <a:lnTo>
                      <a:pt x="905" y="1596"/>
                    </a:lnTo>
                    <a:lnTo>
                      <a:pt x="939" y="1598"/>
                    </a:lnTo>
                    <a:lnTo>
                      <a:pt x="973" y="1598"/>
                    </a:lnTo>
                    <a:lnTo>
                      <a:pt x="1007" y="1599"/>
                    </a:lnTo>
                    <a:lnTo>
                      <a:pt x="1042" y="1598"/>
                    </a:lnTo>
                    <a:lnTo>
                      <a:pt x="1078" y="1597"/>
                    </a:lnTo>
                    <a:lnTo>
                      <a:pt x="1113" y="1595"/>
                    </a:lnTo>
                    <a:lnTo>
                      <a:pt x="1128" y="1594"/>
                    </a:lnTo>
                    <a:lnTo>
                      <a:pt x="1142" y="1591"/>
                    </a:lnTo>
                    <a:lnTo>
                      <a:pt x="1156" y="1589"/>
                    </a:lnTo>
                    <a:lnTo>
                      <a:pt x="1170" y="1587"/>
                    </a:lnTo>
                    <a:lnTo>
                      <a:pt x="1183" y="1583"/>
                    </a:lnTo>
                    <a:lnTo>
                      <a:pt x="1196" y="1578"/>
                    </a:lnTo>
                    <a:lnTo>
                      <a:pt x="1209" y="1574"/>
                    </a:lnTo>
                    <a:lnTo>
                      <a:pt x="1221" y="1569"/>
                    </a:lnTo>
                    <a:lnTo>
                      <a:pt x="1233" y="1562"/>
                    </a:lnTo>
                    <a:lnTo>
                      <a:pt x="1245" y="1555"/>
                    </a:lnTo>
                    <a:lnTo>
                      <a:pt x="1256" y="1548"/>
                    </a:lnTo>
                    <a:lnTo>
                      <a:pt x="1267" y="1540"/>
                    </a:lnTo>
                    <a:lnTo>
                      <a:pt x="1278" y="1532"/>
                    </a:lnTo>
                    <a:lnTo>
                      <a:pt x="1289" y="1522"/>
                    </a:lnTo>
                    <a:lnTo>
                      <a:pt x="1299" y="1512"/>
                    </a:lnTo>
                    <a:lnTo>
                      <a:pt x="1310" y="1501"/>
                    </a:lnTo>
                    <a:lnTo>
                      <a:pt x="1318" y="1490"/>
                    </a:lnTo>
                    <a:lnTo>
                      <a:pt x="1328" y="1478"/>
                    </a:lnTo>
                    <a:lnTo>
                      <a:pt x="1337" y="1465"/>
                    </a:lnTo>
                    <a:lnTo>
                      <a:pt x="1345" y="1452"/>
                    </a:lnTo>
                    <a:lnTo>
                      <a:pt x="1362" y="1423"/>
                    </a:lnTo>
                    <a:lnTo>
                      <a:pt x="1378" y="1391"/>
                    </a:lnTo>
                    <a:lnTo>
                      <a:pt x="1392" y="1356"/>
                    </a:lnTo>
                    <a:lnTo>
                      <a:pt x="1404" y="1318"/>
                    </a:lnTo>
                    <a:lnTo>
                      <a:pt x="1416" y="1277"/>
                    </a:lnTo>
                    <a:lnTo>
                      <a:pt x="1427" y="1232"/>
                    </a:lnTo>
                    <a:lnTo>
                      <a:pt x="1437" y="1177"/>
                    </a:lnTo>
                    <a:lnTo>
                      <a:pt x="1447" y="1128"/>
                    </a:lnTo>
                    <a:lnTo>
                      <a:pt x="1455" y="1083"/>
                    </a:lnTo>
                    <a:lnTo>
                      <a:pt x="1462" y="1039"/>
                    </a:lnTo>
                    <a:lnTo>
                      <a:pt x="1470" y="992"/>
                    </a:lnTo>
                    <a:lnTo>
                      <a:pt x="1479" y="938"/>
                    </a:lnTo>
                    <a:lnTo>
                      <a:pt x="1490" y="875"/>
                    </a:lnTo>
                    <a:lnTo>
                      <a:pt x="1506" y="796"/>
                    </a:lnTo>
                    <a:lnTo>
                      <a:pt x="1512" y="723"/>
                    </a:lnTo>
                    <a:lnTo>
                      <a:pt x="1519" y="652"/>
                    </a:lnTo>
                    <a:lnTo>
                      <a:pt x="1524" y="617"/>
                    </a:lnTo>
                    <a:lnTo>
                      <a:pt x="1530" y="583"/>
                    </a:lnTo>
                    <a:lnTo>
                      <a:pt x="1537" y="552"/>
                    </a:lnTo>
                    <a:lnTo>
                      <a:pt x="1547" y="520"/>
                    </a:lnTo>
                    <a:lnTo>
                      <a:pt x="1552" y="506"/>
                    </a:lnTo>
                    <a:lnTo>
                      <a:pt x="1558" y="491"/>
                    </a:lnTo>
                    <a:lnTo>
                      <a:pt x="1565" y="478"/>
                    </a:lnTo>
                    <a:lnTo>
                      <a:pt x="1572" y="464"/>
                    </a:lnTo>
                    <a:lnTo>
                      <a:pt x="1580" y="452"/>
                    </a:lnTo>
                    <a:lnTo>
                      <a:pt x="1589" y="440"/>
                    </a:lnTo>
                    <a:lnTo>
                      <a:pt x="1599" y="428"/>
                    </a:lnTo>
                    <a:lnTo>
                      <a:pt x="1609" y="417"/>
                    </a:lnTo>
                    <a:lnTo>
                      <a:pt x="1619" y="407"/>
                    </a:lnTo>
                    <a:lnTo>
                      <a:pt x="1632" y="397"/>
                    </a:lnTo>
                    <a:lnTo>
                      <a:pt x="1645" y="388"/>
                    </a:lnTo>
                    <a:lnTo>
                      <a:pt x="1660" y="380"/>
                    </a:lnTo>
                    <a:lnTo>
                      <a:pt x="1675" y="373"/>
                    </a:lnTo>
                    <a:lnTo>
                      <a:pt x="1690" y="367"/>
                    </a:lnTo>
                    <a:lnTo>
                      <a:pt x="1707" y="361"/>
                    </a:lnTo>
                    <a:lnTo>
                      <a:pt x="1726" y="356"/>
                    </a:lnTo>
                    <a:lnTo>
                      <a:pt x="2190" y="403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7" name="Freeform 113"/>
              <p:cNvSpPr>
                <a:spLocks/>
              </p:cNvSpPr>
              <p:nvPr/>
            </p:nvSpPr>
            <p:spPr bwMode="auto">
              <a:xfrm>
                <a:off x="1747" y="2478"/>
                <a:ext cx="103" cy="203"/>
              </a:xfrm>
              <a:custGeom>
                <a:avLst/>
                <a:gdLst>
                  <a:gd name="T0" fmla="*/ 0 w 817"/>
                  <a:gd name="T1" fmla="*/ 0 h 1621"/>
                  <a:gd name="T2" fmla="*/ 0 w 817"/>
                  <a:gd name="T3" fmla="*/ 0 h 1621"/>
                  <a:gd name="T4" fmla="*/ 0 w 817"/>
                  <a:gd name="T5" fmla="*/ 0 h 1621"/>
                  <a:gd name="T6" fmla="*/ 0 w 817"/>
                  <a:gd name="T7" fmla="*/ 0 h 1621"/>
                  <a:gd name="T8" fmla="*/ 0 w 817"/>
                  <a:gd name="T9" fmla="*/ 0 h 1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7"/>
                  <a:gd name="T16" fmla="*/ 0 h 1621"/>
                  <a:gd name="T17" fmla="*/ 817 w 817"/>
                  <a:gd name="T18" fmla="*/ 1621 h 1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7" h="1621">
                    <a:moveTo>
                      <a:pt x="55" y="1621"/>
                    </a:moveTo>
                    <a:lnTo>
                      <a:pt x="0" y="829"/>
                    </a:lnTo>
                    <a:lnTo>
                      <a:pt x="817" y="0"/>
                    </a:lnTo>
                    <a:lnTo>
                      <a:pt x="558" y="843"/>
                    </a:lnTo>
                    <a:lnTo>
                      <a:pt x="55" y="1621"/>
                    </a:lnTo>
                    <a:close/>
                  </a:path>
                </a:pathLst>
              </a:custGeom>
              <a:solidFill>
                <a:srgbClr val="4D53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8" name="Freeform 114"/>
              <p:cNvSpPr>
                <a:spLocks/>
              </p:cNvSpPr>
              <p:nvPr/>
            </p:nvSpPr>
            <p:spPr bwMode="auto">
              <a:xfrm>
                <a:off x="1585" y="2564"/>
                <a:ext cx="47" cy="73"/>
              </a:xfrm>
              <a:custGeom>
                <a:avLst/>
                <a:gdLst>
                  <a:gd name="T0" fmla="*/ 0 w 374"/>
                  <a:gd name="T1" fmla="*/ 0 h 585"/>
                  <a:gd name="T2" fmla="*/ 0 w 374"/>
                  <a:gd name="T3" fmla="*/ 0 h 585"/>
                  <a:gd name="T4" fmla="*/ 0 w 374"/>
                  <a:gd name="T5" fmla="*/ 0 h 585"/>
                  <a:gd name="T6" fmla="*/ 0 w 374"/>
                  <a:gd name="T7" fmla="*/ 0 h 585"/>
                  <a:gd name="T8" fmla="*/ 0 w 374"/>
                  <a:gd name="T9" fmla="*/ 0 h 5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4"/>
                  <a:gd name="T16" fmla="*/ 0 h 585"/>
                  <a:gd name="T17" fmla="*/ 374 w 374"/>
                  <a:gd name="T18" fmla="*/ 585 h 5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4" h="585">
                    <a:moveTo>
                      <a:pt x="374" y="0"/>
                    </a:moveTo>
                    <a:lnTo>
                      <a:pt x="37" y="585"/>
                    </a:lnTo>
                    <a:lnTo>
                      <a:pt x="0" y="579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716F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39" name="Freeform 115"/>
              <p:cNvSpPr>
                <a:spLocks/>
              </p:cNvSpPr>
              <p:nvPr/>
            </p:nvSpPr>
            <p:spPr bwMode="auto">
              <a:xfrm>
                <a:off x="1585" y="2539"/>
                <a:ext cx="66" cy="99"/>
              </a:xfrm>
              <a:custGeom>
                <a:avLst/>
                <a:gdLst>
                  <a:gd name="T0" fmla="*/ 0 w 523"/>
                  <a:gd name="T1" fmla="*/ 0 h 792"/>
                  <a:gd name="T2" fmla="*/ 0 w 523"/>
                  <a:gd name="T3" fmla="*/ 0 h 792"/>
                  <a:gd name="T4" fmla="*/ 0 w 523"/>
                  <a:gd name="T5" fmla="*/ 0 h 792"/>
                  <a:gd name="T6" fmla="*/ 0 w 523"/>
                  <a:gd name="T7" fmla="*/ 0 h 792"/>
                  <a:gd name="T8" fmla="*/ 0 w 523"/>
                  <a:gd name="T9" fmla="*/ 0 h 792"/>
                  <a:gd name="T10" fmla="*/ 0 w 523"/>
                  <a:gd name="T11" fmla="*/ 0 h 7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3"/>
                  <a:gd name="T19" fmla="*/ 0 h 792"/>
                  <a:gd name="T20" fmla="*/ 523 w 523"/>
                  <a:gd name="T21" fmla="*/ 792 h 7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3" h="792">
                    <a:moveTo>
                      <a:pt x="0" y="780"/>
                    </a:moveTo>
                    <a:lnTo>
                      <a:pt x="22" y="743"/>
                    </a:lnTo>
                    <a:lnTo>
                      <a:pt x="501" y="0"/>
                    </a:lnTo>
                    <a:lnTo>
                      <a:pt x="523" y="4"/>
                    </a:lnTo>
                    <a:lnTo>
                      <a:pt x="71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7675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0" name="Freeform 116"/>
              <p:cNvSpPr>
                <a:spLocks/>
              </p:cNvSpPr>
              <p:nvPr/>
            </p:nvSpPr>
            <p:spPr bwMode="auto">
              <a:xfrm>
                <a:off x="1590" y="2539"/>
                <a:ext cx="65" cy="99"/>
              </a:xfrm>
              <a:custGeom>
                <a:avLst/>
                <a:gdLst>
                  <a:gd name="T0" fmla="*/ 0 w 523"/>
                  <a:gd name="T1" fmla="*/ 0 h 797"/>
                  <a:gd name="T2" fmla="*/ 0 w 523"/>
                  <a:gd name="T3" fmla="*/ 0 h 797"/>
                  <a:gd name="T4" fmla="*/ 0 w 523"/>
                  <a:gd name="T5" fmla="*/ 0 h 797"/>
                  <a:gd name="T6" fmla="*/ 0 w 523"/>
                  <a:gd name="T7" fmla="*/ 0 h 797"/>
                  <a:gd name="T8" fmla="*/ 0 w 523"/>
                  <a:gd name="T9" fmla="*/ 0 h 797"/>
                  <a:gd name="T10" fmla="*/ 0 w 523"/>
                  <a:gd name="T11" fmla="*/ 0 h 7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23"/>
                  <a:gd name="T19" fmla="*/ 0 h 797"/>
                  <a:gd name="T20" fmla="*/ 523 w 523"/>
                  <a:gd name="T21" fmla="*/ 797 h 7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23" h="797">
                    <a:moveTo>
                      <a:pt x="0" y="785"/>
                    </a:moveTo>
                    <a:lnTo>
                      <a:pt x="337" y="200"/>
                    </a:lnTo>
                    <a:lnTo>
                      <a:pt x="466" y="0"/>
                    </a:lnTo>
                    <a:lnTo>
                      <a:pt x="523" y="11"/>
                    </a:lnTo>
                    <a:lnTo>
                      <a:pt x="70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7D7C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1" name="Freeform 117"/>
              <p:cNvSpPr>
                <a:spLocks/>
              </p:cNvSpPr>
              <p:nvPr/>
            </p:nvSpPr>
            <p:spPr bwMode="auto">
              <a:xfrm>
                <a:off x="1594" y="2539"/>
                <a:ext cx="65" cy="100"/>
              </a:xfrm>
              <a:custGeom>
                <a:avLst/>
                <a:gdLst>
                  <a:gd name="T0" fmla="*/ 0 w 522"/>
                  <a:gd name="T1" fmla="*/ 0 h 798"/>
                  <a:gd name="T2" fmla="*/ 0 w 522"/>
                  <a:gd name="T3" fmla="*/ 0 h 798"/>
                  <a:gd name="T4" fmla="*/ 0 w 522"/>
                  <a:gd name="T5" fmla="*/ 0 h 798"/>
                  <a:gd name="T6" fmla="*/ 0 w 522"/>
                  <a:gd name="T7" fmla="*/ 0 h 798"/>
                  <a:gd name="T8" fmla="*/ 0 w 522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2"/>
                  <a:gd name="T16" fmla="*/ 0 h 798"/>
                  <a:gd name="T17" fmla="*/ 522 w 522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2" h="798">
                    <a:moveTo>
                      <a:pt x="0" y="788"/>
                    </a:moveTo>
                    <a:lnTo>
                      <a:pt x="452" y="0"/>
                    </a:lnTo>
                    <a:lnTo>
                      <a:pt x="522" y="13"/>
                    </a:lnTo>
                    <a:lnTo>
                      <a:pt x="69" y="798"/>
                    </a:lnTo>
                    <a:lnTo>
                      <a:pt x="0" y="788"/>
                    </a:lnTo>
                    <a:close/>
                  </a:path>
                </a:pathLst>
              </a:custGeom>
              <a:solidFill>
                <a:srgbClr val="848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2" name="Freeform 118"/>
              <p:cNvSpPr>
                <a:spLocks/>
              </p:cNvSpPr>
              <p:nvPr/>
            </p:nvSpPr>
            <p:spPr bwMode="auto">
              <a:xfrm>
                <a:off x="1598" y="2540"/>
                <a:ext cx="66" cy="100"/>
              </a:xfrm>
              <a:custGeom>
                <a:avLst/>
                <a:gdLst>
                  <a:gd name="T0" fmla="*/ 0 w 523"/>
                  <a:gd name="T1" fmla="*/ 0 h 798"/>
                  <a:gd name="T2" fmla="*/ 0 w 523"/>
                  <a:gd name="T3" fmla="*/ 0 h 798"/>
                  <a:gd name="T4" fmla="*/ 0 w 523"/>
                  <a:gd name="T5" fmla="*/ 0 h 798"/>
                  <a:gd name="T6" fmla="*/ 0 w 523"/>
                  <a:gd name="T7" fmla="*/ 0 h 798"/>
                  <a:gd name="T8" fmla="*/ 0 w 523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3"/>
                  <a:gd name="T16" fmla="*/ 0 h 798"/>
                  <a:gd name="T17" fmla="*/ 523 w 523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3" h="798">
                    <a:moveTo>
                      <a:pt x="0" y="786"/>
                    </a:moveTo>
                    <a:lnTo>
                      <a:pt x="453" y="0"/>
                    </a:lnTo>
                    <a:lnTo>
                      <a:pt x="523" y="12"/>
                    </a:lnTo>
                    <a:lnTo>
                      <a:pt x="71" y="798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8785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3" name="Freeform 119"/>
              <p:cNvSpPr>
                <a:spLocks/>
              </p:cNvSpPr>
              <p:nvPr/>
            </p:nvSpPr>
            <p:spPr bwMode="auto">
              <a:xfrm>
                <a:off x="1603" y="2541"/>
                <a:ext cx="65" cy="100"/>
              </a:xfrm>
              <a:custGeom>
                <a:avLst/>
                <a:gdLst>
                  <a:gd name="T0" fmla="*/ 0 w 522"/>
                  <a:gd name="T1" fmla="*/ 0 h 797"/>
                  <a:gd name="T2" fmla="*/ 0 w 522"/>
                  <a:gd name="T3" fmla="*/ 0 h 797"/>
                  <a:gd name="T4" fmla="*/ 0 w 522"/>
                  <a:gd name="T5" fmla="*/ 0 h 797"/>
                  <a:gd name="T6" fmla="*/ 0 w 522"/>
                  <a:gd name="T7" fmla="*/ 0 h 797"/>
                  <a:gd name="T8" fmla="*/ 0 w 522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2"/>
                  <a:gd name="T16" fmla="*/ 0 h 797"/>
                  <a:gd name="T17" fmla="*/ 522 w 522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2" h="797">
                    <a:moveTo>
                      <a:pt x="0" y="785"/>
                    </a:moveTo>
                    <a:lnTo>
                      <a:pt x="453" y="0"/>
                    </a:lnTo>
                    <a:lnTo>
                      <a:pt x="522" y="12"/>
                    </a:lnTo>
                    <a:lnTo>
                      <a:pt x="70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8987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4" name="Freeform 120"/>
              <p:cNvSpPr>
                <a:spLocks/>
              </p:cNvSpPr>
              <p:nvPr/>
            </p:nvSpPr>
            <p:spPr bwMode="auto">
              <a:xfrm>
                <a:off x="1607" y="2542"/>
                <a:ext cx="65" cy="99"/>
              </a:xfrm>
              <a:custGeom>
                <a:avLst/>
                <a:gdLst>
                  <a:gd name="T0" fmla="*/ 0 w 521"/>
                  <a:gd name="T1" fmla="*/ 0 h 798"/>
                  <a:gd name="T2" fmla="*/ 0 w 521"/>
                  <a:gd name="T3" fmla="*/ 0 h 798"/>
                  <a:gd name="T4" fmla="*/ 0 w 521"/>
                  <a:gd name="T5" fmla="*/ 0 h 798"/>
                  <a:gd name="T6" fmla="*/ 0 w 521"/>
                  <a:gd name="T7" fmla="*/ 0 h 798"/>
                  <a:gd name="T8" fmla="*/ 0 w 52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8"/>
                  <a:gd name="T17" fmla="*/ 521 w 52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8">
                    <a:moveTo>
                      <a:pt x="0" y="786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69" y="798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8B8A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5" name="Freeform 121"/>
              <p:cNvSpPr>
                <a:spLocks/>
              </p:cNvSpPr>
              <p:nvPr/>
            </p:nvSpPr>
            <p:spPr bwMode="auto">
              <a:xfrm>
                <a:off x="1612" y="2542"/>
                <a:ext cx="65" cy="100"/>
              </a:xfrm>
              <a:custGeom>
                <a:avLst/>
                <a:gdLst>
                  <a:gd name="T0" fmla="*/ 0 w 522"/>
                  <a:gd name="T1" fmla="*/ 0 h 797"/>
                  <a:gd name="T2" fmla="*/ 0 w 522"/>
                  <a:gd name="T3" fmla="*/ 0 h 797"/>
                  <a:gd name="T4" fmla="*/ 0 w 522"/>
                  <a:gd name="T5" fmla="*/ 0 h 797"/>
                  <a:gd name="T6" fmla="*/ 0 w 522"/>
                  <a:gd name="T7" fmla="*/ 0 h 797"/>
                  <a:gd name="T8" fmla="*/ 0 w 522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2"/>
                  <a:gd name="T16" fmla="*/ 0 h 797"/>
                  <a:gd name="T17" fmla="*/ 522 w 522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2" h="797">
                    <a:moveTo>
                      <a:pt x="0" y="785"/>
                    </a:moveTo>
                    <a:lnTo>
                      <a:pt x="452" y="0"/>
                    </a:lnTo>
                    <a:lnTo>
                      <a:pt x="522" y="13"/>
                    </a:lnTo>
                    <a:lnTo>
                      <a:pt x="70" y="797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8E8D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6" name="Freeform 122"/>
              <p:cNvSpPr>
                <a:spLocks/>
              </p:cNvSpPr>
              <p:nvPr/>
            </p:nvSpPr>
            <p:spPr bwMode="auto">
              <a:xfrm>
                <a:off x="1616" y="2543"/>
                <a:ext cx="65" cy="100"/>
              </a:xfrm>
              <a:custGeom>
                <a:avLst/>
                <a:gdLst>
                  <a:gd name="T0" fmla="*/ 0 w 521"/>
                  <a:gd name="T1" fmla="*/ 0 h 796"/>
                  <a:gd name="T2" fmla="*/ 0 w 521"/>
                  <a:gd name="T3" fmla="*/ 0 h 796"/>
                  <a:gd name="T4" fmla="*/ 0 w 521"/>
                  <a:gd name="T5" fmla="*/ 0 h 796"/>
                  <a:gd name="T6" fmla="*/ 0 w 521"/>
                  <a:gd name="T7" fmla="*/ 0 h 796"/>
                  <a:gd name="T8" fmla="*/ 0 w 521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6"/>
                  <a:gd name="T17" fmla="*/ 521 w 521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6">
                    <a:moveTo>
                      <a:pt x="0" y="785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70" y="796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908F8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7" name="Freeform 123"/>
              <p:cNvSpPr>
                <a:spLocks/>
              </p:cNvSpPr>
              <p:nvPr/>
            </p:nvSpPr>
            <p:spPr bwMode="auto">
              <a:xfrm>
                <a:off x="1620" y="2544"/>
                <a:ext cx="65" cy="100"/>
              </a:xfrm>
              <a:custGeom>
                <a:avLst/>
                <a:gdLst>
                  <a:gd name="T0" fmla="*/ 0 w 521"/>
                  <a:gd name="T1" fmla="*/ 0 h 796"/>
                  <a:gd name="T2" fmla="*/ 0 w 521"/>
                  <a:gd name="T3" fmla="*/ 0 h 796"/>
                  <a:gd name="T4" fmla="*/ 0 w 521"/>
                  <a:gd name="T5" fmla="*/ 0 h 796"/>
                  <a:gd name="T6" fmla="*/ 0 w 521"/>
                  <a:gd name="T7" fmla="*/ 0 h 796"/>
                  <a:gd name="T8" fmla="*/ 0 w 521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6"/>
                  <a:gd name="T17" fmla="*/ 521 w 521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6">
                    <a:moveTo>
                      <a:pt x="0" y="784"/>
                    </a:moveTo>
                    <a:lnTo>
                      <a:pt x="452" y="0"/>
                    </a:lnTo>
                    <a:lnTo>
                      <a:pt x="521" y="13"/>
                    </a:lnTo>
                    <a:lnTo>
                      <a:pt x="70" y="796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9392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8" name="Freeform 124"/>
              <p:cNvSpPr>
                <a:spLocks/>
              </p:cNvSpPr>
              <p:nvPr/>
            </p:nvSpPr>
            <p:spPr bwMode="auto">
              <a:xfrm>
                <a:off x="1625" y="2545"/>
                <a:ext cx="65" cy="99"/>
              </a:xfrm>
              <a:custGeom>
                <a:avLst/>
                <a:gdLst>
                  <a:gd name="T0" fmla="*/ 0 w 521"/>
                  <a:gd name="T1" fmla="*/ 0 h 795"/>
                  <a:gd name="T2" fmla="*/ 0 w 521"/>
                  <a:gd name="T3" fmla="*/ 0 h 795"/>
                  <a:gd name="T4" fmla="*/ 0 w 521"/>
                  <a:gd name="T5" fmla="*/ 0 h 795"/>
                  <a:gd name="T6" fmla="*/ 0 w 521"/>
                  <a:gd name="T7" fmla="*/ 0 h 795"/>
                  <a:gd name="T8" fmla="*/ 0 w 521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1"/>
                  <a:gd name="T16" fmla="*/ 0 h 795"/>
                  <a:gd name="T17" fmla="*/ 521 w 521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1" h="795">
                    <a:moveTo>
                      <a:pt x="0" y="783"/>
                    </a:moveTo>
                    <a:lnTo>
                      <a:pt x="451" y="0"/>
                    </a:lnTo>
                    <a:lnTo>
                      <a:pt x="521" y="13"/>
                    </a:lnTo>
                    <a:lnTo>
                      <a:pt x="70" y="795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9695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49" name="Freeform 125"/>
              <p:cNvSpPr>
                <a:spLocks/>
              </p:cNvSpPr>
              <p:nvPr/>
            </p:nvSpPr>
            <p:spPr bwMode="auto">
              <a:xfrm>
                <a:off x="1629" y="2546"/>
                <a:ext cx="65" cy="99"/>
              </a:xfrm>
              <a:custGeom>
                <a:avLst/>
                <a:gdLst>
                  <a:gd name="T0" fmla="*/ 0 w 520"/>
                  <a:gd name="T1" fmla="*/ 0 h 795"/>
                  <a:gd name="T2" fmla="*/ 0 w 520"/>
                  <a:gd name="T3" fmla="*/ 0 h 795"/>
                  <a:gd name="T4" fmla="*/ 0 w 520"/>
                  <a:gd name="T5" fmla="*/ 0 h 795"/>
                  <a:gd name="T6" fmla="*/ 0 w 520"/>
                  <a:gd name="T7" fmla="*/ 0 h 795"/>
                  <a:gd name="T8" fmla="*/ 0 w 520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5"/>
                  <a:gd name="T17" fmla="*/ 520 w 520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5">
                    <a:moveTo>
                      <a:pt x="0" y="783"/>
                    </a:moveTo>
                    <a:lnTo>
                      <a:pt x="451" y="0"/>
                    </a:lnTo>
                    <a:lnTo>
                      <a:pt x="520" y="12"/>
                    </a:lnTo>
                    <a:lnTo>
                      <a:pt x="71" y="795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9998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0" name="Freeform 126"/>
              <p:cNvSpPr>
                <a:spLocks/>
              </p:cNvSpPr>
              <p:nvPr/>
            </p:nvSpPr>
            <p:spPr bwMode="auto">
              <a:xfrm>
                <a:off x="1633" y="2546"/>
                <a:ext cx="65" cy="100"/>
              </a:xfrm>
              <a:custGeom>
                <a:avLst/>
                <a:gdLst>
                  <a:gd name="T0" fmla="*/ 0 w 520"/>
                  <a:gd name="T1" fmla="*/ 0 h 794"/>
                  <a:gd name="T2" fmla="*/ 0 w 520"/>
                  <a:gd name="T3" fmla="*/ 0 h 794"/>
                  <a:gd name="T4" fmla="*/ 0 w 520"/>
                  <a:gd name="T5" fmla="*/ 0 h 794"/>
                  <a:gd name="T6" fmla="*/ 0 w 520"/>
                  <a:gd name="T7" fmla="*/ 0 h 794"/>
                  <a:gd name="T8" fmla="*/ 0 w 520"/>
                  <a:gd name="T9" fmla="*/ 0 h 7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0"/>
                  <a:gd name="T16" fmla="*/ 0 h 794"/>
                  <a:gd name="T17" fmla="*/ 520 w 520"/>
                  <a:gd name="T18" fmla="*/ 794 h 7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0" h="794">
                    <a:moveTo>
                      <a:pt x="0" y="782"/>
                    </a:moveTo>
                    <a:lnTo>
                      <a:pt x="451" y="0"/>
                    </a:lnTo>
                    <a:lnTo>
                      <a:pt x="520" y="12"/>
                    </a:lnTo>
                    <a:lnTo>
                      <a:pt x="70" y="794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9C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1" name="Freeform 127"/>
              <p:cNvSpPr>
                <a:spLocks/>
              </p:cNvSpPr>
              <p:nvPr/>
            </p:nvSpPr>
            <p:spPr bwMode="auto">
              <a:xfrm>
                <a:off x="1638" y="2547"/>
                <a:ext cx="65" cy="100"/>
              </a:xfrm>
              <a:custGeom>
                <a:avLst/>
                <a:gdLst>
                  <a:gd name="T0" fmla="*/ 0 w 519"/>
                  <a:gd name="T1" fmla="*/ 0 h 795"/>
                  <a:gd name="T2" fmla="*/ 0 w 519"/>
                  <a:gd name="T3" fmla="*/ 0 h 795"/>
                  <a:gd name="T4" fmla="*/ 0 w 519"/>
                  <a:gd name="T5" fmla="*/ 0 h 795"/>
                  <a:gd name="T6" fmla="*/ 0 w 519"/>
                  <a:gd name="T7" fmla="*/ 0 h 795"/>
                  <a:gd name="T8" fmla="*/ 0 w 519"/>
                  <a:gd name="T9" fmla="*/ 0 h 7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5"/>
                  <a:gd name="T17" fmla="*/ 519 w 519"/>
                  <a:gd name="T18" fmla="*/ 795 h 7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5">
                    <a:moveTo>
                      <a:pt x="0" y="783"/>
                    </a:moveTo>
                    <a:lnTo>
                      <a:pt x="449" y="0"/>
                    </a:lnTo>
                    <a:lnTo>
                      <a:pt x="519" y="13"/>
                    </a:lnTo>
                    <a:lnTo>
                      <a:pt x="69" y="795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9F9E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2" name="Freeform 128"/>
              <p:cNvSpPr>
                <a:spLocks/>
              </p:cNvSpPr>
              <p:nvPr/>
            </p:nvSpPr>
            <p:spPr bwMode="auto">
              <a:xfrm>
                <a:off x="1642" y="2548"/>
                <a:ext cx="65" cy="99"/>
              </a:xfrm>
              <a:custGeom>
                <a:avLst/>
                <a:gdLst>
                  <a:gd name="T0" fmla="*/ 0 w 519"/>
                  <a:gd name="T1" fmla="*/ 0 h 794"/>
                  <a:gd name="T2" fmla="*/ 0 w 519"/>
                  <a:gd name="T3" fmla="*/ 0 h 794"/>
                  <a:gd name="T4" fmla="*/ 0 w 519"/>
                  <a:gd name="T5" fmla="*/ 0 h 794"/>
                  <a:gd name="T6" fmla="*/ 0 w 519"/>
                  <a:gd name="T7" fmla="*/ 0 h 794"/>
                  <a:gd name="T8" fmla="*/ 0 w 519"/>
                  <a:gd name="T9" fmla="*/ 0 h 7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4"/>
                  <a:gd name="T17" fmla="*/ 519 w 519"/>
                  <a:gd name="T18" fmla="*/ 794 h 7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4">
                    <a:moveTo>
                      <a:pt x="0" y="782"/>
                    </a:moveTo>
                    <a:lnTo>
                      <a:pt x="450" y="0"/>
                    </a:lnTo>
                    <a:lnTo>
                      <a:pt x="519" y="13"/>
                    </a:lnTo>
                    <a:lnTo>
                      <a:pt x="70" y="794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A2A1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3" name="Freeform 129"/>
              <p:cNvSpPr>
                <a:spLocks/>
              </p:cNvSpPr>
              <p:nvPr/>
            </p:nvSpPr>
            <p:spPr bwMode="auto">
              <a:xfrm>
                <a:off x="1646" y="2549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2"/>
                    </a:moveTo>
                    <a:lnTo>
                      <a:pt x="450" y="0"/>
                    </a:lnTo>
                    <a:lnTo>
                      <a:pt x="519" y="13"/>
                    </a:lnTo>
                    <a:lnTo>
                      <a:pt x="70" y="793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A5A4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4" name="Freeform 130"/>
              <p:cNvSpPr>
                <a:spLocks/>
              </p:cNvSpPr>
              <p:nvPr/>
            </p:nvSpPr>
            <p:spPr bwMode="auto">
              <a:xfrm>
                <a:off x="1651" y="2550"/>
                <a:ext cx="65" cy="99"/>
              </a:xfrm>
              <a:custGeom>
                <a:avLst/>
                <a:gdLst>
                  <a:gd name="T0" fmla="*/ 0 w 519"/>
                  <a:gd name="T1" fmla="*/ 0 h 793"/>
                  <a:gd name="T2" fmla="*/ 0 w 519"/>
                  <a:gd name="T3" fmla="*/ 0 h 793"/>
                  <a:gd name="T4" fmla="*/ 0 w 519"/>
                  <a:gd name="T5" fmla="*/ 0 h 793"/>
                  <a:gd name="T6" fmla="*/ 0 w 519"/>
                  <a:gd name="T7" fmla="*/ 0 h 793"/>
                  <a:gd name="T8" fmla="*/ 0 w 519"/>
                  <a:gd name="T9" fmla="*/ 0 h 7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9"/>
                  <a:gd name="T16" fmla="*/ 0 h 793"/>
                  <a:gd name="T17" fmla="*/ 519 w 519"/>
                  <a:gd name="T18" fmla="*/ 793 h 7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9" h="793">
                    <a:moveTo>
                      <a:pt x="0" y="781"/>
                    </a:moveTo>
                    <a:lnTo>
                      <a:pt x="449" y="0"/>
                    </a:lnTo>
                    <a:lnTo>
                      <a:pt x="519" y="13"/>
                    </a:lnTo>
                    <a:lnTo>
                      <a:pt x="70" y="793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A7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5" name="Freeform 131"/>
              <p:cNvSpPr>
                <a:spLocks/>
              </p:cNvSpPr>
              <p:nvPr/>
            </p:nvSpPr>
            <p:spPr bwMode="auto">
              <a:xfrm>
                <a:off x="1655" y="2550"/>
                <a:ext cx="65" cy="99"/>
              </a:xfrm>
              <a:custGeom>
                <a:avLst/>
                <a:gdLst>
                  <a:gd name="T0" fmla="*/ 0 w 518"/>
                  <a:gd name="T1" fmla="*/ 0 h 792"/>
                  <a:gd name="T2" fmla="*/ 0 w 518"/>
                  <a:gd name="T3" fmla="*/ 0 h 792"/>
                  <a:gd name="T4" fmla="*/ 0 w 518"/>
                  <a:gd name="T5" fmla="*/ 0 h 792"/>
                  <a:gd name="T6" fmla="*/ 0 w 518"/>
                  <a:gd name="T7" fmla="*/ 0 h 792"/>
                  <a:gd name="T8" fmla="*/ 0 w 518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2"/>
                  <a:gd name="T17" fmla="*/ 518 w 518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2">
                    <a:moveTo>
                      <a:pt x="0" y="780"/>
                    </a:moveTo>
                    <a:lnTo>
                      <a:pt x="449" y="0"/>
                    </a:lnTo>
                    <a:lnTo>
                      <a:pt x="518" y="13"/>
                    </a:lnTo>
                    <a:lnTo>
                      <a:pt x="70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AA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6" name="Freeform 132"/>
              <p:cNvSpPr>
                <a:spLocks/>
              </p:cNvSpPr>
              <p:nvPr/>
            </p:nvSpPr>
            <p:spPr bwMode="auto">
              <a:xfrm>
                <a:off x="1660" y="2551"/>
                <a:ext cx="64" cy="99"/>
              </a:xfrm>
              <a:custGeom>
                <a:avLst/>
                <a:gdLst>
                  <a:gd name="T0" fmla="*/ 0 w 518"/>
                  <a:gd name="T1" fmla="*/ 0 h 792"/>
                  <a:gd name="T2" fmla="*/ 0 w 518"/>
                  <a:gd name="T3" fmla="*/ 0 h 792"/>
                  <a:gd name="T4" fmla="*/ 0 w 518"/>
                  <a:gd name="T5" fmla="*/ 0 h 792"/>
                  <a:gd name="T6" fmla="*/ 0 w 518"/>
                  <a:gd name="T7" fmla="*/ 0 h 792"/>
                  <a:gd name="T8" fmla="*/ 0 w 518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2"/>
                  <a:gd name="T17" fmla="*/ 518 w 518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2">
                    <a:moveTo>
                      <a:pt x="0" y="780"/>
                    </a:moveTo>
                    <a:lnTo>
                      <a:pt x="449" y="0"/>
                    </a:lnTo>
                    <a:lnTo>
                      <a:pt x="518" y="12"/>
                    </a:lnTo>
                    <a:lnTo>
                      <a:pt x="70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ADAC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7" name="Freeform 133"/>
              <p:cNvSpPr>
                <a:spLocks/>
              </p:cNvSpPr>
              <p:nvPr/>
            </p:nvSpPr>
            <p:spPr bwMode="auto">
              <a:xfrm>
                <a:off x="1664" y="2552"/>
                <a:ext cx="65" cy="99"/>
              </a:xfrm>
              <a:custGeom>
                <a:avLst/>
                <a:gdLst>
                  <a:gd name="T0" fmla="*/ 0 w 518"/>
                  <a:gd name="T1" fmla="*/ 0 h 791"/>
                  <a:gd name="T2" fmla="*/ 0 w 518"/>
                  <a:gd name="T3" fmla="*/ 0 h 791"/>
                  <a:gd name="T4" fmla="*/ 0 w 518"/>
                  <a:gd name="T5" fmla="*/ 0 h 791"/>
                  <a:gd name="T6" fmla="*/ 0 w 518"/>
                  <a:gd name="T7" fmla="*/ 0 h 791"/>
                  <a:gd name="T8" fmla="*/ 0 w 518"/>
                  <a:gd name="T9" fmla="*/ 0 h 7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8"/>
                  <a:gd name="T16" fmla="*/ 0 h 791"/>
                  <a:gd name="T17" fmla="*/ 518 w 518"/>
                  <a:gd name="T18" fmla="*/ 791 h 7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8" h="791">
                    <a:moveTo>
                      <a:pt x="0" y="779"/>
                    </a:moveTo>
                    <a:lnTo>
                      <a:pt x="448" y="0"/>
                    </a:lnTo>
                    <a:lnTo>
                      <a:pt x="518" y="12"/>
                    </a:lnTo>
                    <a:lnTo>
                      <a:pt x="70" y="791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8" name="Freeform 134"/>
              <p:cNvSpPr>
                <a:spLocks/>
              </p:cNvSpPr>
              <p:nvPr/>
            </p:nvSpPr>
            <p:spPr bwMode="auto">
              <a:xfrm>
                <a:off x="1668" y="2553"/>
                <a:ext cx="65" cy="99"/>
              </a:xfrm>
              <a:custGeom>
                <a:avLst/>
                <a:gdLst>
                  <a:gd name="T0" fmla="*/ 0 w 517"/>
                  <a:gd name="T1" fmla="*/ 0 h 792"/>
                  <a:gd name="T2" fmla="*/ 0 w 517"/>
                  <a:gd name="T3" fmla="*/ 0 h 792"/>
                  <a:gd name="T4" fmla="*/ 0 w 517"/>
                  <a:gd name="T5" fmla="*/ 0 h 792"/>
                  <a:gd name="T6" fmla="*/ 0 w 517"/>
                  <a:gd name="T7" fmla="*/ 0 h 792"/>
                  <a:gd name="T8" fmla="*/ 0 w 517"/>
                  <a:gd name="T9" fmla="*/ 0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2"/>
                  <a:gd name="T17" fmla="*/ 517 w 517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2">
                    <a:moveTo>
                      <a:pt x="0" y="780"/>
                    </a:moveTo>
                    <a:lnTo>
                      <a:pt x="448" y="0"/>
                    </a:lnTo>
                    <a:lnTo>
                      <a:pt x="517" y="13"/>
                    </a:lnTo>
                    <a:lnTo>
                      <a:pt x="70" y="792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B4B4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59" name="Freeform 135"/>
              <p:cNvSpPr>
                <a:spLocks/>
              </p:cNvSpPr>
              <p:nvPr/>
            </p:nvSpPr>
            <p:spPr bwMode="auto">
              <a:xfrm>
                <a:off x="1673" y="2554"/>
                <a:ext cx="64" cy="98"/>
              </a:xfrm>
              <a:custGeom>
                <a:avLst/>
                <a:gdLst>
                  <a:gd name="T0" fmla="*/ 0 w 517"/>
                  <a:gd name="T1" fmla="*/ 0 h 791"/>
                  <a:gd name="T2" fmla="*/ 0 w 517"/>
                  <a:gd name="T3" fmla="*/ 0 h 791"/>
                  <a:gd name="T4" fmla="*/ 0 w 517"/>
                  <a:gd name="T5" fmla="*/ 0 h 791"/>
                  <a:gd name="T6" fmla="*/ 0 w 517"/>
                  <a:gd name="T7" fmla="*/ 0 h 791"/>
                  <a:gd name="T8" fmla="*/ 0 w 517"/>
                  <a:gd name="T9" fmla="*/ 0 h 7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1"/>
                  <a:gd name="T17" fmla="*/ 517 w 517"/>
                  <a:gd name="T18" fmla="*/ 791 h 7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1">
                    <a:moveTo>
                      <a:pt x="0" y="779"/>
                    </a:moveTo>
                    <a:lnTo>
                      <a:pt x="448" y="0"/>
                    </a:lnTo>
                    <a:lnTo>
                      <a:pt x="517" y="13"/>
                    </a:lnTo>
                    <a:lnTo>
                      <a:pt x="69" y="791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0" name="Freeform 136"/>
              <p:cNvSpPr>
                <a:spLocks/>
              </p:cNvSpPr>
              <p:nvPr/>
            </p:nvSpPr>
            <p:spPr bwMode="auto">
              <a:xfrm>
                <a:off x="1677" y="2554"/>
                <a:ext cx="65" cy="99"/>
              </a:xfrm>
              <a:custGeom>
                <a:avLst/>
                <a:gdLst>
                  <a:gd name="T0" fmla="*/ 0 w 517"/>
                  <a:gd name="T1" fmla="*/ 0 h 789"/>
                  <a:gd name="T2" fmla="*/ 0 w 517"/>
                  <a:gd name="T3" fmla="*/ 0 h 789"/>
                  <a:gd name="T4" fmla="*/ 0 w 517"/>
                  <a:gd name="T5" fmla="*/ 0 h 789"/>
                  <a:gd name="T6" fmla="*/ 0 w 517"/>
                  <a:gd name="T7" fmla="*/ 0 h 789"/>
                  <a:gd name="T8" fmla="*/ 0 w 517"/>
                  <a:gd name="T9" fmla="*/ 0 h 7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89"/>
                  <a:gd name="T17" fmla="*/ 517 w 517"/>
                  <a:gd name="T18" fmla="*/ 789 h 7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89">
                    <a:moveTo>
                      <a:pt x="0" y="779"/>
                    </a:moveTo>
                    <a:lnTo>
                      <a:pt x="447" y="0"/>
                    </a:lnTo>
                    <a:lnTo>
                      <a:pt x="517" y="13"/>
                    </a:lnTo>
                    <a:lnTo>
                      <a:pt x="70" y="789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BBBB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1" name="Freeform 137"/>
              <p:cNvSpPr>
                <a:spLocks/>
              </p:cNvSpPr>
              <p:nvPr/>
            </p:nvSpPr>
            <p:spPr bwMode="auto">
              <a:xfrm>
                <a:off x="1681" y="2555"/>
                <a:ext cx="65" cy="99"/>
              </a:xfrm>
              <a:custGeom>
                <a:avLst/>
                <a:gdLst>
                  <a:gd name="T0" fmla="*/ 0 w 517"/>
                  <a:gd name="T1" fmla="*/ 0 h 790"/>
                  <a:gd name="T2" fmla="*/ 0 w 517"/>
                  <a:gd name="T3" fmla="*/ 0 h 790"/>
                  <a:gd name="T4" fmla="*/ 0 w 517"/>
                  <a:gd name="T5" fmla="*/ 0 h 790"/>
                  <a:gd name="T6" fmla="*/ 0 w 517"/>
                  <a:gd name="T7" fmla="*/ 0 h 790"/>
                  <a:gd name="T8" fmla="*/ 0 w 517"/>
                  <a:gd name="T9" fmla="*/ 0 h 7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7"/>
                  <a:gd name="T16" fmla="*/ 0 h 790"/>
                  <a:gd name="T17" fmla="*/ 517 w 517"/>
                  <a:gd name="T18" fmla="*/ 790 h 7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7" h="790">
                    <a:moveTo>
                      <a:pt x="0" y="778"/>
                    </a:moveTo>
                    <a:lnTo>
                      <a:pt x="448" y="0"/>
                    </a:lnTo>
                    <a:lnTo>
                      <a:pt x="517" y="13"/>
                    </a:lnTo>
                    <a:lnTo>
                      <a:pt x="71" y="790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2" name="Freeform 138"/>
              <p:cNvSpPr>
                <a:spLocks/>
              </p:cNvSpPr>
              <p:nvPr/>
            </p:nvSpPr>
            <p:spPr bwMode="auto">
              <a:xfrm>
                <a:off x="1686" y="2556"/>
                <a:ext cx="64" cy="99"/>
              </a:xfrm>
              <a:custGeom>
                <a:avLst/>
                <a:gdLst>
                  <a:gd name="T0" fmla="*/ 0 w 516"/>
                  <a:gd name="T1" fmla="*/ 0 h 788"/>
                  <a:gd name="T2" fmla="*/ 0 w 516"/>
                  <a:gd name="T3" fmla="*/ 0 h 788"/>
                  <a:gd name="T4" fmla="*/ 0 w 516"/>
                  <a:gd name="T5" fmla="*/ 0 h 788"/>
                  <a:gd name="T6" fmla="*/ 0 w 516"/>
                  <a:gd name="T7" fmla="*/ 0 h 788"/>
                  <a:gd name="T8" fmla="*/ 0 w 516"/>
                  <a:gd name="T9" fmla="*/ 0 h 7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6"/>
                  <a:gd name="T16" fmla="*/ 0 h 788"/>
                  <a:gd name="T17" fmla="*/ 516 w 516"/>
                  <a:gd name="T18" fmla="*/ 788 h 7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6" h="788">
                    <a:moveTo>
                      <a:pt x="0" y="776"/>
                    </a:moveTo>
                    <a:lnTo>
                      <a:pt x="447" y="0"/>
                    </a:lnTo>
                    <a:lnTo>
                      <a:pt x="516" y="12"/>
                    </a:lnTo>
                    <a:lnTo>
                      <a:pt x="70" y="788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C3C3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3" name="Freeform 139"/>
              <p:cNvSpPr>
                <a:spLocks/>
              </p:cNvSpPr>
              <p:nvPr/>
            </p:nvSpPr>
            <p:spPr bwMode="auto">
              <a:xfrm>
                <a:off x="1690" y="2557"/>
                <a:ext cx="65" cy="98"/>
              </a:xfrm>
              <a:custGeom>
                <a:avLst/>
                <a:gdLst>
                  <a:gd name="T0" fmla="*/ 0 w 516"/>
                  <a:gd name="T1" fmla="*/ 0 h 785"/>
                  <a:gd name="T2" fmla="*/ 0 w 516"/>
                  <a:gd name="T3" fmla="*/ 0 h 785"/>
                  <a:gd name="T4" fmla="*/ 0 w 516"/>
                  <a:gd name="T5" fmla="*/ 0 h 785"/>
                  <a:gd name="T6" fmla="*/ 0 w 516"/>
                  <a:gd name="T7" fmla="*/ 0 h 785"/>
                  <a:gd name="T8" fmla="*/ 0 w 516"/>
                  <a:gd name="T9" fmla="*/ 0 h 785"/>
                  <a:gd name="T10" fmla="*/ 0 w 516"/>
                  <a:gd name="T11" fmla="*/ 0 h 7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6"/>
                  <a:gd name="T19" fmla="*/ 0 h 785"/>
                  <a:gd name="T20" fmla="*/ 516 w 516"/>
                  <a:gd name="T21" fmla="*/ 785 h 7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6" h="785">
                    <a:moveTo>
                      <a:pt x="0" y="777"/>
                    </a:moveTo>
                    <a:lnTo>
                      <a:pt x="446" y="0"/>
                    </a:lnTo>
                    <a:lnTo>
                      <a:pt x="516" y="12"/>
                    </a:lnTo>
                    <a:lnTo>
                      <a:pt x="72" y="785"/>
                    </a:lnTo>
                    <a:lnTo>
                      <a:pt x="44" y="785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C6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4" name="Freeform 140"/>
              <p:cNvSpPr>
                <a:spLocks/>
              </p:cNvSpPr>
              <p:nvPr/>
            </p:nvSpPr>
            <p:spPr bwMode="auto">
              <a:xfrm>
                <a:off x="1695" y="2557"/>
                <a:ext cx="61" cy="98"/>
              </a:xfrm>
              <a:custGeom>
                <a:avLst/>
                <a:gdLst>
                  <a:gd name="T0" fmla="*/ 0 w 488"/>
                  <a:gd name="T1" fmla="*/ 0 h 779"/>
                  <a:gd name="T2" fmla="*/ 0 w 488"/>
                  <a:gd name="T3" fmla="*/ 0 h 779"/>
                  <a:gd name="T4" fmla="*/ 0 w 488"/>
                  <a:gd name="T5" fmla="*/ 0 h 779"/>
                  <a:gd name="T6" fmla="*/ 0 w 488"/>
                  <a:gd name="T7" fmla="*/ 0 h 779"/>
                  <a:gd name="T8" fmla="*/ 0 w 488"/>
                  <a:gd name="T9" fmla="*/ 0 h 779"/>
                  <a:gd name="T10" fmla="*/ 0 w 488"/>
                  <a:gd name="T11" fmla="*/ 0 h 779"/>
                  <a:gd name="T12" fmla="*/ 0 w 488"/>
                  <a:gd name="T13" fmla="*/ 0 h 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8"/>
                  <a:gd name="T22" fmla="*/ 0 h 779"/>
                  <a:gd name="T23" fmla="*/ 488 w 488"/>
                  <a:gd name="T24" fmla="*/ 779 h 7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8" h="779">
                    <a:moveTo>
                      <a:pt x="0" y="776"/>
                    </a:moveTo>
                    <a:lnTo>
                      <a:pt x="446" y="0"/>
                    </a:lnTo>
                    <a:lnTo>
                      <a:pt x="488" y="7"/>
                    </a:lnTo>
                    <a:lnTo>
                      <a:pt x="459" y="112"/>
                    </a:lnTo>
                    <a:lnTo>
                      <a:pt x="75" y="779"/>
                    </a:lnTo>
                    <a:lnTo>
                      <a:pt x="9" y="779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CA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5" name="Freeform 141"/>
              <p:cNvSpPr>
                <a:spLocks/>
              </p:cNvSpPr>
              <p:nvPr/>
            </p:nvSpPr>
            <p:spPr bwMode="auto">
              <a:xfrm>
                <a:off x="1699" y="2558"/>
                <a:ext cx="57" cy="97"/>
              </a:xfrm>
              <a:custGeom>
                <a:avLst/>
                <a:gdLst>
                  <a:gd name="T0" fmla="*/ 0 w 451"/>
                  <a:gd name="T1" fmla="*/ 0 h 773"/>
                  <a:gd name="T2" fmla="*/ 0 w 451"/>
                  <a:gd name="T3" fmla="*/ 0 h 773"/>
                  <a:gd name="T4" fmla="*/ 0 w 451"/>
                  <a:gd name="T5" fmla="*/ 0 h 773"/>
                  <a:gd name="T6" fmla="*/ 0 w 451"/>
                  <a:gd name="T7" fmla="*/ 0 h 773"/>
                  <a:gd name="T8" fmla="*/ 0 w 451"/>
                  <a:gd name="T9" fmla="*/ 0 h 773"/>
                  <a:gd name="T10" fmla="*/ 0 w 451"/>
                  <a:gd name="T11" fmla="*/ 0 h 7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1"/>
                  <a:gd name="T19" fmla="*/ 0 h 773"/>
                  <a:gd name="T20" fmla="*/ 451 w 451"/>
                  <a:gd name="T21" fmla="*/ 773 h 7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1" h="773">
                    <a:moveTo>
                      <a:pt x="0" y="773"/>
                    </a:moveTo>
                    <a:lnTo>
                      <a:pt x="444" y="0"/>
                    </a:lnTo>
                    <a:lnTo>
                      <a:pt x="451" y="1"/>
                    </a:lnTo>
                    <a:lnTo>
                      <a:pt x="387" y="233"/>
                    </a:lnTo>
                    <a:lnTo>
                      <a:pt x="77" y="772"/>
                    </a:lnTo>
                    <a:lnTo>
                      <a:pt x="0" y="773"/>
                    </a:lnTo>
                    <a:close/>
                  </a:path>
                </a:pathLst>
              </a:custGeom>
              <a:solidFill>
                <a:srgbClr val="CCCC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6" name="Freeform 142"/>
              <p:cNvSpPr>
                <a:spLocks/>
              </p:cNvSpPr>
              <p:nvPr/>
            </p:nvSpPr>
            <p:spPr bwMode="auto">
              <a:xfrm>
                <a:off x="1704" y="2571"/>
                <a:ext cx="48" cy="84"/>
              </a:xfrm>
              <a:custGeom>
                <a:avLst/>
                <a:gdLst>
                  <a:gd name="T0" fmla="*/ 0 w 384"/>
                  <a:gd name="T1" fmla="*/ 0 h 667"/>
                  <a:gd name="T2" fmla="*/ 0 w 384"/>
                  <a:gd name="T3" fmla="*/ 0 h 667"/>
                  <a:gd name="T4" fmla="*/ 0 w 384"/>
                  <a:gd name="T5" fmla="*/ 0 h 667"/>
                  <a:gd name="T6" fmla="*/ 0 w 384"/>
                  <a:gd name="T7" fmla="*/ 0 h 667"/>
                  <a:gd name="T8" fmla="*/ 0 w 384"/>
                  <a:gd name="T9" fmla="*/ 0 h 6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667"/>
                  <a:gd name="T17" fmla="*/ 384 w 384"/>
                  <a:gd name="T18" fmla="*/ 667 h 6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667">
                    <a:moveTo>
                      <a:pt x="0" y="667"/>
                    </a:moveTo>
                    <a:lnTo>
                      <a:pt x="384" y="0"/>
                    </a:lnTo>
                    <a:lnTo>
                      <a:pt x="314" y="255"/>
                    </a:lnTo>
                    <a:lnTo>
                      <a:pt x="77" y="666"/>
                    </a:lnTo>
                    <a:lnTo>
                      <a:pt x="0" y="667"/>
                    </a:lnTo>
                    <a:close/>
                  </a:path>
                </a:pathLst>
              </a:custGeom>
              <a:solidFill>
                <a:srgbClr val="D0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7" name="Freeform 143"/>
              <p:cNvSpPr>
                <a:spLocks/>
              </p:cNvSpPr>
              <p:nvPr/>
            </p:nvSpPr>
            <p:spPr bwMode="auto">
              <a:xfrm>
                <a:off x="1709" y="2587"/>
                <a:ext cx="39" cy="68"/>
              </a:xfrm>
              <a:custGeom>
                <a:avLst/>
                <a:gdLst>
                  <a:gd name="T0" fmla="*/ 0 w 310"/>
                  <a:gd name="T1" fmla="*/ 0 h 539"/>
                  <a:gd name="T2" fmla="*/ 0 w 310"/>
                  <a:gd name="T3" fmla="*/ 0 h 539"/>
                  <a:gd name="T4" fmla="*/ 0 w 310"/>
                  <a:gd name="T5" fmla="*/ 0 h 539"/>
                  <a:gd name="T6" fmla="*/ 0 w 310"/>
                  <a:gd name="T7" fmla="*/ 0 h 539"/>
                  <a:gd name="T8" fmla="*/ 0 w 310"/>
                  <a:gd name="T9" fmla="*/ 0 h 5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0"/>
                  <a:gd name="T16" fmla="*/ 0 h 539"/>
                  <a:gd name="T17" fmla="*/ 310 w 310"/>
                  <a:gd name="T18" fmla="*/ 539 h 5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0" h="539">
                    <a:moveTo>
                      <a:pt x="0" y="539"/>
                    </a:moveTo>
                    <a:lnTo>
                      <a:pt x="310" y="0"/>
                    </a:lnTo>
                    <a:lnTo>
                      <a:pt x="240" y="257"/>
                    </a:lnTo>
                    <a:lnTo>
                      <a:pt x="77" y="539"/>
                    </a:lnTo>
                    <a:lnTo>
                      <a:pt x="0" y="539"/>
                    </a:lnTo>
                    <a:close/>
                  </a:path>
                </a:pathLst>
              </a:custGeom>
              <a:solidFill>
                <a:srgbClr val="D5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8" name="Freeform 144"/>
              <p:cNvSpPr>
                <a:spLocks/>
              </p:cNvSpPr>
              <p:nvPr/>
            </p:nvSpPr>
            <p:spPr bwMode="auto">
              <a:xfrm>
                <a:off x="1714" y="2603"/>
                <a:ext cx="29" cy="52"/>
              </a:xfrm>
              <a:custGeom>
                <a:avLst/>
                <a:gdLst>
                  <a:gd name="T0" fmla="*/ 0 w 237"/>
                  <a:gd name="T1" fmla="*/ 0 h 411"/>
                  <a:gd name="T2" fmla="*/ 0 w 237"/>
                  <a:gd name="T3" fmla="*/ 0 h 411"/>
                  <a:gd name="T4" fmla="*/ 0 w 237"/>
                  <a:gd name="T5" fmla="*/ 0 h 411"/>
                  <a:gd name="T6" fmla="*/ 0 w 237"/>
                  <a:gd name="T7" fmla="*/ 0 h 411"/>
                  <a:gd name="T8" fmla="*/ 0 w 237"/>
                  <a:gd name="T9" fmla="*/ 0 h 4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7"/>
                  <a:gd name="T16" fmla="*/ 0 h 411"/>
                  <a:gd name="T17" fmla="*/ 237 w 237"/>
                  <a:gd name="T18" fmla="*/ 411 h 4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7" h="411">
                    <a:moveTo>
                      <a:pt x="0" y="411"/>
                    </a:moveTo>
                    <a:lnTo>
                      <a:pt x="237" y="0"/>
                    </a:lnTo>
                    <a:lnTo>
                      <a:pt x="166" y="256"/>
                    </a:lnTo>
                    <a:lnTo>
                      <a:pt x="77" y="411"/>
                    </a:lnTo>
                    <a:lnTo>
                      <a:pt x="0" y="411"/>
                    </a:lnTo>
                    <a:close/>
                  </a:path>
                </a:pathLst>
              </a:custGeom>
              <a:solidFill>
                <a:srgbClr val="DA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69" name="Freeform 145"/>
              <p:cNvSpPr>
                <a:spLocks/>
              </p:cNvSpPr>
              <p:nvPr/>
            </p:nvSpPr>
            <p:spPr bwMode="auto">
              <a:xfrm>
                <a:off x="1719" y="2619"/>
                <a:ext cx="20" cy="36"/>
              </a:xfrm>
              <a:custGeom>
                <a:avLst/>
                <a:gdLst>
                  <a:gd name="T0" fmla="*/ 0 w 163"/>
                  <a:gd name="T1" fmla="*/ 0 h 282"/>
                  <a:gd name="T2" fmla="*/ 0 w 163"/>
                  <a:gd name="T3" fmla="*/ 0 h 282"/>
                  <a:gd name="T4" fmla="*/ 0 w 163"/>
                  <a:gd name="T5" fmla="*/ 0 h 282"/>
                  <a:gd name="T6" fmla="*/ 0 w 163"/>
                  <a:gd name="T7" fmla="*/ 0 h 282"/>
                  <a:gd name="T8" fmla="*/ 0 w 163"/>
                  <a:gd name="T9" fmla="*/ 0 h 2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"/>
                  <a:gd name="T16" fmla="*/ 0 h 282"/>
                  <a:gd name="T17" fmla="*/ 163 w 163"/>
                  <a:gd name="T18" fmla="*/ 282 h 2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" h="282">
                    <a:moveTo>
                      <a:pt x="0" y="282"/>
                    </a:moveTo>
                    <a:lnTo>
                      <a:pt x="163" y="0"/>
                    </a:lnTo>
                    <a:lnTo>
                      <a:pt x="92" y="255"/>
                    </a:lnTo>
                    <a:lnTo>
                      <a:pt x="77" y="282"/>
                    </a:lnTo>
                    <a:lnTo>
                      <a:pt x="0" y="282"/>
                    </a:lnTo>
                    <a:close/>
                  </a:path>
                </a:pathLst>
              </a:custGeom>
              <a:solidFill>
                <a:srgbClr val="DFDF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0" name="Freeform 146"/>
              <p:cNvSpPr>
                <a:spLocks/>
              </p:cNvSpPr>
              <p:nvPr/>
            </p:nvSpPr>
            <p:spPr bwMode="auto">
              <a:xfrm>
                <a:off x="1723" y="2635"/>
                <a:ext cx="11" cy="20"/>
              </a:xfrm>
              <a:custGeom>
                <a:avLst/>
                <a:gdLst>
                  <a:gd name="T0" fmla="*/ 0 w 89"/>
                  <a:gd name="T1" fmla="*/ 0 h 155"/>
                  <a:gd name="T2" fmla="*/ 0 w 89"/>
                  <a:gd name="T3" fmla="*/ 0 h 155"/>
                  <a:gd name="T4" fmla="*/ 0 w 89"/>
                  <a:gd name="T5" fmla="*/ 0 h 155"/>
                  <a:gd name="T6" fmla="*/ 0 w 89"/>
                  <a:gd name="T7" fmla="*/ 0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9"/>
                  <a:gd name="T13" fmla="*/ 0 h 155"/>
                  <a:gd name="T14" fmla="*/ 89 w 89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9" h="155">
                    <a:moveTo>
                      <a:pt x="0" y="155"/>
                    </a:moveTo>
                    <a:lnTo>
                      <a:pt x="89" y="0"/>
                    </a:lnTo>
                    <a:lnTo>
                      <a:pt x="47" y="155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1" name="Freeform 147"/>
              <p:cNvSpPr>
                <a:spLocks/>
              </p:cNvSpPr>
              <p:nvPr/>
            </p:nvSpPr>
            <p:spPr bwMode="auto">
              <a:xfrm>
                <a:off x="1728" y="2651"/>
                <a:ext cx="2" cy="4"/>
              </a:xfrm>
              <a:custGeom>
                <a:avLst/>
                <a:gdLst>
                  <a:gd name="T0" fmla="*/ 0 w 15"/>
                  <a:gd name="T1" fmla="*/ 0 h 27"/>
                  <a:gd name="T2" fmla="*/ 0 w 15"/>
                  <a:gd name="T3" fmla="*/ 0 h 27"/>
                  <a:gd name="T4" fmla="*/ 0 w 15"/>
                  <a:gd name="T5" fmla="*/ 0 h 27"/>
                  <a:gd name="T6" fmla="*/ 0 w 1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7"/>
                  <a:gd name="T14" fmla="*/ 15 w 15"/>
                  <a:gd name="T15" fmla="*/ 27 h 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7">
                    <a:moveTo>
                      <a:pt x="0" y="27"/>
                    </a:moveTo>
                    <a:lnTo>
                      <a:pt x="15" y="0"/>
                    </a:lnTo>
                    <a:lnTo>
                      <a:pt x="8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2" name="Freeform 148"/>
              <p:cNvSpPr>
                <a:spLocks/>
              </p:cNvSpPr>
              <p:nvPr/>
            </p:nvSpPr>
            <p:spPr bwMode="auto">
              <a:xfrm>
                <a:off x="1585" y="2497"/>
                <a:ext cx="299" cy="200"/>
              </a:xfrm>
              <a:custGeom>
                <a:avLst/>
                <a:gdLst>
                  <a:gd name="T0" fmla="*/ 0 w 2389"/>
                  <a:gd name="T1" fmla="*/ 0 h 1599"/>
                  <a:gd name="T2" fmla="*/ 0 w 2389"/>
                  <a:gd name="T3" fmla="*/ 0 h 1599"/>
                  <a:gd name="T4" fmla="*/ 0 w 2389"/>
                  <a:gd name="T5" fmla="*/ 0 h 1599"/>
                  <a:gd name="T6" fmla="*/ 0 w 2389"/>
                  <a:gd name="T7" fmla="*/ 0 h 1599"/>
                  <a:gd name="T8" fmla="*/ 0 w 2389"/>
                  <a:gd name="T9" fmla="*/ 0 h 1599"/>
                  <a:gd name="T10" fmla="*/ 0 w 2389"/>
                  <a:gd name="T11" fmla="*/ 0 h 1599"/>
                  <a:gd name="T12" fmla="*/ 0 w 2389"/>
                  <a:gd name="T13" fmla="*/ 0 h 1599"/>
                  <a:gd name="T14" fmla="*/ 0 w 2389"/>
                  <a:gd name="T15" fmla="*/ 0 h 1599"/>
                  <a:gd name="T16" fmla="*/ 0 w 2389"/>
                  <a:gd name="T17" fmla="*/ 0 h 1599"/>
                  <a:gd name="T18" fmla="*/ 0 w 2389"/>
                  <a:gd name="T19" fmla="*/ 0 h 1599"/>
                  <a:gd name="T20" fmla="*/ 0 w 2389"/>
                  <a:gd name="T21" fmla="*/ 0 h 1599"/>
                  <a:gd name="T22" fmla="*/ 0 w 2389"/>
                  <a:gd name="T23" fmla="*/ 0 h 1599"/>
                  <a:gd name="T24" fmla="*/ 0 w 2389"/>
                  <a:gd name="T25" fmla="*/ 0 h 1599"/>
                  <a:gd name="T26" fmla="*/ 0 w 2389"/>
                  <a:gd name="T27" fmla="*/ 0 h 1599"/>
                  <a:gd name="T28" fmla="*/ 0 w 2389"/>
                  <a:gd name="T29" fmla="*/ 0 h 1599"/>
                  <a:gd name="T30" fmla="*/ 0 w 2389"/>
                  <a:gd name="T31" fmla="*/ 0 h 1599"/>
                  <a:gd name="T32" fmla="*/ 0 w 2389"/>
                  <a:gd name="T33" fmla="*/ 0 h 1599"/>
                  <a:gd name="T34" fmla="*/ 0 w 2389"/>
                  <a:gd name="T35" fmla="*/ 0 h 1599"/>
                  <a:gd name="T36" fmla="*/ 0 w 2389"/>
                  <a:gd name="T37" fmla="*/ 0 h 1599"/>
                  <a:gd name="T38" fmla="*/ 0 w 2389"/>
                  <a:gd name="T39" fmla="*/ 0 h 1599"/>
                  <a:gd name="T40" fmla="*/ 0 w 2389"/>
                  <a:gd name="T41" fmla="*/ 0 h 1599"/>
                  <a:gd name="T42" fmla="*/ 0 w 2389"/>
                  <a:gd name="T43" fmla="*/ 0 h 1599"/>
                  <a:gd name="T44" fmla="*/ 0 w 2389"/>
                  <a:gd name="T45" fmla="*/ 0 h 1599"/>
                  <a:gd name="T46" fmla="*/ 0 w 2389"/>
                  <a:gd name="T47" fmla="*/ 0 h 1599"/>
                  <a:gd name="T48" fmla="*/ 0 w 2389"/>
                  <a:gd name="T49" fmla="*/ 0 h 1599"/>
                  <a:gd name="T50" fmla="*/ 0 w 2389"/>
                  <a:gd name="T51" fmla="*/ 0 h 1599"/>
                  <a:gd name="T52" fmla="*/ 0 w 2389"/>
                  <a:gd name="T53" fmla="*/ 0 h 1599"/>
                  <a:gd name="T54" fmla="*/ 0 w 2389"/>
                  <a:gd name="T55" fmla="*/ 0 h 1599"/>
                  <a:gd name="T56" fmla="*/ 0 w 2389"/>
                  <a:gd name="T57" fmla="*/ 0 h 1599"/>
                  <a:gd name="T58" fmla="*/ 0 w 2389"/>
                  <a:gd name="T59" fmla="*/ 0 h 1599"/>
                  <a:gd name="T60" fmla="*/ 0 w 2389"/>
                  <a:gd name="T61" fmla="*/ 0 h 1599"/>
                  <a:gd name="T62" fmla="*/ 0 w 2389"/>
                  <a:gd name="T63" fmla="*/ 0 h 1599"/>
                  <a:gd name="T64" fmla="*/ 0 w 2389"/>
                  <a:gd name="T65" fmla="*/ 0 h 1599"/>
                  <a:gd name="T66" fmla="*/ 0 w 2389"/>
                  <a:gd name="T67" fmla="*/ 0 h 1599"/>
                  <a:gd name="T68" fmla="*/ 0 w 2389"/>
                  <a:gd name="T69" fmla="*/ 0 h 1599"/>
                  <a:gd name="T70" fmla="*/ 0 w 2389"/>
                  <a:gd name="T71" fmla="*/ 0 h 1599"/>
                  <a:gd name="T72" fmla="*/ 0 w 2389"/>
                  <a:gd name="T73" fmla="*/ 0 h 1599"/>
                  <a:gd name="T74" fmla="*/ 0 w 2389"/>
                  <a:gd name="T75" fmla="*/ 0 h 1599"/>
                  <a:gd name="T76" fmla="*/ 0 w 2389"/>
                  <a:gd name="T77" fmla="*/ 0 h 1599"/>
                  <a:gd name="T78" fmla="*/ 0 w 2389"/>
                  <a:gd name="T79" fmla="*/ 0 h 1599"/>
                  <a:gd name="T80" fmla="*/ 0 w 2389"/>
                  <a:gd name="T81" fmla="*/ 0 h 1599"/>
                  <a:gd name="T82" fmla="*/ 0 w 2389"/>
                  <a:gd name="T83" fmla="*/ 0 h 1599"/>
                  <a:gd name="T84" fmla="*/ 0 w 2389"/>
                  <a:gd name="T85" fmla="*/ 0 h 1599"/>
                  <a:gd name="T86" fmla="*/ 0 w 2389"/>
                  <a:gd name="T87" fmla="*/ 0 h 1599"/>
                  <a:gd name="T88" fmla="*/ 0 w 2389"/>
                  <a:gd name="T89" fmla="*/ 0 h 159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389"/>
                  <a:gd name="T136" fmla="*/ 0 h 1599"/>
                  <a:gd name="T137" fmla="*/ 2389 w 2389"/>
                  <a:gd name="T138" fmla="*/ 1599 h 159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389" h="1599">
                    <a:moveTo>
                      <a:pt x="2335" y="403"/>
                    </a:moveTo>
                    <a:lnTo>
                      <a:pt x="2389" y="65"/>
                    </a:lnTo>
                    <a:lnTo>
                      <a:pt x="1637" y="0"/>
                    </a:lnTo>
                    <a:lnTo>
                      <a:pt x="1611" y="2"/>
                    </a:lnTo>
                    <a:lnTo>
                      <a:pt x="1587" y="6"/>
                    </a:lnTo>
                    <a:lnTo>
                      <a:pt x="1563" y="10"/>
                    </a:lnTo>
                    <a:lnTo>
                      <a:pt x="1541" y="16"/>
                    </a:lnTo>
                    <a:lnTo>
                      <a:pt x="1518" y="24"/>
                    </a:lnTo>
                    <a:lnTo>
                      <a:pt x="1497" y="32"/>
                    </a:lnTo>
                    <a:lnTo>
                      <a:pt x="1477" y="43"/>
                    </a:lnTo>
                    <a:lnTo>
                      <a:pt x="1456" y="53"/>
                    </a:lnTo>
                    <a:lnTo>
                      <a:pt x="1438" y="65"/>
                    </a:lnTo>
                    <a:lnTo>
                      <a:pt x="1418" y="78"/>
                    </a:lnTo>
                    <a:lnTo>
                      <a:pt x="1401" y="93"/>
                    </a:lnTo>
                    <a:lnTo>
                      <a:pt x="1384" y="108"/>
                    </a:lnTo>
                    <a:lnTo>
                      <a:pt x="1367" y="124"/>
                    </a:lnTo>
                    <a:lnTo>
                      <a:pt x="1352" y="140"/>
                    </a:lnTo>
                    <a:lnTo>
                      <a:pt x="1337" y="159"/>
                    </a:lnTo>
                    <a:lnTo>
                      <a:pt x="1323" y="177"/>
                    </a:lnTo>
                    <a:lnTo>
                      <a:pt x="1310" y="197"/>
                    </a:lnTo>
                    <a:lnTo>
                      <a:pt x="1297" y="217"/>
                    </a:lnTo>
                    <a:lnTo>
                      <a:pt x="1284" y="237"/>
                    </a:lnTo>
                    <a:lnTo>
                      <a:pt x="1273" y="259"/>
                    </a:lnTo>
                    <a:lnTo>
                      <a:pt x="1261" y="281"/>
                    </a:lnTo>
                    <a:lnTo>
                      <a:pt x="1251" y="304"/>
                    </a:lnTo>
                    <a:lnTo>
                      <a:pt x="1242" y="326"/>
                    </a:lnTo>
                    <a:lnTo>
                      <a:pt x="1233" y="349"/>
                    </a:lnTo>
                    <a:lnTo>
                      <a:pt x="1224" y="373"/>
                    </a:lnTo>
                    <a:lnTo>
                      <a:pt x="1217" y="397"/>
                    </a:lnTo>
                    <a:lnTo>
                      <a:pt x="1209" y="421"/>
                    </a:lnTo>
                    <a:lnTo>
                      <a:pt x="1203" y="445"/>
                    </a:lnTo>
                    <a:lnTo>
                      <a:pt x="1196" y="470"/>
                    </a:lnTo>
                    <a:lnTo>
                      <a:pt x="1192" y="495"/>
                    </a:lnTo>
                    <a:lnTo>
                      <a:pt x="1186" y="520"/>
                    </a:lnTo>
                    <a:lnTo>
                      <a:pt x="1183" y="545"/>
                    </a:lnTo>
                    <a:lnTo>
                      <a:pt x="1171" y="620"/>
                    </a:lnTo>
                    <a:lnTo>
                      <a:pt x="1162" y="691"/>
                    </a:lnTo>
                    <a:lnTo>
                      <a:pt x="1154" y="759"/>
                    </a:lnTo>
                    <a:lnTo>
                      <a:pt x="1146" y="827"/>
                    </a:lnTo>
                    <a:lnTo>
                      <a:pt x="1138" y="893"/>
                    </a:lnTo>
                    <a:lnTo>
                      <a:pt x="1129" y="961"/>
                    </a:lnTo>
                    <a:lnTo>
                      <a:pt x="1119" y="1030"/>
                    </a:lnTo>
                    <a:lnTo>
                      <a:pt x="1107" y="1103"/>
                    </a:lnTo>
                    <a:lnTo>
                      <a:pt x="1089" y="1135"/>
                    </a:lnTo>
                    <a:lnTo>
                      <a:pt x="1070" y="1165"/>
                    </a:lnTo>
                    <a:lnTo>
                      <a:pt x="1060" y="1180"/>
                    </a:lnTo>
                    <a:lnTo>
                      <a:pt x="1049" y="1193"/>
                    </a:lnTo>
                    <a:lnTo>
                      <a:pt x="1037" y="1206"/>
                    </a:lnTo>
                    <a:lnTo>
                      <a:pt x="1024" y="1218"/>
                    </a:lnTo>
                    <a:lnTo>
                      <a:pt x="1011" y="1229"/>
                    </a:lnTo>
                    <a:lnTo>
                      <a:pt x="996" y="1238"/>
                    </a:lnTo>
                    <a:lnTo>
                      <a:pt x="981" y="1247"/>
                    </a:lnTo>
                    <a:lnTo>
                      <a:pt x="964" y="1252"/>
                    </a:lnTo>
                    <a:lnTo>
                      <a:pt x="946" y="1257"/>
                    </a:lnTo>
                    <a:lnTo>
                      <a:pt x="927" y="1260"/>
                    </a:lnTo>
                    <a:lnTo>
                      <a:pt x="907" y="1261"/>
                    </a:lnTo>
                    <a:lnTo>
                      <a:pt x="886" y="1260"/>
                    </a:lnTo>
                    <a:lnTo>
                      <a:pt x="0" y="1110"/>
                    </a:lnTo>
                    <a:lnTo>
                      <a:pt x="9" y="1458"/>
                    </a:lnTo>
                    <a:lnTo>
                      <a:pt x="91" y="1468"/>
                    </a:lnTo>
                    <a:lnTo>
                      <a:pt x="169" y="1480"/>
                    </a:lnTo>
                    <a:lnTo>
                      <a:pt x="244" y="1492"/>
                    </a:lnTo>
                    <a:lnTo>
                      <a:pt x="316" y="1505"/>
                    </a:lnTo>
                    <a:lnTo>
                      <a:pt x="386" y="1518"/>
                    </a:lnTo>
                    <a:lnTo>
                      <a:pt x="453" y="1532"/>
                    </a:lnTo>
                    <a:lnTo>
                      <a:pt x="519" y="1543"/>
                    </a:lnTo>
                    <a:lnTo>
                      <a:pt x="584" y="1555"/>
                    </a:lnTo>
                    <a:lnTo>
                      <a:pt x="648" y="1567"/>
                    </a:lnTo>
                    <a:lnTo>
                      <a:pt x="712" y="1577"/>
                    </a:lnTo>
                    <a:lnTo>
                      <a:pt x="776" y="1585"/>
                    </a:lnTo>
                    <a:lnTo>
                      <a:pt x="840" y="1591"/>
                    </a:lnTo>
                    <a:lnTo>
                      <a:pt x="872" y="1595"/>
                    </a:lnTo>
                    <a:lnTo>
                      <a:pt x="906" y="1597"/>
                    </a:lnTo>
                    <a:lnTo>
                      <a:pt x="938" y="1598"/>
                    </a:lnTo>
                    <a:lnTo>
                      <a:pt x="973" y="1599"/>
                    </a:lnTo>
                    <a:lnTo>
                      <a:pt x="1007" y="1599"/>
                    </a:lnTo>
                    <a:lnTo>
                      <a:pt x="1042" y="1598"/>
                    </a:lnTo>
                    <a:lnTo>
                      <a:pt x="1077" y="1597"/>
                    </a:lnTo>
                    <a:lnTo>
                      <a:pt x="1114" y="1596"/>
                    </a:lnTo>
                    <a:lnTo>
                      <a:pt x="1128" y="1595"/>
                    </a:lnTo>
                    <a:lnTo>
                      <a:pt x="1142" y="1592"/>
                    </a:lnTo>
                    <a:lnTo>
                      <a:pt x="1156" y="1590"/>
                    </a:lnTo>
                    <a:lnTo>
                      <a:pt x="1170" y="1587"/>
                    </a:lnTo>
                    <a:lnTo>
                      <a:pt x="1183" y="1584"/>
                    </a:lnTo>
                    <a:lnTo>
                      <a:pt x="1196" y="1579"/>
                    </a:lnTo>
                    <a:lnTo>
                      <a:pt x="1208" y="1574"/>
                    </a:lnTo>
                    <a:lnTo>
                      <a:pt x="1221" y="1569"/>
                    </a:lnTo>
                    <a:lnTo>
                      <a:pt x="1233" y="1563"/>
                    </a:lnTo>
                    <a:lnTo>
                      <a:pt x="1245" y="1557"/>
                    </a:lnTo>
                    <a:lnTo>
                      <a:pt x="1256" y="1549"/>
                    </a:lnTo>
                    <a:lnTo>
                      <a:pt x="1268" y="1540"/>
                    </a:lnTo>
                    <a:lnTo>
                      <a:pt x="1279" y="1532"/>
                    </a:lnTo>
                    <a:lnTo>
                      <a:pt x="1289" y="1523"/>
                    </a:lnTo>
                    <a:lnTo>
                      <a:pt x="1299" y="1513"/>
                    </a:lnTo>
                    <a:lnTo>
                      <a:pt x="1309" y="1502"/>
                    </a:lnTo>
                    <a:lnTo>
                      <a:pt x="1319" y="1490"/>
                    </a:lnTo>
                    <a:lnTo>
                      <a:pt x="1328" y="1478"/>
                    </a:lnTo>
                    <a:lnTo>
                      <a:pt x="1337" y="1466"/>
                    </a:lnTo>
                    <a:lnTo>
                      <a:pt x="1346" y="1452"/>
                    </a:lnTo>
                    <a:lnTo>
                      <a:pt x="1362" y="1423"/>
                    </a:lnTo>
                    <a:lnTo>
                      <a:pt x="1377" y="1391"/>
                    </a:lnTo>
                    <a:lnTo>
                      <a:pt x="1391" y="1356"/>
                    </a:lnTo>
                    <a:lnTo>
                      <a:pt x="1404" y="1318"/>
                    </a:lnTo>
                    <a:lnTo>
                      <a:pt x="1416" y="1277"/>
                    </a:lnTo>
                    <a:lnTo>
                      <a:pt x="1426" y="1234"/>
                    </a:lnTo>
                    <a:lnTo>
                      <a:pt x="1438" y="1177"/>
                    </a:lnTo>
                    <a:lnTo>
                      <a:pt x="1446" y="1128"/>
                    </a:lnTo>
                    <a:lnTo>
                      <a:pt x="1454" y="1083"/>
                    </a:lnTo>
                    <a:lnTo>
                      <a:pt x="1462" y="1040"/>
                    </a:lnTo>
                    <a:lnTo>
                      <a:pt x="1469" y="992"/>
                    </a:lnTo>
                    <a:lnTo>
                      <a:pt x="1479" y="939"/>
                    </a:lnTo>
                    <a:lnTo>
                      <a:pt x="1491" y="875"/>
                    </a:lnTo>
                    <a:lnTo>
                      <a:pt x="1506" y="796"/>
                    </a:lnTo>
                    <a:lnTo>
                      <a:pt x="1513" y="723"/>
                    </a:lnTo>
                    <a:lnTo>
                      <a:pt x="1519" y="653"/>
                    </a:lnTo>
                    <a:lnTo>
                      <a:pt x="1523" y="618"/>
                    </a:lnTo>
                    <a:lnTo>
                      <a:pt x="1530" y="584"/>
                    </a:lnTo>
                    <a:lnTo>
                      <a:pt x="1537" y="552"/>
                    </a:lnTo>
                    <a:lnTo>
                      <a:pt x="1547" y="520"/>
                    </a:lnTo>
                    <a:lnTo>
                      <a:pt x="1552" y="506"/>
                    </a:lnTo>
                    <a:lnTo>
                      <a:pt x="1558" y="492"/>
                    </a:lnTo>
                    <a:lnTo>
                      <a:pt x="1565" y="478"/>
                    </a:lnTo>
                    <a:lnTo>
                      <a:pt x="1572" y="465"/>
                    </a:lnTo>
                    <a:lnTo>
                      <a:pt x="1580" y="451"/>
                    </a:lnTo>
                    <a:lnTo>
                      <a:pt x="1589" y="440"/>
                    </a:lnTo>
                    <a:lnTo>
                      <a:pt x="1598" y="428"/>
                    </a:lnTo>
                    <a:lnTo>
                      <a:pt x="1609" y="417"/>
                    </a:lnTo>
                    <a:lnTo>
                      <a:pt x="1620" y="407"/>
                    </a:lnTo>
                    <a:lnTo>
                      <a:pt x="1632" y="397"/>
                    </a:lnTo>
                    <a:lnTo>
                      <a:pt x="1645" y="388"/>
                    </a:lnTo>
                    <a:lnTo>
                      <a:pt x="1659" y="381"/>
                    </a:lnTo>
                    <a:lnTo>
                      <a:pt x="1674" y="373"/>
                    </a:lnTo>
                    <a:lnTo>
                      <a:pt x="1690" y="367"/>
                    </a:lnTo>
                    <a:lnTo>
                      <a:pt x="1708" y="361"/>
                    </a:lnTo>
                    <a:lnTo>
                      <a:pt x="1726" y="357"/>
                    </a:lnTo>
                    <a:lnTo>
                      <a:pt x="2335" y="403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3" name="Freeform 149"/>
              <p:cNvSpPr>
                <a:spLocks/>
              </p:cNvSpPr>
              <p:nvPr/>
            </p:nvSpPr>
            <p:spPr bwMode="auto">
              <a:xfrm>
                <a:off x="1753" y="2408"/>
                <a:ext cx="77" cy="108"/>
              </a:xfrm>
              <a:custGeom>
                <a:avLst/>
                <a:gdLst>
                  <a:gd name="T0" fmla="*/ 0 w 611"/>
                  <a:gd name="T1" fmla="*/ 0 h 861"/>
                  <a:gd name="T2" fmla="*/ 0 w 611"/>
                  <a:gd name="T3" fmla="*/ 0 h 861"/>
                  <a:gd name="T4" fmla="*/ 0 w 611"/>
                  <a:gd name="T5" fmla="*/ 0 h 861"/>
                  <a:gd name="T6" fmla="*/ 0 w 611"/>
                  <a:gd name="T7" fmla="*/ 0 h 861"/>
                  <a:gd name="T8" fmla="*/ 0 w 611"/>
                  <a:gd name="T9" fmla="*/ 0 h 861"/>
                  <a:gd name="T10" fmla="*/ 0 w 611"/>
                  <a:gd name="T11" fmla="*/ 0 h 861"/>
                  <a:gd name="T12" fmla="*/ 0 w 611"/>
                  <a:gd name="T13" fmla="*/ 0 h 861"/>
                  <a:gd name="T14" fmla="*/ 0 w 611"/>
                  <a:gd name="T15" fmla="*/ 0 h 861"/>
                  <a:gd name="T16" fmla="*/ 0 w 611"/>
                  <a:gd name="T17" fmla="*/ 0 h 861"/>
                  <a:gd name="T18" fmla="*/ 0 w 611"/>
                  <a:gd name="T19" fmla="*/ 0 h 861"/>
                  <a:gd name="T20" fmla="*/ 0 w 611"/>
                  <a:gd name="T21" fmla="*/ 0 h 861"/>
                  <a:gd name="T22" fmla="*/ 0 w 611"/>
                  <a:gd name="T23" fmla="*/ 0 h 861"/>
                  <a:gd name="T24" fmla="*/ 0 w 611"/>
                  <a:gd name="T25" fmla="*/ 0 h 861"/>
                  <a:gd name="T26" fmla="*/ 0 w 611"/>
                  <a:gd name="T27" fmla="*/ 0 h 861"/>
                  <a:gd name="T28" fmla="*/ 0 w 611"/>
                  <a:gd name="T29" fmla="*/ 0 h 861"/>
                  <a:gd name="T30" fmla="*/ 0 w 611"/>
                  <a:gd name="T31" fmla="*/ 0 h 861"/>
                  <a:gd name="T32" fmla="*/ 0 w 611"/>
                  <a:gd name="T33" fmla="*/ 0 h 861"/>
                  <a:gd name="T34" fmla="*/ 0 w 611"/>
                  <a:gd name="T35" fmla="*/ 0 h 861"/>
                  <a:gd name="T36" fmla="*/ 0 w 611"/>
                  <a:gd name="T37" fmla="*/ 0 h 86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11"/>
                  <a:gd name="T58" fmla="*/ 0 h 861"/>
                  <a:gd name="T59" fmla="*/ 611 w 611"/>
                  <a:gd name="T60" fmla="*/ 861 h 86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11" h="861">
                    <a:moveTo>
                      <a:pt x="611" y="0"/>
                    </a:moveTo>
                    <a:lnTo>
                      <a:pt x="24" y="843"/>
                    </a:lnTo>
                    <a:lnTo>
                      <a:pt x="12" y="851"/>
                    </a:lnTo>
                    <a:lnTo>
                      <a:pt x="0" y="861"/>
                    </a:lnTo>
                    <a:lnTo>
                      <a:pt x="414" y="174"/>
                    </a:lnTo>
                    <a:lnTo>
                      <a:pt x="436" y="143"/>
                    </a:lnTo>
                    <a:lnTo>
                      <a:pt x="459" y="116"/>
                    </a:lnTo>
                    <a:lnTo>
                      <a:pt x="470" y="103"/>
                    </a:lnTo>
                    <a:lnTo>
                      <a:pt x="482" y="90"/>
                    </a:lnTo>
                    <a:lnTo>
                      <a:pt x="494" y="78"/>
                    </a:lnTo>
                    <a:lnTo>
                      <a:pt x="506" y="67"/>
                    </a:lnTo>
                    <a:lnTo>
                      <a:pt x="519" y="56"/>
                    </a:lnTo>
                    <a:lnTo>
                      <a:pt x="531" y="47"/>
                    </a:lnTo>
                    <a:lnTo>
                      <a:pt x="544" y="38"/>
                    </a:lnTo>
                    <a:lnTo>
                      <a:pt x="557" y="29"/>
                    </a:lnTo>
                    <a:lnTo>
                      <a:pt x="570" y="20"/>
                    </a:lnTo>
                    <a:lnTo>
                      <a:pt x="583" y="14"/>
                    </a:lnTo>
                    <a:lnTo>
                      <a:pt x="597" y="6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9291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4" name="Freeform 150"/>
              <p:cNvSpPr>
                <a:spLocks/>
              </p:cNvSpPr>
              <p:nvPr/>
            </p:nvSpPr>
            <p:spPr bwMode="auto">
              <a:xfrm>
                <a:off x="1753" y="2406"/>
                <a:ext cx="83" cy="110"/>
              </a:xfrm>
              <a:custGeom>
                <a:avLst/>
                <a:gdLst>
                  <a:gd name="T0" fmla="*/ 0 w 664"/>
                  <a:gd name="T1" fmla="*/ 0 h 878"/>
                  <a:gd name="T2" fmla="*/ 0 w 664"/>
                  <a:gd name="T3" fmla="*/ 0 h 878"/>
                  <a:gd name="T4" fmla="*/ 0 w 664"/>
                  <a:gd name="T5" fmla="*/ 0 h 878"/>
                  <a:gd name="T6" fmla="*/ 0 w 664"/>
                  <a:gd name="T7" fmla="*/ 0 h 878"/>
                  <a:gd name="T8" fmla="*/ 0 w 664"/>
                  <a:gd name="T9" fmla="*/ 0 h 878"/>
                  <a:gd name="T10" fmla="*/ 0 w 664"/>
                  <a:gd name="T11" fmla="*/ 0 h 878"/>
                  <a:gd name="T12" fmla="*/ 0 w 664"/>
                  <a:gd name="T13" fmla="*/ 0 h 878"/>
                  <a:gd name="T14" fmla="*/ 0 w 664"/>
                  <a:gd name="T15" fmla="*/ 0 h 878"/>
                  <a:gd name="T16" fmla="*/ 0 w 664"/>
                  <a:gd name="T17" fmla="*/ 0 h 878"/>
                  <a:gd name="T18" fmla="*/ 0 w 664"/>
                  <a:gd name="T19" fmla="*/ 0 h 878"/>
                  <a:gd name="T20" fmla="*/ 0 w 664"/>
                  <a:gd name="T21" fmla="*/ 0 h 878"/>
                  <a:gd name="T22" fmla="*/ 0 w 664"/>
                  <a:gd name="T23" fmla="*/ 0 h 878"/>
                  <a:gd name="T24" fmla="*/ 0 w 664"/>
                  <a:gd name="T25" fmla="*/ 0 h 878"/>
                  <a:gd name="T26" fmla="*/ 0 w 664"/>
                  <a:gd name="T27" fmla="*/ 0 h 878"/>
                  <a:gd name="T28" fmla="*/ 0 w 664"/>
                  <a:gd name="T29" fmla="*/ 0 h 878"/>
                  <a:gd name="T30" fmla="*/ 0 w 664"/>
                  <a:gd name="T31" fmla="*/ 0 h 8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64"/>
                  <a:gd name="T49" fmla="*/ 0 h 878"/>
                  <a:gd name="T50" fmla="*/ 664 w 664"/>
                  <a:gd name="T51" fmla="*/ 878 h 87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64" h="878">
                    <a:moveTo>
                      <a:pt x="188" y="565"/>
                    </a:moveTo>
                    <a:lnTo>
                      <a:pt x="546" y="53"/>
                    </a:lnTo>
                    <a:lnTo>
                      <a:pt x="559" y="44"/>
                    </a:lnTo>
                    <a:lnTo>
                      <a:pt x="573" y="36"/>
                    </a:lnTo>
                    <a:lnTo>
                      <a:pt x="587" y="29"/>
                    </a:lnTo>
                    <a:lnTo>
                      <a:pt x="602" y="21"/>
                    </a:lnTo>
                    <a:lnTo>
                      <a:pt x="616" y="15"/>
                    </a:lnTo>
                    <a:lnTo>
                      <a:pt x="631" y="9"/>
                    </a:lnTo>
                    <a:lnTo>
                      <a:pt x="648" y="5"/>
                    </a:lnTo>
                    <a:lnTo>
                      <a:pt x="664" y="0"/>
                    </a:lnTo>
                    <a:lnTo>
                      <a:pt x="96" y="814"/>
                    </a:lnTo>
                    <a:lnTo>
                      <a:pt x="73" y="826"/>
                    </a:lnTo>
                    <a:lnTo>
                      <a:pt x="51" y="840"/>
                    </a:lnTo>
                    <a:lnTo>
                      <a:pt x="26" y="858"/>
                    </a:lnTo>
                    <a:lnTo>
                      <a:pt x="0" y="878"/>
                    </a:lnTo>
                    <a:lnTo>
                      <a:pt x="188" y="565"/>
                    </a:lnTo>
                    <a:close/>
                  </a:path>
                </a:pathLst>
              </a:custGeom>
              <a:solidFill>
                <a:srgbClr val="9594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5" name="Freeform 151"/>
              <p:cNvSpPr>
                <a:spLocks/>
              </p:cNvSpPr>
              <p:nvPr/>
            </p:nvSpPr>
            <p:spPr bwMode="auto">
              <a:xfrm>
                <a:off x="1756" y="2405"/>
                <a:ext cx="86" cy="109"/>
              </a:xfrm>
              <a:custGeom>
                <a:avLst/>
                <a:gdLst>
                  <a:gd name="T0" fmla="*/ 0 w 685"/>
                  <a:gd name="T1" fmla="*/ 0 h 868"/>
                  <a:gd name="T2" fmla="*/ 0 w 685"/>
                  <a:gd name="T3" fmla="*/ 0 h 868"/>
                  <a:gd name="T4" fmla="*/ 0 w 685"/>
                  <a:gd name="T5" fmla="*/ 0 h 868"/>
                  <a:gd name="T6" fmla="*/ 0 w 685"/>
                  <a:gd name="T7" fmla="*/ 0 h 868"/>
                  <a:gd name="T8" fmla="*/ 0 w 685"/>
                  <a:gd name="T9" fmla="*/ 0 h 868"/>
                  <a:gd name="T10" fmla="*/ 0 w 685"/>
                  <a:gd name="T11" fmla="*/ 0 h 868"/>
                  <a:gd name="T12" fmla="*/ 0 w 685"/>
                  <a:gd name="T13" fmla="*/ 0 h 868"/>
                  <a:gd name="T14" fmla="*/ 0 w 685"/>
                  <a:gd name="T15" fmla="*/ 0 h 868"/>
                  <a:gd name="T16" fmla="*/ 0 w 685"/>
                  <a:gd name="T17" fmla="*/ 0 h 868"/>
                  <a:gd name="T18" fmla="*/ 0 w 685"/>
                  <a:gd name="T19" fmla="*/ 0 h 868"/>
                  <a:gd name="T20" fmla="*/ 0 w 685"/>
                  <a:gd name="T21" fmla="*/ 0 h 868"/>
                  <a:gd name="T22" fmla="*/ 0 w 685"/>
                  <a:gd name="T23" fmla="*/ 0 h 868"/>
                  <a:gd name="T24" fmla="*/ 0 w 685"/>
                  <a:gd name="T25" fmla="*/ 0 h 868"/>
                  <a:gd name="T26" fmla="*/ 0 w 685"/>
                  <a:gd name="T27" fmla="*/ 0 h 868"/>
                  <a:gd name="T28" fmla="*/ 0 w 685"/>
                  <a:gd name="T29" fmla="*/ 0 h 8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85"/>
                  <a:gd name="T46" fmla="*/ 0 h 868"/>
                  <a:gd name="T47" fmla="*/ 685 w 685"/>
                  <a:gd name="T48" fmla="*/ 868 h 8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85" h="868">
                    <a:moveTo>
                      <a:pt x="0" y="868"/>
                    </a:moveTo>
                    <a:lnTo>
                      <a:pt x="587" y="25"/>
                    </a:lnTo>
                    <a:lnTo>
                      <a:pt x="611" y="17"/>
                    </a:lnTo>
                    <a:lnTo>
                      <a:pt x="635" y="10"/>
                    </a:lnTo>
                    <a:lnTo>
                      <a:pt x="659" y="4"/>
                    </a:lnTo>
                    <a:lnTo>
                      <a:pt x="685" y="0"/>
                    </a:lnTo>
                    <a:lnTo>
                      <a:pt x="130" y="797"/>
                    </a:lnTo>
                    <a:lnTo>
                      <a:pt x="114" y="802"/>
                    </a:lnTo>
                    <a:lnTo>
                      <a:pt x="99" y="809"/>
                    </a:lnTo>
                    <a:lnTo>
                      <a:pt x="84" y="816"/>
                    </a:lnTo>
                    <a:lnTo>
                      <a:pt x="68" y="823"/>
                    </a:lnTo>
                    <a:lnTo>
                      <a:pt x="52" y="833"/>
                    </a:lnTo>
                    <a:lnTo>
                      <a:pt x="35" y="843"/>
                    </a:lnTo>
                    <a:lnTo>
                      <a:pt x="18" y="855"/>
                    </a:lnTo>
                    <a:lnTo>
                      <a:pt x="0" y="868"/>
                    </a:lnTo>
                    <a:close/>
                  </a:path>
                </a:pathLst>
              </a:custGeom>
              <a:solidFill>
                <a:srgbClr val="9796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6" name="Freeform 152"/>
              <p:cNvSpPr>
                <a:spLocks/>
              </p:cNvSpPr>
              <p:nvPr/>
            </p:nvSpPr>
            <p:spPr bwMode="auto">
              <a:xfrm>
                <a:off x="1765" y="2405"/>
                <a:ext cx="82" cy="103"/>
              </a:xfrm>
              <a:custGeom>
                <a:avLst/>
                <a:gdLst>
                  <a:gd name="T0" fmla="*/ 0 w 656"/>
                  <a:gd name="T1" fmla="*/ 0 h 824"/>
                  <a:gd name="T2" fmla="*/ 0 w 656"/>
                  <a:gd name="T3" fmla="*/ 0 h 824"/>
                  <a:gd name="T4" fmla="*/ 0 w 656"/>
                  <a:gd name="T5" fmla="*/ 0 h 824"/>
                  <a:gd name="T6" fmla="*/ 0 w 656"/>
                  <a:gd name="T7" fmla="*/ 0 h 824"/>
                  <a:gd name="T8" fmla="*/ 0 w 656"/>
                  <a:gd name="T9" fmla="*/ 0 h 824"/>
                  <a:gd name="T10" fmla="*/ 0 w 656"/>
                  <a:gd name="T11" fmla="*/ 0 h 824"/>
                  <a:gd name="T12" fmla="*/ 0 w 656"/>
                  <a:gd name="T13" fmla="*/ 0 h 824"/>
                  <a:gd name="T14" fmla="*/ 0 w 656"/>
                  <a:gd name="T15" fmla="*/ 0 h 824"/>
                  <a:gd name="T16" fmla="*/ 0 w 656"/>
                  <a:gd name="T17" fmla="*/ 0 h 824"/>
                  <a:gd name="T18" fmla="*/ 0 w 656"/>
                  <a:gd name="T19" fmla="*/ 0 h 824"/>
                  <a:gd name="T20" fmla="*/ 0 w 656"/>
                  <a:gd name="T21" fmla="*/ 0 h 8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6"/>
                  <a:gd name="T34" fmla="*/ 0 h 824"/>
                  <a:gd name="T35" fmla="*/ 656 w 656"/>
                  <a:gd name="T36" fmla="*/ 824 h 8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6" h="824">
                    <a:moveTo>
                      <a:pt x="0" y="824"/>
                    </a:moveTo>
                    <a:lnTo>
                      <a:pt x="568" y="10"/>
                    </a:lnTo>
                    <a:lnTo>
                      <a:pt x="589" y="6"/>
                    </a:lnTo>
                    <a:lnTo>
                      <a:pt x="610" y="3"/>
                    </a:lnTo>
                    <a:lnTo>
                      <a:pt x="633" y="1"/>
                    </a:lnTo>
                    <a:lnTo>
                      <a:pt x="656" y="0"/>
                    </a:lnTo>
                    <a:lnTo>
                      <a:pt x="107" y="786"/>
                    </a:lnTo>
                    <a:lnTo>
                      <a:pt x="80" y="793"/>
                    </a:lnTo>
                    <a:lnTo>
                      <a:pt x="54" y="800"/>
                    </a:lnTo>
                    <a:lnTo>
                      <a:pt x="28" y="811"/>
                    </a:lnTo>
                    <a:lnTo>
                      <a:pt x="0" y="824"/>
                    </a:lnTo>
                    <a:close/>
                  </a:path>
                </a:pathLst>
              </a:custGeom>
              <a:solidFill>
                <a:srgbClr val="9A99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7" name="Freeform 153"/>
              <p:cNvSpPr>
                <a:spLocks/>
              </p:cNvSpPr>
              <p:nvPr/>
            </p:nvSpPr>
            <p:spPr bwMode="auto">
              <a:xfrm>
                <a:off x="1773" y="2405"/>
                <a:ext cx="79" cy="100"/>
              </a:xfrm>
              <a:custGeom>
                <a:avLst/>
                <a:gdLst>
                  <a:gd name="T0" fmla="*/ 0 w 637"/>
                  <a:gd name="T1" fmla="*/ 0 h 799"/>
                  <a:gd name="T2" fmla="*/ 0 w 637"/>
                  <a:gd name="T3" fmla="*/ 0 h 799"/>
                  <a:gd name="T4" fmla="*/ 0 w 637"/>
                  <a:gd name="T5" fmla="*/ 0 h 799"/>
                  <a:gd name="T6" fmla="*/ 0 w 637"/>
                  <a:gd name="T7" fmla="*/ 0 h 799"/>
                  <a:gd name="T8" fmla="*/ 0 w 637"/>
                  <a:gd name="T9" fmla="*/ 0 h 799"/>
                  <a:gd name="T10" fmla="*/ 0 w 637"/>
                  <a:gd name="T11" fmla="*/ 0 h 799"/>
                  <a:gd name="T12" fmla="*/ 0 w 637"/>
                  <a:gd name="T13" fmla="*/ 0 h 799"/>
                  <a:gd name="T14" fmla="*/ 0 w 637"/>
                  <a:gd name="T15" fmla="*/ 0 h 799"/>
                  <a:gd name="T16" fmla="*/ 0 w 637"/>
                  <a:gd name="T17" fmla="*/ 0 h 799"/>
                  <a:gd name="T18" fmla="*/ 0 w 637"/>
                  <a:gd name="T19" fmla="*/ 0 h 799"/>
                  <a:gd name="T20" fmla="*/ 0 w 637"/>
                  <a:gd name="T21" fmla="*/ 0 h 799"/>
                  <a:gd name="T22" fmla="*/ 0 w 637"/>
                  <a:gd name="T23" fmla="*/ 0 h 79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37"/>
                  <a:gd name="T37" fmla="*/ 0 h 799"/>
                  <a:gd name="T38" fmla="*/ 637 w 637"/>
                  <a:gd name="T39" fmla="*/ 799 h 79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37" h="799">
                    <a:moveTo>
                      <a:pt x="0" y="799"/>
                    </a:moveTo>
                    <a:lnTo>
                      <a:pt x="555" y="2"/>
                    </a:lnTo>
                    <a:lnTo>
                      <a:pt x="568" y="1"/>
                    </a:lnTo>
                    <a:lnTo>
                      <a:pt x="581" y="1"/>
                    </a:lnTo>
                    <a:lnTo>
                      <a:pt x="596" y="0"/>
                    </a:lnTo>
                    <a:lnTo>
                      <a:pt x="610" y="0"/>
                    </a:lnTo>
                    <a:lnTo>
                      <a:pt x="637" y="2"/>
                    </a:lnTo>
                    <a:lnTo>
                      <a:pt x="95" y="778"/>
                    </a:lnTo>
                    <a:lnTo>
                      <a:pt x="70" y="783"/>
                    </a:lnTo>
                    <a:lnTo>
                      <a:pt x="46" y="787"/>
                    </a:lnTo>
                    <a:lnTo>
                      <a:pt x="23" y="793"/>
                    </a:lnTo>
                    <a:lnTo>
                      <a:pt x="0" y="799"/>
                    </a:lnTo>
                    <a:close/>
                  </a:path>
                </a:pathLst>
              </a:custGeom>
              <a:solidFill>
                <a:srgbClr val="9C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8" name="Freeform 154"/>
              <p:cNvSpPr>
                <a:spLocks/>
              </p:cNvSpPr>
              <p:nvPr/>
            </p:nvSpPr>
            <p:spPr bwMode="auto">
              <a:xfrm>
                <a:off x="1779" y="2405"/>
                <a:ext cx="78" cy="98"/>
              </a:xfrm>
              <a:custGeom>
                <a:avLst/>
                <a:gdLst>
                  <a:gd name="T0" fmla="*/ 0 w 626"/>
                  <a:gd name="T1" fmla="*/ 0 h 786"/>
                  <a:gd name="T2" fmla="*/ 0 w 626"/>
                  <a:gd name="T3" fmla="*/ 0 h 786"/>
                  <a:gd name="T4" fmla="*/ 0 w 626"/>
                  <a:gd name="T5" fmla="*/ 0 h 786"/>
                  <a:gd name="T6" fmla="*/ 0 w 626"/>
                  <a:gd name="T7" fmla="*/ 0 h 786"/>
                  <a:gd name="T8" fmla="*/ 0 w 626"/>
                  <a:gd name="T9" fmla="*/ 0 h 786"/>
                  <a:gd name="T10" fmla="*/ 0 w 626"/>
                  <a:gd name="T11" fmla="*/ 0 h 786"/>
                  <a:gd name="T12" fmla="*/ 0 w 626"/>
                  <a:gd name="T13" fmla="*/ 0 h 786"/>
                  <a:gd name="T14" fmla="*/ 0 w 626"/>
                  <a:gd name="T15" fmla="*/ 0 h 786"/>
                  <a:gd name="T16" fmla="*/ 0 w 626"/>
                  <a:gd name="T17" fmla="*/ 0 h 786"/>
                  <a:gd name="T18" fmla="*/ 0 w 626"/>
                  <a:gd name="T19" fmla="*/ 0 h 7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6"/>
                  <a:gd name="T31" fmla="*/ 0 h 786"/>
                  <a:gd name="T32" fmla="*/ 626 w 626"/>
                  <a:gd name="T33" fmla="*/ 786 h 78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6" h="786">
                    <a:moveTo>
                      <a:pt x="0" y="786"/>
                    </a:moveTo>
                    <a:lnTo>
                      <a:pt x="549" y="0"/>
                    </a:lnTo>
                    <a:lnTo>
                      <a:pt x="554" y="0"/>
                    </a:lnTo>
                    <a:lnTo>
                      <a:pt x="561" y="0"/>
                    </a:lnTo>
                    <a:lnTo>
                      <a:pt x="626" y="6"/>
                    </a:lnTo>
                    <a:lnTo>
                      <a:pt x="92" y="772"/>
                    </a:lnTo>
                    <a:lnTo>
                      <a:pt x="67" y="776"/>
                    </a:lnTo>
                    <a:lnTo>
                      <a:pt x="44" y="779"/>
                    </a:lnTo>
                    <a:lnTo>
                      <a:pt x="22" y="783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9F9E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79" name="Freeform 155"/>
              <p:cNvSpPr>
                <a:spLocks/>
              </p:cNvSpPr>
              <p:nvPr/>
            </p:nvSpPr>
            <p:spPr bwMode="auto">
              <a:xfrm>
                <a:off x="1784" y="2405"/>
                <a:ext cx="78" cy="97"/>
              </a:xfrm>
              <a:custGeom>
                <a:avLst/>
                <a:gdLst>
                  <a:gd name="T0" fmla="*/ 0 w 618"/>
                  <a:gd name="T1" fmla="*/ 0 h 776"/>
                  <a:gd name="T2" fmla="*/ 0 w 618"/>
                  <a:gd name="T3" fmla="*/ 0 h 776"/>
                  <a:gd name="T4" fmla="*/ 0 w 618"/>
                  <a:gd name="T5" fmla="*/ 0 h 776"/>
                  <a:gd name="T6" fmla="*/ 0 w 618"/>
                  <a:gd name="T7" fmla="*/ 0 h 776"/>
                  <a:gd name="T8" fmla="*/ 0 w 618"/>
                  <a:gd name="T9" fmla="*/ 0 h 776"/>
                  <a:gd name="T10" fmla="*/ 0 w 618"/>
                  <a:gd name="T11" fmla="*/ 0 h 776"/>
                  <a:gd name="T12" fmla="*/ 0 w 618"/>
                  <a:gd name="T13" fmla="*/ 0 h 776"/>
                  <a:gd name="T14" fmla="*/ 0 w 618"/>
                  <a:gd name="T15" fmla="*/ 0 h 776"/>
                  <a:gd name="T16" fmla="*/ 0 w 618"/>
                  <a:gd name="T17" fmla="*/ 0 h 776"/>
                  <a:gd name="T18" fmla="*/ 0 w 618"/>
                  <a:gd name="T19" fmla="*/ 0 h 776"/>
                  <a:gd name="T20" fmla="*/ 0 w 618"/>
                  <a:gd name="T21" fmla="*/ 0 h 776"/>
                  <a:gd name="T22" fmla="*/ 0 w 618"/>
                  <a:gd name="T23" fmla="*/ 0 h 7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18"/>
                  <a:gd name="T37" fmla="*/ 0 h 776"/>
                  <a:gd name="T38" fmla="*/ 618 w 618"/>
                  <a:gd name="T39" fmla="*/ 776 h 7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18" h="776">
                    <a:moveTo>
                      <a:pt x="0" y="776"/>
                    </a:moveTo>
                    <a:lnTo>
                      <a:pt x="542" y="0"/>
                    </a:lnTo>
                    <a:lnTo>
                      <a:pt x="618" y="8"/>
                    </a:lnTo>
                    <a:lnTo>
                      <a:pt x="87" y="769"/>
                    </a:lnTo>
                    <a:lnTo>
                      <a:pt x="78" y="769"/>
                    </a:lnTo>
                    <a:lnTo>
                      <a:pt x="68" y="769"/>
                    </a:lnTo>
                    <a:lnTo>
                      <a:pt x="60" y="770"/>
                    </a:lnTo>
                    <a:lnTo>
                      <a:pt x="52" y="770"/>
                    </a:lnTo>
                    <a:lnTo>
                      <a:pt x="38" y="771"/>
                    </a:lnTo>
                    <a:lnTo>
                      <a:pt x="25" y="773"/>
                    </a:lnTo>
                    <a:lnTo>
                      <a:pt x="13" y="775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A1A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0" name="Freeform 156"/>
              <p:cNvSpPr>
                <a:spLocks/>
              </p:cNvSpPr>
              <p:nvPr/>
            </p:nvSpPr>
            <p:spPr bwMode="auto">
              <a:xfrm>
                <a:off x="1790" y="2406"/>
                <a:ext cx="76" cy="96"/>
              </a:xfrm>
              <a:custGeom>
                <a:avLst/>
                <a:gdLst>
                  <a:gd name="T0" fmla="*/ 0 w 608"/>
                  <a:gd name="T1" fmla="*/ 0 h 766"/>
                  <a:gd name="T2" fmla="*/ 0 w 608"/>
                  <a:gd name="T3" fmla="*/ 0 h 766"/>
                  <a:gd name="T4" fmla="*/ 0 w 608"/>
                  <a:gd name="T5" fmla="*/ 0 h 766"/>
                  <a:gd name="T6" fmla="*/ 0 w 608"/>
                  <a:gd name="T7" fmla="*/ 0 h 766"/>
                  <a:gd name="T8" fmla="*/ 0 w 608"/>
                  <a:gd name="T9" fmla="*/ 0 h 766"/>
                  <a:gd name="T10" fmla="*/ 0 w 608"/>
                  <a:gd name="T11" fmla="*/ 0 h 766"/>
                  <a:gd name="T12" fmla="*/ 0 w 608"/>
                  <a:gd name="T13" fmla="*/ 0 h 766"/>
                  <a:gd name="T14" fmla="*/ 0 w 608"/>
                  <a:gd name="T15" fmla="*/ 0 h 766"/>
                  <a:gd name="T16" fmla="*/ 0 w 608"/>
                  <a:gd name="T17" fmla="*/ 0 h 766"/>
                  <a:gd name="T18" fmla="*/ 0 w 608"/>
                  <a:gd name="T19" fmla="*/ 0 h 7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8"/>
                  <a:gd name="T31" fmla="*/ 0 h 766"/>
                  <a:gd name="T32" fmla="*/ 608 w 608"/>
                  <a:gd name="T33" fmla="*/ 766 h 7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8" h="766">
                    <a:moveTo>
                      <a:pt x="0" y="766"/>
                    </a:moveTo>
                    <a:lnTo>
                      <a:pt x="534" y="0"/>
                    </a:lnTo>
                    <a:lnTo>
                      <a:pt x="608" y="9"/>
                    </a:lnTo>
                    <a:lnTo>
                      <a:pt x="81" y="766"/>
                    </a:lnTo>
                    <a:lnTo>
                      <a:pt x="61" y="765"/>
                    </a:lnTo>
                    <a:lnTo>
                      <a:pt x="42" y="765"/>
                    </a:lnTo>
                    <a:lnTo>
                      <a:pt x="23" y="766"/>
                    </a:lnTo>
                    <a:lnTo>
                      <a:pt x="6" y="766"/>
                    </a:lnTo>
                    <a:lnTo>
                      <a:pt x="3" y="766"/>
                    </a:lnTo>
                    <a:lnTo>
                      <a:pt x="0" y="766"/>
                    </a:lnTo>
                    <a:close/>
                  </a:path>
                </a:pathLst>
              </a:custGeom>
              <a:solidFill>
                <a:srgbClr val="A4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1" name="Freeform 157"/>
              <p:cNvSpPr>
                <a:spLocks/>
              </p:cNvSpPr>
              <p:nvPr/>
            </p:nvSpPr>
            <p:spPr bwMode="auto">
              <a:xfrm>
                <a:off x="1795" y="2406"/>
                <a:ext cx="76" cy="96"/>
              </a:xfrm>
              <a:custGeom>
                <a:avLst/>
                <a:gdLst>
                  <a:gd name="T0" fmla="*/ 0 w 605"/>
                  <a:gd name="T1" fmla="*/ 0 h 762"/>
                  <a:gd name="T2" fmla="*/ 0 w 605"/>
                  <a:gd name="T3" fmla="*/ 0 h 762"/>
                  <a:gd name="T4" fmla="*/ 0 w 605"/>
                  <a:gd name="T5" fmla="*/ 0 h 762"/>
                  <a:gd name="T6" fmla="*/ 0 w 605"/>
                  <a:gd name="T7" fmla="*/ 0 h 762"/>
                  <a:gd name="T8" fmla="*/ 0 w 605"/>
                  <a:gd name="T9" fmla="*/ 0 h 762"/>
                  <a:gd name="T10" fmla="*/ 0 w 605"/>
                  <a:gd name="T11" fmla="*/ 0 h 762"/>
                  <a:gd name="T12" fmla="*/ 0 w 605"/>
                  <a:gd name="T13" fmla="*/ 0 h 762"/>
                  <a:gd name="T14" fmla="*/ 0 w 605"/>
                  <a:gd name="T15" fmla="*/ 0 h 7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5"/>
                  <a:gd name="T25" fmla="*/ 0 h 762"/>
                  <a:gd name="T26" fmla="*/ 605 w 605"/>
                  <a:gd name="T27" fmla="*/ 762 h 76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5" h="762">
                    <a:moveTo>
                      <a:pt x="0" y="761"/>
                    </a:moveTo>
                    <a:lnTo>
                      <a:pt x="531" y="0"/>
                    </a:lnTo>
                    <a:lnTo>
                      <a:pt x="605" y="8"/>
                    </a:lnTo>
                    <a:lnTo>
                      <a:pt x="80" y="762"/>
                    </a:lnTo>
                    <a:lnTo>
                      <a:pt x="59" y="762"/>
                    </a:lnTo>
                    <a:lnTo>
                      <a:pt x="39" y="762"/>
                    </a:lnTo>
                    <a:lnTo>
                      <a:pt x="19" y="762"/>
                    </a:lnTo>
                    <a:lnTo>
                      <a:pt x="0" y="761"/>
                    </a:lnTo>
                    <a:close/>
                  </a:path>
                </a:pathLst>
              </a:custGeom>
              <a:solidFill>
                <a:srgbClr val="A6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2" name="Freeform 158"/>
              <p:cNvSpPr>
                <a:spLocks/>
              </p:cNvSpPr>
              <p:nvPr/>
            </p:nvSpPr>
            <p:spPr bwMode="auto">
              <a:xfrm>
                <a:off x="1800" y="2407"/>
                <a:ext cx="76" cy="95"/>
              </a:xfrm>
              <a:custGeom>
                <a:avLst/>
                <a:gdLst>
                  <a:gd name="T0" fmla="*/ 0 w 603"/>
                  <a:gd name="T1" fmla="*/ 0 h 759"/>
                  <a:gd name="T2" fmla="*/ 0 w 603"/>
                  <a:gd name="T3" fmla="*/ 0 h 759"/>
                  <a:gd name="T4" fmla="*/ 0 w 603"/>
                  <a:gd name="T5" fmla="*/ 0 h 759"/>
                  <a:gd name="T6" fmla="*/ 0 w 603"/>
                  <a:gd name="T7" fmla="*/ 0 h 759"/>
                  <a:gd name="T8" fmla="*/ 0 w 603"/>
                  <a:gd name="T9" fmla="*/ 0 h 759"/>
                  <a:gd name="T10" fmla="*/ 0 w 603"/>
                  <a:gd name="T11" fmla="*/ 0 h 759"/>
                  <a:gd name="T12" fmla="*/ 0 w 603"/>
                  <a:gd name="T13" fmla="*/ 0 h 759"/>
                  <a:gd name="T14" fmla="*/ 0 w 603"/>
                  <a:gd name="T15" fmla="*/ 0 h 7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3"/>
                  <a:gd name="T25" fmla="*/ 0 h 759"/>
                  <a:gd name="T26" fmla="*/ 603 w 603"/>
                  <a:gd name="T27" fmla="*/ 759 h 7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3" h="759">
                    <a:moveTo>
                      <a:pt x="0" y="757"/>
                    </a:moveTo>
                    <a:lnTo>
                      <a:pt x="527" y="0"/>
                    </a:lnTo>
                    <a:lnTo>
                      <a:pt x="603" y="7"/>
                    </a:lnTo>
                    <a:lnTo>
                      <a:pt x="79" y="759"/>
                    </a:lnTo>
                    <a:lnTo>
                      <a:pt x="58" y="758"/>
                    </a:lnTo>
                    <a:lnTo>
                      <a:pt x="39" y="757"/>
                    </a:lnTo>
                    <a:lnTo>
                      <a:pt x="19" y="757"/>
                    </a:lnTo>
                    <a:lnTo>
                      <a:pt x="0" y="757"/>
                    </a:lnTo>
                    <a:close/>
                  </a:path>
                </a:pathLst>
              </a:custGeom>
              <a:solidFill>
                <a:srgbClr val="A8A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3" name="Freeform 159"/>
              <p:cNvSpPr>
                <a:spLocks/>
              </p:cNvSpPr>
              <p:nvPr/>
            </p:nvSpPr>
            <p:spPr bwMode="auto">
              <a:xfrm>
                <a:off x="1805" y="2407"/>
                <a:ext cx="76" cy="95"/>
              </a:xfrm>
              <a:custGeom>
                <a:avLst/>
                <a:gdLst>
                  <a:gd name="T0" fmla="*/ 0 w 601"/>
                  <a:gd name="T1" fmla="*/ 0 h 757"/>
                  <a:gd name="T2" fmla="*/ 0 w 601"/>
                  <a:gd name="T3" fmla="*/ 0 h 757"/>
                  <a:gd name="T4" fmla="*/ 0 w 601"/>
                  <a:gd name="T5" fmla="*/ 0 h 757"/>
                  <a:gd name="T6" fmla="*/ 0 w 601"/>
                  <a:gd name="T7" fmla="*/ 0 h 757"/>
                  <a:gd name="T8" fmla="*/ 0 w 601"/>
                  <a:gd name="T9" fmla="*/ 0 h 757"/>
                  <a:gd name="T10" fmla="*/ 0 w 601"/>
                  <a:gd name="T11" fmla="*/ 0 h 757"/>
                  <a:gd name="T12" fmla="*/ 0 w 601"/>
                  <a:gd name="T13" fmla="*/ 0 h 757"/>
                  <a:gd name="T14" fmla="*/ 0 w 601"/>
                  <a:gd name="T15" fmla="*/ 0 h 7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1"/>
                  <a:gd name="T25" fmla="*/ 0 h 757"/>
                  <a:gd name="T26" fmla="*/ 601 w 601"/>
                  <a:gd name="T27" fmla="*/ 757 h 7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1" h="757">
                    <a:moveTo>
                      <a:pt x="0" y="754"/>
                    </a:moveTo>
                    <a:lnTo>
                      <a:pt x="525" y="0"/>
                    </a:lnTo>
                    <a:lnTo>
                      <a:pt x="601" y="9"/>
                    </a:lnTo>
                    <a:lnTo>
                      <a:pt x="79" y="757"/>
                    </a:lnTo>
                    <a:lnTo>
                      <a:pt x="58" y="756"/>
                    </a:lnTo>
                    <a:lnTo>
                      <a:pt x="39" y="756"/>
                    </a:lnTo>
                    <a:lnTo>
                      <a:pt x="19" y="755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ABAA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4" name="Freeform 160"/>
              <p:cNvSpPr>
                <a:spLocks/>
              </p:cNvSpPr>
              <p:nvPr/>
            </p:nvSpPr>
            <p:spPr bwMode="auto">
              <a:xfrm>
                <a:off x="1810" y="2408"/>
                <a:ext cx="75" cy="94"/>
              </a:xfrm>
              <a:custGeom>
                <a:avLst/>
                <a:gdLst>
                  <a:gd name="T0" fmla="*/ 0 w 600"/>
                  <a:gd name="T1" fmla="*/ 0 h 755"/>
                  <a:gd name="T2" fmla="*/ 0 w 600"/>
                  <a:gd name="T3" fmla="*/ 0 h 755"/>
                  <a:gd name="T4" fmla="*/ 0 w 600"/>
                  <a:gd name="T5" fmla="*/ 0 h 755"/>
                  <a:gd name="T6" fmla="*/ 0 w 600"/>
                  <a:gd name="T7" fmla="*/ 0 h 755"/>
                  <a:gd name="T8" fmla="*/ 0 w 600"/>
                  <a:gd name="T9" fmla="*/ 0 h 755"/>
                  <a:gd name="T10" fmla="*/ 0 w 600"/>
                  <a:gd name="T11" fmla="*/ 0 h 755"/>
                  <a:gd name="T12" fmla="*/ 0 w 600"/>
                  <a:gd name="T13" fmla="*/ 0 h 755"/>
                  <a:gd name="T14" fmla="*/ 0 w 600"/>
                  <a:gd name="T15" fmla="*/ 0 h 7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0"/>
                  <a:gd name="T25" fmla="*/ 0 h 755"/>
                  <a:gd name="T26" fmla="*/ 600 w 600"/>
                  <a:gd name="T27" fmla="*/ 755 h 7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0" h="755">
                    <a:moveTo>
                      <a:pt x="0" y="752"/>
                    </a:moveTo>
                    <a:lnTo>
                      <a:pt x="524" y="0"/>
                    </a:lnTo>
                    <a:lnTo>
                      <a:pt x="600" y="8"/>
                    </a:lnTo>
                    <a:lnTo>
                      <a:pt x="79" y="755"/>
                    </a:lnTo>
                    <a:lnTo>
                      <a:pt x="58" y="754"/>
                    </a:lnTo>
                    <a:lnTo>
                      <a:pt x="39" y="753"/>
                    </a:lnTo>
                    <a:lnTo>
                      <a:pt x="19" y="752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rgbClr val="ADAC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5" name="Freeform 161"/>
              <p:cNvSpPr>
                <a:spLocks/>
              </p:cNvSpPr>
              <p:nvPr/>
            </p:nvSpPr>
            <p:spPr bwMode="auto">
              <a:xfrm>
                <a:off x="1815" y="2408"/>
                <a:ext cx="75" cy="95"/>
              </a:xfrm>
              <a:custGeom>
                <a:avLst/>
                <a:gdLst>
                  <a:gd name="T0" fmla="*/ 0 w 597"/>
                  <a:gd name="T1" fmla="*/ 0 h 752"/>
                  <a:gd name="T2" fmla="*/ 0 w 597"/>
                  <a:gd name="T3" fmla="*/ 0 h 752"/>
                  <a:gd name="T4" fmla="*/ 0 w 597"/>
                  <a:gd name="T5" fmla="*/ 0 h 752"/>
                  <a:gd name="T6" fmla="*/ 0 w 597"/>
                  <a:gd name="T7" fmla="*/ 0 h 752"/>
                  <a:gd name="T8" fmla="*/ 0 w 597"/>
                  <a:gd name="T9" fmla="*/ 0 h 752"/>
                  <a:gd name="T10" fmla="*/ 0 w 597"/>
                  <a:gd name="T11" fmla="*/ 0 h 752"/>
                  <a:gd name="T12" fmla="*/ 0 w 597"/>
                  <a:gd name="T13" fmla="*/ 0 h 752"/>
                  <a:gd name="T14" fmla="*/ 0 w 597"/>
                  <a:gd name="T15" fmla="*/ 0 h 7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7"/>
                  <a:gd name="T25" fmla="*/ 0 h 752"/>
                  <a:gd name="T26" fmla="*/ 597 w 597"/>
                  <a:gd name="T27" fmla="*/ 752 h 7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7" h="752">
                    <a:moveTo>
                      <a:pt x="0" y="748"/>
                    </a:moveTo>
                    <a:lnTo>
                      <a:pt x="522" y="0"/>
                    </a:lnTo>
                    <a:lnTo>
                      <a:pt x="597" y="7"/>
                    </a:lnTo>
                    <a:lnTo>
                      <a:pt x="78" y="752"/>
                    </a:lnTo>
                    <a:lnTo>
                      <a:pt x="57" y="751"/>
                    </a:lnTo>
                    <a:lnTo>
                      <a:pt x="38" y="750"/>
                    </a:lnTo>
                    <a:lnTo>
                      <a:pt x="18" y="749"/>
                    </a:lnTo>
                    <a:lnTo>
                      <a:pt x="0" y="748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6" name="Freeform 162"/>
              <p:cNvSpPr>
                <a:spLocks/>
              </p:cNvSpPr>
              <p:nvPr/>
            </p:nvSpPr>
            <p:spPr bwMode="auto">
              <a:xfrm>
                <a:off x="1820" y="2409"/>
                <a:ext cx="75" cy="94"/>
              </a:xfrm>
              <a:custGeom>
                <a:avLst/>
                <a:gdLst>
                  <a:gd name="T0" fmla="*/ 0 w 596"/>
                  <a:gd name="T1" fmla="*/ 0 h 752"/>
                  <a:gd name="T2" fmla="*/ 0 w 596"/>
                  <a:gd name="T3" fmla="*/ 0 h 752"/>
                  <a:gd name="T4" fmla="*/ 0 w 596"/>
                  <a:gd name="T5" fmla="*/ 0 h 752"/>
                  <a:gd name="T6" fmla="*/ 0 w 596"/>
                  <a:gd name="T7" fmla="*/ 0 h 752"/>
                  <a:gd name="T8" fmla="*/ 0 w 596"/>
                  <a:gd name="T9" fmla="*/ 0 h 752"/>
                  <a:gd name="T10" fmla="*/ 0 w 596"/>
                  <a:gd name="T11" fmla="*/ 0 h 752"/>
                  <a:gd name="T12" fmla="*/ 0 w 596"/>
                  <a:gd name="T13" fmla="*/ 0 h 752"/>
                  <a:gd name="T14" fmla="*/ 0 w 596"/>
                  <a:gd name="T15" fmla="*/ 0 h 7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6"/>
                  <a:gd name="T25" fmla="*/ 0 h 752"/>
                  <a:gd name="T26" fmla="*/ 596 w 596"/>
                  <a:gd name="T27" fmla="*/ 752 h 75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6" h="752">
                    <a:moveTo>
                      <a:pt x="0" y="747"/>
                    </a:moveTo>
                    <a:lnTo>
                      <a:pt x="521" y="0"/>
                    </a:lnTo>
                    <a:lnTo>
                      <a:pt x="596" y="9"/>
                    </a:lnTo>
                    <a:lnTo>
                      <a:pt x="77" y="752"/>
                    </a:lnTo>
                    <a:lnTo>
                      <a:pt x="57" y="751"/>
                    </a:lnTo>
                    <a:lnTo>
                      <a:pt x="38" y="749"/>
                    </a:lnTo>
                    <a:lnTo>
                      <a:pt x="18" y="748"/>
                    </a:lnTo>
                    <a:lnTo>
                      <a:pt x="0" y="747"/>
                    </a:lnTo>
                    <a:close/>
                  </a:path>
                </a:pathLst>
              </a:custGeom>
              <a:solidFill>
                <a:srgbClr val="B3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7" name="Freeform 163"/>
              <p:cNvSpPr>
                <a:spLocks/>
              </p:cNvSpPr>
              <p:nvPr/>
            </p:nvSpPr>
            <p:spPr bwMode="auto">
              <a:xfrm>
                <a:off x="1825" y="2409"/>
                <a:ext cx="74" cy="94"/>
              </a:xfrm>
              <a:custGeom>
                <a:avLst/>
                <a:gdLst>
                  <a:gd name="T0" fmla="*/ 0 w 595"/>
                  <a:gd name="T1" fmla="*/ 0 h 751"/>
                  <a:gd name="T2" fmla="*/ 0 w 595"/>
                  <a:gd name="T3" fmla="*/ 0 h 751"/>
                  <a:gd name="T4" fmla="*/ 0 w 595"/>
                  <a:gd name="T5" fmla="*/ 0 h 751"/>
                  <a:gd name="T6" fmla="*/ 0 w 595"/>
                  <a:gd name="T7" fmla="*/ 0 h 751"/>
                  <a:gd name="T8" fmla="*/ 0 w 595"/>
                  <a:gd name="T9" fmla="*/ 0 h 751"/>
                  <a:gd name="T10" fmla="*/ 0 w 595"/>
                  <a:gd name="T11" fmla="*/ 0 h 751"/>
                  <a:gd name="T12" fmla="*/ 0 w 595"/>
                  <a:gd name="T13" fmla="*/ 0 h 751"/>
                  <a:gd name="T14" fmla="*/ 0 w 595"/>
                  <a:gd name="T15" fmla="*/ 0 h 7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5"/>
                  <a:gd name="T25" fmla="*/ 0 h 751"/>
                  <a:gd name="T26" fmla="*/ 595 w 595"/>
                  <a:gd name="T27" fmla="*/ 751 h 75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5" h="751">
                    <a:moveTo>
                      <a:pt x="0" y="745"/>
                    </a:moveTo>
                    <a:lnTo>
                      <a:pt x="519" y="0"/>
                    </a:lnTo>
                    <a:lnTo>
                      <a:pt x="595" y="8"/>
                    </a:lnTo>
                    <a:lnTo>
                      <a:pt x="77" y="751"/>
                    </a:lnTo>
                    <a:lnTo>
                      <a:pt x="57" y="750"/>
                    </a:lnTo>
                    <a:lnTo>
                      <a:pt x="38" y="748"/>
                    </a:lnTo>
                    <a:lnTo>
                      <a:pt x="18" y="747"/>
                    </a:lnTo>
                    <a:lnTo>
                      <a:pt x="0" y="745"/>
                    </a:lnTo>
                    <a:close/>
                  </a:path>
                </a:pathLst>
              </a:custGeom>
              <a:solidFill>
                <a:srgbClr val="B6B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8" name="Freeform 164"/>
              <p:cNvSpPr>
                <a:spLocks/>
              </p:cNvSpPr>
              <p:nvPr/>
            </p:nvSpPr>
            <p:spPr bwMode="auto">
              <a:xfrm>
                <a:off x="1830" y="2410"/>
                <a:ext cx="74" cy="94"/>
              </a:xfrm>
              <a:custGeom>
                <a:avLst/>
                <a:gdLst>
                  <a:gd name="T0" fmla="*/ 0 w 595"/>
                  <a:gd name="T1" fmla="*/ 0 h 748"/>
                  <a:gd name="T2" fmla="*/ 0 w 595"/>
                  <a:gd name="T3" fmla="*/ 0 h 748"/>
                  <a:gd name="T4" fmla="*/ 0 w 595"/>
                  <a:gd name="T5" fmla="*/ 0 h 748"/>
                  <a:gd name="T6" fmla="*/ 0 w 595"/>
                  <a:gd name="T7" fmla="*/ 0 h 748"/>
                  <a:gd name="T8" fmla="*/ 0 w 595"/>
                  <a:gd name="T9" fmla="*/ 0 h 748"/>
                  <a:gd name="T10" fmla="*/ 0 w 595"/>
                  <a:gd name="T11" fmla="*/ 0 h 748"/>
                  <a:gd name="T12" fmla="*/ 0 w 595"/>
                  <a:gd name="T13" fmla="*/ 0 h 748"/>
                  <a:gd name="T14" fmla="*/ 0 w 595"/>
                  <a:gd name="T15" fmla="*/ 0 h 7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5"/>
                  <a:gd name="T25" fmla="*/ 0 h 748"/>
                  <a:gd name="T26" fmla="*/ 595 w 595"/>
                  <a:gd name="T27" fmla="*/ 748 h 7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5" h="748">
                    <a:moveTo>
                      <a:pt x="0" y="743"/>
                    </a:moveTo>
                    <a:lnTo>
                      <a:pt x="519" y="0"/>
                    </a:lnTo>
                    <a:lnTo>
                      <a:pt x="595" y="7"/>
                    </a:lnTo>
                    <a:lnTo>
                      <a:pt x="78" y="748"/>
                    </a:lnTo>
                    <a:lnTo>
                      <a:pt x="58" y="747"/>
                    </a:lnTo>
                    <a:lnTo>
                      <a:pt x="39" y="746"/>
                    </a:lnTo>
                    <a:lnTo>
                      <a:pt x="19" y="745"/>
                    </a:lnTo>
                    <a:lnTo>
                      <a:pt x="0" y="743"/>
                    </a:lnTo>
                    <a:close/>
                  </a:path>
                </a:pathLst>
              </a:custGeom>
              <a:solidFill>
                <a:srgbClr val="B9B9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89" name="Freeform 165"/>
              <p:cNvSpPr>
                <a:spLocks/>
              </p:cNvSpPr>
              <p:nvPr/>
            </p:nvSpPr>
            <p:spPr bwMode="auto">
              <a:xfrm>
                <a:off x="1835" y="2410"/>
                <a:ext cx="74" cy="94"/>
              </a:xfrm>
              <a:custGeom>
                <a:avLst/>
                <a:gdLst>
                  <a:gd name="T0" fmla="*/ 0 w 594"/>
                  <a:gd name="T1" fmla="*/ 0 h 748"/>
                  <a:gd name="T2" fmla="*/ 0 w 594"/>
                  <a:gd name="T3" fmla="*/ 0 h 748"/>
                  <a:gd name="T4" fmla="*/ 0 w 594"/>
                  <a:gd name="T5" fmla="*/ 0 h 748"/>
                  <a:gd name="T6" fmla="*/ 0 w 594"/>
                  <a:gd name="T7" fmla="*/ 0 h 748"/>
                  <a:gd name="T8" fmla="*/ 0 w 594"/>
                  <a:gd name="T9" fmla="*/ 0 h 748"/>
                  <a:gd name="T10" fmla="*/ 0 w 594"/>
                  <a:gd name="T11" fmla="*/ 0 h 748"/>
                  <a:gd name="T12" fmla="*/ 0 w 594"/>
                  <a:gd name="T13" fmla="*/ 0 h 748"/>
                  <a:gd name="T14" fmla="*/ 0 w 594"/>
                  <a:gd name="T15" fmla="*/ 0 h 7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4"/>
                  <a:gd name="T25" fmla="*/ 0 h 748"/>
                  <a:gd name="T26" fmla="*/ 594 w 594"/>
                  <a:gd name="T27" fmla="*/ 748 h 7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4" h="748">
                    <a:moveTo>
                      <a:pt x="0" y="743"/>
                    </a:moveTo>
                    <a:lnTo>
                      <a:pt x="518" y="0"/>
                    </a:lnTo>
                    <a:lnTo>
                      <a:pt x="594" y="9"/>
                    </a:lnTo>
                    <a:lnTo>
                      <a:pt x="77" y="748"/>
                    </a:lnTo>
                    <a:lnTo>
                      <a:pt x="57" y="747"/>
                    </a:lnTo>
                    <a:lnTo>
                      <a:pt x="39" y="745"/>
                    </a:lnTo>
                    <a:lnTo>
                      <a:pt x="19" y="744"/>
                    </a:lnTo>
                    <a:lnTo>
                      <a:pt x="0" y="743"/>
                    </a:lnTo>
                    <a:close/>
                  </a:path>
                </a:pathLst>
              </a:custGeom>
              <a:solidFill>
                <a:srgbClr val="BCBC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0" name="Freeform 166"/>
              <p:cNvSpPr>
                <a:spLocks/>
              </p:cNvSpPr>
              <p:nvPr/>
            </p:nvSpPr>
            <p:spPr bwMode="auto">
              <a:xfrm>
                <a:off x="1839" y="2411"/>
                <a:ext cx="74" cy="93"/>
              </a:xfrm>
              <a:custGeom>
                <a:avLst/>
                <a:gdLst>
                  <a:gd name="T0" fmla="*/ 0 w 591"/>
                  <a:gd name="T1" fmla="*/ 0 h 748"/>
                  <a:gd name="T2" fmla="*/ 0 w 591"/>
                  <a:gd name="T3" fmla="*/ 0 h 748"/>
                  <a:gd name="T4" fmla="*/ 0 w 591"/>
                  <a:gd name="T5" fmla="*/ 0 h 748"/>
                  <a:gd name="T6" fmla="*/ 0 w 591"/>
                  <a:gd name="T7" fmla="*/ 0 h 748"/>
                  <a:gd name="T8" fmla="*/ 0 w 591"/>
                  <a:gd name="T9" fmla="*/ 0 h 748"/>
                  <a:gd name="T10" fmla="*/ 0 w 591"/>
                  <a:gd name="T11" fmla="*/ 0 h 748"/>
                  <a:gd name="T12" fmla="*/ 0 w 591"/>
                  <a:gd name="T13" fmla="*/ 0 h 748"/>
                  <a:gd name="T14" fmla="*/ 0 w 591"/>
                  <a:gd name="T15" fmla="*/ 0 h 7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1"/>
                  <a:gd name="T25" fmla="*/ 0 h 748"/>
                  <a:gd name="T26" fmla="*/ 591 w 591"/>
                  <a:gd name="T27" fmla="*/ 748 h 7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1" h="748">
                    <a:moveTo>
                      <a:pt x="0" y="741"/>
                    </a:moveTo>
                    <a:lnTo>
                      <a:pt x="517" y="0"/>
                    </a:lnTo>
                    <a:lnTo>
                      <a:pt x="591" y="8"/>
                    </a:lnTo>
                    <a:lnTo>
                      <a:pt x="77" y="748"/>
                    </a:lnTo>
                    <a:lnTo>
                      <a:pt x="57" y="747"/>
                    </a:lnTo>
                    <a:lnTo>
                      <a:pt x="38" y="744"/>
                    </a:lnTo>
                    <a:lnTo>
                      <a:pt x="18" y="743"/>
                    </a:lnTo>
                    <a:lnTo>
                      <a:pt x="0" y="741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1" name="Freeform 167"/>
              <p:cNvSpPr>
                <a:spLocks/>
              </p:cNvSpPr>
              <p:nvPr/>
            </p:nvSpPr>
            <p:spPr bwMode="auto">
              <a:xfrm>
                <a:off x="1844" y="2411"/>
                <a:ext cx="74" cy="94"/>
              </a:xfrm>
              <a:custGeom>
                <a:avLst/>
                <a:gdLst>
                  <a:gd name="T0" fmla="*/ 0 w 591"/>
                  <a:gd name="T1" fmla="*/ 0 h 746"/>
                  <a:gd name="T2" fmla="*/ 0 w 591"/>
                  <a:gd name="T3" fmla="*/ 0 h 746"/>
                  <a:gd name="T4" fmla="*/ 0 w 591"/>
                  <a:gd name="T5" fmla="*/ 0 h 746"/>
                  <a:gd name="T6" fmla="*/ 0 w 591"/>
                  <a:gd name="T7" fmla="*/ 0 h 746"/>
                  <a:gd name="T8" fmla="*/ 0 w 591"/>
                  <a:gd name="T9" fmla="*/ 0 h 746"/>
                  <a:gd name="T10" fmla="*/ 0 w 591"/>
                  <a:gd name="T11" fmla="*/ 0 h 746"/>
                  <a:gd name="T12" fmla="*/ 0 w 591"/>
                  <a:gd name="T13" fmla="*/ 0 h 746"/>
                  <a:gd name="T14" fmla="*/ 0 w 591"/>
                  <a:gd name="T15" fmla="*/ 0 h 7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1"/>
                  <a:gd name="T25" fmla="*/ 0 h 746"/>
                  <a:gd name="T26" fmla="*/ 591 w 591"/>
                  <a:gd name="T27" fmla="*/ 746 h 7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1" h="746">
                    <a:moveTo>
                      <a:pt x="0" y="739"/>
                    </a:moveTo>
                    <a:lnTo>
                      <a:pt x="517" y="0"/>
                    </a:lnTo>
                    <a:lnTo>
                      <a:pt x="591" y="7"/>
                    </a:lnTo>
                    <a:lnTo>
                      <a:pt x="77" y="746"/>
                    </a:lnTo>
                    <a:lnTo>
                      <a:pt x="57" y="745"/>
                    </a:lnTo>
                    <a:lnTo>
                      <a:pt x="39" y="743"/>
                    </a:lnTo>
                    <a:lnTo>
                      <a:pt x="19" y="742"/>
                    </a:lnTo>
                    <a:lnTo>
                      <a:pt x="0" y="739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2" name="Freeform 168"/>
              <p:cNvSpPr>
                <a:spLocks/>
              </p:cNvSpPr>
              <p:nvPr/>
            </p:nvSpPr>
            <p:spPr bwMode="auto">
              <a:xfrm>
                <a:off x="1849" y="2412"/>
                <a:ext cx="74" cy="93"/>
              </a:xfrm>
              <a:custGeom>
                <a:avLst/>
                <a:gdLst>
                  <a:gd name="T0" fmla="*/ 0 w 590"/>
                  <a:gd name="T1" fmla="*/ 0 h 746"/>
                  <a:gd name="T2" fmla="*/ 0 w 590"/>
                  <a:gd name="T3" fmla="*/ 0 h 746"/>
                  <a:gd name="T4" fmla="*/ 0 w 590"/>
                  <a:gd name="T5" fmla="*/ 0 h 746"/>
                  <a:gd name="T6" fmla="*/ 0 w 590"/>
                  <a:gd name="T7" fmla="*/ 0 h 746"/>
                  <a:gd name="T8" fmla="*/ 0 w 590"/>
                  <a:gd name="T9" fmla="*/ 0 h 746"/>
                  <a:gd name="T10" fmla="*/ 0 w 590"/>
                  <a:gd name="T11" fmla="*/ 0 h 746"/>
                  <a:gd name="T12" fmla="*/ 0 w 590"/>
                  <a:gd name="T13" fmla="*/ 0 h 746"/>
                  <a:gd name="T14" fmla="*/ 0 w 590"/>
                  <a:gd name="T15" fmla="*/ 0 h 7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0"/>
                  <a:gd name="T25" fmla="*/ 0 h 746"/>
                  <a:gd name="T26" fmla="*/ 590 w 590"/>
                  <a:gd name="T27" fmla="*/ 746 h 7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0" h="746">
                    <a:moveTo>
                      <a:pt x="0" y="740"/>
                    </a:moveTo>
                    <a:lnTo>
                      <a:pt x="514" y="0"/>
                    </a:lnTo>
                    <a:lnTo>
                      <a:pt x="590" y="9"/>
                    </a:lnTo>
                    <a:lnTo>
                      <a:pt x="76" y="746"/>
                    </a:lnTo>
                    <a:lnTo>
                      <a:pt x="57" y="745"/>
                    </a:lnTo>
                    <a:lnTo>
                      <a:pt x="38" y="743"/>
                    </a:lnTo>
                    <a:lnTo>
                      <a:pt x="18" y="742"/>
                    </a:lnTo>
                    <a:lnTo>
                      <a:pt x="0" y="740"/>
                    </a:lnTo>
                    <a:close/>
                  </a:path>
                </a:pathLst>
              </a:custGeom>
              <a:solidFill>
                <a:srgbClr val="C5C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3" name="Freeform 169"/>
              <p:cNvSpPr>
                <a:spLocks/>
              </p:cNvSpPr>
              <p:nvPr/>
            </p:nvSpPr>
            <p:spPr bwMode="auto">
              <a:xfrm>
                <a:off x="1854" y="2412"/>
                <a:ext cx="71" cy="94"/>
              </a:xfrm>
              <a:custGeom>
                <a:avLst/>
                <a:gdLst>
                  <a:gd name="T0" fmla="*/ 0 w 566"/>
                  <a:gd name="T1" fmla="*/ 0 h 745"/>
                  <a:gd name="T2" fmla="*/ 0 w 566"/>
                  <a:gd name="T3" fmla="*/ 0 h 745"/>
                  <a:gd name="T4" fmla="*/ 0 w 566"/>
                  <a:gd name="T5" fmla="*/ 0 h 745"/>
                  <a:gd name="T6" fmla="*/ 0 w 566"/>
                  <a:gd name="T7" fmla="*/ 0 h 745"/>
                  <a:gd name="T8" fmla="*/ 0 w 566"/>
                  <a:gd name="T9" fmla="*/ 0 h 745"/>
                  <a:gd name="T10" fmla="*/ 0 w 566"/>
                  <a:gd name="T11" fmla="*/ 0 h 745"/>
                  <a:gd name="T12" fmla="*/ 0 w 566"/>
                  <a:gd name="T13" fmla="*/ 0 h 745"/>
                  <a:gd name="T14" fmla="*/ 0 w 566"/>
                  <a:gd name="T15" fmla="*/ 0 h 745"/>
                  <a:gd name="T16" fmla="*/ 0 w 566"/>
                  <a:gd name="T17" fmla="*/ 0 h 7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6"/>
                  <a:gd name="T28" fmla="*/ 0 h 745"/>
                  <a:gd name="T29" fmla="*/ 566 w 566"/>
                  <a:gd name="T30" fmla="*/ 745 h 7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6" h="745">
                    <a:moveTo>
                      <a:pt x="0" y="739"/>
                    </a:moveTo>
                    <a:lnTo>
                      <a:pt x="514" y="0"/>
                    </a:lnTo>
                    <a:lnTo>
                      <a:pt x="566" y="6"/>
                    </a:lnTo>
                    <a:lnTo>
                      <a:pt x="512" y="120"/>
                    </a:lnTo>
                    <a:lnTo>
                      <a:pt x="76" y="745"/>
                    </a:lnTo>
                    <a:lnTo>
                      <a:pt x="57" y="744"/>
                    </a:lnTo>
                    <a:lnTo>
                      <a:pt x="39" y="742"/>
                    </a:lnTo>
                    <a:lnTo>
                      <a:pt x="19" y="741"/>
                    </a:lnTo>
                    <a:lnTo>
                      <a:pt x="0" y="739"/>
                    </a:lnTo>
                    <a:close/>
                  </a:path>
                </a:pathLst>
              </a:custGeom>
              <a:solidFill>
                <a:srgbClr val="C8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4" name="Freeform 170"/>
              <p:cNvSpPr>
                <a:spLocks/>
              </p:cNvSpPr>
              <p:nvPr/>
            </p:nvSpPr>
            <p:spPr bwMode="auto">
              <a:xfrm>
                <a:off x="1859" y="2413"/>
                <a:ext cx="66" cy="93"/>
              </a:xfrm>
              <a:custGeom>
                <a:avLst/>
                <a:gdLst>
                  <a:gd name="T0" fmla="*/ 0 w 528"/>
                  <a:gd name="T1" fmla="*/ 0 h 745"/>
                  <a:gd name="T2" fmla="*/ 0 w 528"/>
                  <a:gd name="T3" fmla="*/ 0 h 745"/>
                  <a:gd name="T4" fmla="*/ 0 w 528"/>
                  <a:gd name="T5" fmla="*/ 0 h 745"/>
                  <a:gd name="T6" fmla="*/ 0 w 528"/>
                  <a:gd name="T7" fmla="*/ 0 h 745"/>
                  <a:gd name="T8" fmla="*/ 0 w 528"/>
                  <a:gd name="T9" fmla="*/ 0 h 745"/>
                  <a:gd name="T10" fmla="*/ 0 w 528"/>
                  <a:gd name="T11" fmla="*/ 0 h 745"/>
                  <a:gd name="T12" fmla="*/ 0 w 528"/>
                  <a:gd name="T13" fmla="*/ 0 h 745"/>
                  <a:gd name="T14" fmla="*/ 0 w 528"/>
                  <a:gd name="T15" fmla="*/ 0 h 745"/>
                  <a:gd name="T16" fmla="*/ 0 w 528"/>
                  <a:gd name="T17" fmla="*/ 0 h 7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28"/>
                  <a:gd name="T28" fmla="*/ 0 h 745"/>
                  <a:gd name="T29" fmla="*/ 528 w 528"/>
                  <a:gd name="T30" fmla="*/ 745 h 7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28" h="745">
                    <a:moveTo>
                      <a:pt x="0" y="737"/>
                    </a:moveTo>
                    <a:lnTo>
                      <a:pt x="514" y="0"/>
                    </a:lnTo>
                    <a:lnTo>
                      <a:pt x="528" y="1"/>
                    </a:lnTo>
                    <a:lnTo>
                      <a:pt x="389" y="297"/>
                    </a:lnTo>
                    <a:lnTo>
                      <a:pt x="76" y="745"/>
                    </a:lnTo>
                    <a:lnTo>
                      <a:pt x="57" y="743"/>
                    </a:lnTo>
                    <a:lnTo>
                      <a:pt x="39" y="740"/>
                    </a:lnTo>
                    <a:lnTo>
                      <a:pt x="19" y="739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rgbClr val="CB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5" name="Freeform 171"/>
              <p:cNvSpPr>
                <a:spLocks/>
              </p:cNvSpPr>
              <p:nvPr/>
            </p:nvSpPr>
            <p:spPr bwMode="auto">
              <a:xfrm>
                <a:off x="1863" y="2427"/>
                <a:ext cx="55" cy="80"/>
              </a:xfrm>
              <a:custGeom>
                <a:avLst/>
                <a:gdLst>
                  <a:gd name="T0" fmla="*/ 0 w 436"/>
                  <a:gd name="T1" fmla="*/ 0 h 633"/>
                  <a:gd name="T2" fmla="*/ 0 w 436"/>
                  <a:gd name="T3" fmla="*/ 0 h 633"/>
                  <a:gd name="T4" fmla="*/ 0 w 436"/>
                  <a:gd name="T5" fmla="*/ 0 h 633"/>
                  <a:gd name="T6" fmla="*/ 0 w 436"/>
                  <a:gd name="T7" fmla="*/ 0 h 633"/>
                  <a:gd name="T8" fmla="*/ 0 w 436"/>
                  <a:gd name="T9" fmla="*/ 0 h 633"/>
                  <a:gd name="T10" fmla="*/ 0 w 436"/>
                  <a:gd name="T11" fmla="*/ 0 h 633"/>
                  <a:gd name="T12" fmla="*/ 0 w 436"/>
                  <a:gd name="T13" fmla="*/ 0 h 633"/>
                  <a:gd name="T14" fmla="*/ 0 w 436"/>
                  <a:gd name="T15" fmla="*/ 0 h 6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6"/>
                  <a:gd name="T25" fmla="*/ 0 h 633"/>
                  <a:gd name="T26" fmla="*/ 436 w 436"/>
                  <a:gd name="T27" fmla="*/ 633 h 6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6" h="633">
                    <a:moveTo>
                      <a:pt x="0" y="625"/>
                    </a:moveTo>
                    <a:lnTo>
                      <a:pt x="436" y="0"/>
                    </a:lnTo>
                    <a:lnTo>
                      <a:pt x="264" y="364"/>
                    </a:lnTo>
                    <a:lnTo>
                      <a:pt x="75" y="633"/>
                    </a:lnTo>
                    <a:lnTo>
                      <a:pt x="57" y="631"/>
                    </a:lnTo>
                    <a:lnTo>
                      <a:pt x="39" y="630"/>
                    </a:lnTo>
                    <a:lnTo>
                      <a:pt x="19" y="628"/>
                    </a:lnTo>
                    <a:lnTo>
                      <a:pt x="0" y="625"/>
                    </a:lnTo>
                    <a:close/>
                  </a:path>
                </a:pathLst>
              </a:custGeom>
              <a:solidFill>
                <a:srgbClr val="CDCD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6" name="Freeform 172"/>
              <p:cNvSpPr>
                <a:spLocks/>
              </p:cNvSpPr>
              <p:nvPr/>
            </p:nvSpPr>
            <p:spPr bwMode="auto">
              <a:xfrm>
                <a:off x="1868" y="2450"/>
                <a:ext cx="39" cy="57"/>
              </a:xfrm>
              <a:custGeom>
                <a:avLst/>
                <a:gdLst>
                  <a:gd name="T0" fmla="*/ 0 w 313"/>
                  <a:gd name="T1" fmla="*/ 0 h 455"/>
                  <a:gd name="T2" fmla="*/ 0 w 313"/>
                  <a:gd name="T3" fmla="*/ 0 h 455"/>
                  <a:gd name="T4" fmla="*/ 0 w 313"/>
                  <a:gd name="T5" fmla="*/ 0 h 455"/>
                  <a:gd name="T6" fmla="*/ 0 w 313"/>
                  <a:gd name="T7" fmla="*/ 0 h 455"/>
                  <a:gd name="T8" fmla="*/ 0 w 313"/>
                  <a:gd name="T9" fmla="*/ 0 h 455"/>
                  <a:gd name="T10" fmla="*/ 0 w 313"/>
                  <a:gd name="T11" fmla="*/ 0 h 455"/>
                  <a:gd name="T12" fmla="*/ 0 w 313"/>
                  <a:gd name="T13" fmla="*/ 0 h 455"/>
                  <a:gd name="T14" fmla="*/ 0 w 313"/>
                  <a:gd name="T15" fmla="*/ 0 h 4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3"/>
                  <a:gd name="T25" fmla="*/ 0 h 455"/>
                  <a:gd name="T26" fmla="*/ 313 w 313"/>
                  <a:gd name="T27" fmla="*/ 455 h 4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3" h="455">
                    <a:moveTo>
                      <a:pt x="0" y="448"/>
                    </a:moveTo>
                    <a:lnTo>
                      <a:pt x="313" y="0"/>
                    </a:lnTo>
                    <a:lnTo>
                      <a:pt x="139" y="364"/>
                    </a:lnTo>
                    <a:lnTo>
                      <a:pt x="75" y="455"/>
                    </a:lnTo>
                    <a:lnTo>
                      <a:pt x="57" y="453"/>
                    </a:lnTo>
                    <a:lnTo>
                      <a:pt x="39" y="451"/>
                    </a:lnTo>
                    <a:lnTo>
                      <a:pt x="19" y="450"/>
                    </a:lnTo>
                    <a:lnTo>
                      <a:pt x="0" y="448"/>
                    </a:lnTo>
                    <a:close/>
                  </a:path>
                </a:pathLst>
              </a:custGeom>
              <a:solidFill>
                <a:srgbClr val="D0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7" name="Freeform 173"/>
              <p:cNvSpPr>
                <a:spLocks/>
              </p:cNvSpPr>
              <p:nvPr/>
            </p:nvSpPr>
            <p:spPr bwMode="auto">
              <a:xfrm>
                <a:off x="1873" y="2473"/>
                <a:ext cx="23" cy="34"/>
              </a:xfrm>
              <a:custGeom>
                <a:avLst/>
                <a:gdLst>
                  <a:gd name="T0" fmla="*/ 0 w 189"/>
                  <a:gd name="T1" fmla="*/ 0 h 276"/>
                  <a:gd name="T2" fmla="*/ 0 w 189"/>
                  <a:gd name="T3" fmla="*/ 0 h 276"/>
                  <a:gd name="T4" fmla="*/ 0 w 189"/>
                  <a:gd name="T5" fmla="*/ 0 h 276"/>
                  <a:gd name="T6" fmla="*/ 0 w 189"/>
                  <a:gd name="T7" fmla="*/ 0 h 276"/>
                  <a:gd name="T8" fmla="*/ 0 w 189"/>
                  <a:gd name="T9" fmla="*/ 0 h 276"/>
                  <a:gd name="T10" fmla="*/ 0 w 189"/>
                  <a:gd name="T11" fmla="*/ 0 h 276"/>
                  <a:gd name="T12" fmla="*/ 0 w 189"/>
                  <a:gd name="T13" fmla="*/ 0 h 2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9"/>
                  <a:gd name="T22" fmla="*/ 0 h 276"/>
                  <a:gd name="T23" fmla="*/ 189 w 189"/>
                  <a:gd name="T24" fmla="*/ 276 h 2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9" h="276">
                    <a:moveTo>
                      <a:pt x="0" y="269"/>
                    </a:moveTo>
                    <a:lnTo>
                      <a:pt x="189" y="0"/>
                    </a:lnTo>
                    <a:lnTo>
                      <a:pt x="58" y="276"/>
                    </a:lnTo>
                    <a:lnTo>
                      <a:pt x="44" y="273"/>
                    </a:lnTo>
                    <a:lnTo>
                      <a:pt x="30" y="272"/>
                    </a:lnTo>
                    <a:lnTo>
                      <a:pt x="16" y="271"/>
                    </a:lnTo>
                    <a:lnTo>
                      <a:pt x="0" y="269"/>
                    </a:lnTo>
                    <a:close/>
                  </a:path>
                </a:pathLst>
              </a:custGeom>
              <a:solidFill>
                <a:srgbClr val="D4D3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8" name="Freeform 174"/>
              <p:cNvSpPr>
                <a:spLocks/>
              </p:cNvSpPr>
              <p:nvPr/>
            </p:nvSpPr>
            <p:spPr bwMode="auto">
              <a:xfrm>
                <a:off x="1878" y="2496"/>
                <a:ext cx="8" cy="11"/>
              </a:xfrm>
              <a:custGeom>
                <a:avLst/>
                <a:gdLst>
                  <a:gd name="T0" fmla="*/ 0 w 64"/>
                  <a:gd name="T1" fmla="*/ 0 h 94"/>
                  <a:gd name="T2" fmla="*/ 0 w 64"/>
                  <a:gd name="T3" fmla="*/ 0 h 94"/>
                  <a:gd name="T4" fmla="*/ 0 w 64"/>
                  <a:gd name="T5" fmla="*/ 0 h 94"/>
                  <a:gd name="T6" fmla="*/ 0 w 64"/>
                  <a:gd name="T7" fmla="*/ 0 h 94"/>
                  <a:gd name="T8" fmla="*/ 0 w 64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94"/>
                  <a:gd name="T17" fmla="*/ 64 w 64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94">
                    <a:moveTo>
                      <a:pt x="0" y="91"/>
                    </a:moveTo>
                    <a:lnTo>
                      <a:pt x="64" y="0"/>
                    </a:lnTo>
                    <a:lnTo>
                      <a:pt x="20" y="94"/>
                    </a:lnTo>
                    <a:lnTo>
                      <a:pt x="10" y="92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D8D8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899" name="Freeform 175"/>
              <p:cNvSpPr>
                <a:spLocks/>
              </p:cNvSpPr>
              <p:nvPr/>
            </p:nvSpPr>
            <p:spPr bwMode="auto">
              <a:xfrm>
                <a:off x="1905" y="2165"/>
                <a:ext cx="77" cy="108"/>
              </a:xfrm>
              <a:custGeom>
                <a:avLst/>
                <a:gdLst>
                  <a:gd name="T0" fmla="*/ 0 w 613"/>
                  <a:gd name="T1" fmla="*/ 0 h 860"/>
                  <a:gd name="T2" fmla="*/ 0 w 613"/>
                  <a:gd name="T3" fmla="*/ 0 h 860"/>
                  <a:gd name="T4" fmla="*/ 0 w 613"/>
                  <a:gd name="T5" fmla="*/ 0 h 860"/>
                  <a:gd name="T6" fmla="*/ 0 w 613"/>
                  <a:gd name="T7" fmla="*/ 0 h 860"/>
                  <a:gd name="T8" fmla="*/ 0 w 613"/>
                  <a:gd name="T9" fmla="*/ 0 h 860"/>
                  <a:gd name="T10" fmla="*/ 0 w 613"/>
                  <a:gd name="T11" fmla="*/ 0 h 860"/>
                  <a:gd name="T12" fmla="*/ 0 w 613"/>
                  <a:gd name="T13" fmla="*/ 0 h 860"/>
                  <a:gd name="T14" fmla="*/ 0 w 613"/>
                  <a:gd name="T15" fmla="*/ 0 h 860"/>
                  <a:gd name="T16" fmla="*/ 0 w 613"/>
                  <a:gd name="T17" fmla="*/ 0 h 860"/>
                  <a:gd name="T18" fmla="*/ 0 w 613"/>
                  <a:gd name="T19" fmla="*/ 0 h 860"/>
                  <a:gd name="T20" fmla="*/ 0 w 613"/>
                  <a:gd name="T21" fmla="*/ 0 h 860"/>
                  <a:gd name="T22" fmla="*/ 0 w 613"/>
                  <a:gd name="T23" fmla="*/ 0 h 860"/>
                  <a:gd name="T24" fmla="*/ 0 w 613"/>
                  <a:gd name="T25" fmla="*/ 0 h 860"/>
                  <a:gd name="T26" fmla="*/ 0 w 613"/>
                  <a:gd name="T27" fmla="*/ 0 h 860"/>
                  <a:gd name="T28" fmla="*/ 0 w 613"/>
                  <a:gd name="T29" fmla="*/ 0 h 860"/>
                  <a:gd name="T30" fmla="*/ 0 w 613"/>
                  <a:gd name="T31" fmla="*/ 0 h 860"/>
                  <a:gd name="T32" fmla="*/ 0 w 613"/>
                  <a:gd name="T33" fmla="*/ 0 h 860"/>
                  <a:gd name="T34" fmla="*/ 0 w 613"/>
                  <a:gd name="T35" fmla="*/ 0 h 860"/>
                  <a:gd name="T36" fmla="*/ 0 w 613"/>
                  <a:gd name="T37" fmla="*/ 0 h 8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13"/>
                  <a:gd name="T58" fmla="*/ 0 h 860"/>
                  <a:gd name="T59" fmla="*/ 613 w 613"/>
                  <a:gd name="T60" fmla="*/ 860 h 8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13" h="860">
                    <a:moveTo>
                      <a:pt x="613" y="0"/>
                    </a:moveTo>
                    <a:lnTo>
                      <a:pt x="24" y="843"/>
                    </a:lnTo>
                    <a:lnTo>
                      <a:pt x="12" y="851"/>
                    </a:lnTo>
                    <a:lnTo>
                      <a:pt x="0" y="860"/>
                    </a:lnTo>
                    <a:lnTo>
                      <a:pt x="415" y="174"/>
                    </a:lnTo>
                    <a:lnTo>
                      <a:pt x="437" y="143"/>
                    </a:lnTo>
                    <a:lnTo>
                      <a:pt x="460" y="115"/>
                    </a:lnTo>
                    <a:lnTo>
                      <a:pt x="472" y="102"/>
                    </a:lnTo>
                    <a:lnTo>
                      <a:pt x="484" y="90"/>
                    </a:lnTo>
                    <a:lnTo>
                      <a:pt x="494" y="78"/>
                    </a:lnTo>
                    <a:lnTo>
                      <a:pt x="507" y="67"/>
                    </a:lnTo>
                    <a:lnTo>
                      <a:pt x="519" y="56"/>
                    </a:lnTo>
                    <a:lnTo>
                      <a:pt x="531" y="47"/>
                    </a:lnTo>
                    <a:lnTo>
                      <a:pt x="544" y="37"/>
                    </a:lnTo>
                    <a:lnTo>
                      <a:pt x="557" y="28"/>
                    </a:lnTo>
                    <a:lnTo>
                      <a:pt x="570" y="21"/>
                    </a:lnTo>
                    <a:lnTo>
                      <a:pt x="584" y="13"/>
                    </a:lnTo>
                    <a:lnTo>
                      <a:pt x="598" y="6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9291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0" name="Freeform 176"/>
              <p:cNvSpPr>
                <a:spLocks/>
              </p:cNvSpPr>
              <p:nvPr/>
            </p:nvSpPr>
            <p:spPr bwMode="auto">
              <a:xfrm>
                <a:off x="1905" y="2163"/>
                <a:ext cx="83" cy="110"/>
              </a:xfrm>
              <a:custGeom>
                <a:avLst/>
                <a:gdLst>
                  <a:gd name="T0" fmla="*/ 0 w 665"/>
                  <a:gd name="T1" fmla="*/ 0 h 878"/>
                  <a:gd name="T2" fmla="*/ 0 w 665"/>
                  <a:gd name="T3" fmla="*/ 0 h 878"/>
                  <a:gd name="T4" fmla="*/ 0 w 665"/>
                  <a:gd name="T5" fmla="*/ 0 h 878"/>
                  <a:gd name="T6" fmla="*/ 0 w 665"/>
                  <a:gd name="T7" fmla="*/ 0 h 878"/>
                  <a:gd name="T8" fmla="*/ 0 w 665"/>
                  <a:gd name="T9" fmla="*/ 0 h 878"/>
                  <a:gd name="T10" fmla="*/ 0 w 665"/>
                  <a:gd name="T11" fmla="*/ 0 h 878"/>
                  <a:gd name="T12" fmla="*/ 0 w 665"/>
                  <a:gd name="T13" fmla="*/ 0 h 878"/>
                  <a:gd name="T14" fmla="*/ 0 w 665"/>
                  <a:gd name="T15" fmla="*/ 0 h 878"/>
                  <a:gd name="T16" fmla="*/ 0 w 665"/>
                  <a:gd name="T17" fmla="*/ 0 h 878"/>
                  <a:gd name="T18" fmla="*/ 0 w 665"/>
                  <a:gd name="T19" fmla="*/ 0 h 878"/>
                  <a:gd name="T20" fmla="*/ 0 w 665"/>
                  <a:gd name="T21" fmla="*/ 0 h 878"/>
                  <a:gd name="T22" fmla="*/ 0 w 665"/>
                  <a:gd name="T23" fmla="*/ 0 h 878"/>
                  <a:gd name="T24" fmla="*/ 0 w 665"/>
                  <a:gd name="T25" fmla="*/ 0 h 878"/>
                  <a:gd name="T26" fmla="*/ 0 w 665"/>
                  <a:gd name="T27" fmla="*/ 0 h 878"/>
                  <a:gd name="T28" fmla="*/ 0 w 665"/>
                  <a:gd name="T29" fmla="*/ 0 h 878"/>
                  <a:gd name="T30" fmla="*/ 0 w 665"/>
                  <a:gd name="T31" fmla="*/ 0 h 8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65"/>
                  <a:gd name="T49" fmla="*/ 0 h 878"/>
                  <a:gd name="T50" fmla="*/ 665 w 665"/>
                  <a:gd name="T51" fmla="*/ 878 h 87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65" h="878">
                    <a:moveTo>
                      <a:pt x="190" y="565"/>
                    </a:moveTo>
                    <a:lnTo>
                      <a:pt x="546" y="54"/>
                    </a:lnTo>
                    <a:lnTo>
                      <a:pt x="561" y="45"/>
                    </a:lnTo>
                    <a:lnTo>
                      <a:pt x="574" y="36"/>
                    </a:lnTo>
                    <a:lnTo>
                      <a:pt x="588" y="29"/>
                    </a:lnTo>
                    <a:lnTo>
                      <a:pt x="603" y="22"/>
                    </a:lnTo>
                    <a:lnTo>
                      <a:pt x="618" y="16"/>
                    </a:lnTo>
                    <a:lnTo>
                      <a:pt x="633" y="10"/>
                    </a:lnTo>
                    <a:lnTo>
                      <a:pt x="648" y="5"/>
                    </a:lnTo>
                    <a:lnTo>
                      <a:pt x="665" y="0"/>
                    </a:lnTo>
                    <a:lnTo>
                      <a:pt x="97" y="814"/>
                    </a:lnTo>
                    <a:lnTo>
                      <a:pt x="75" y="827"/>
                    </a:lnTo>
                    <a:lnTo>
                      <a:pt x="51" y="841"/>
                    </a:lnTo>
                    <a:lnTo>
                      <a:pt x="26" y="859"/>
                    </a:lnTo>
                    <a:lnTo>
                      <a:pt x="0" y="878"/>
                    </a:lnTo>
                    <a:lnTo>
                      <a:pt x="190" y="565"/>
                    </a:lnTo>
                    <a:close/>
                  </a:path>
                </a:pathLst>
              </a:custGeom>
              <a:solidFill>
                <a:srgbClr val="9594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1" name="Freeform 177"/>
              <p:cNvSpPr>
                <a:spLocks/>
              </p:cNvSpPr>
              <p:nvPr/>
            </p:nvSpPr>
            <p:spPr bwMode="auto">
              <a:xfrm>
                <a:off x="1908" y="2162"/>
                <a:ext cx="86" cy="108"/>
              </a:xfrm>
              <a:custGeom>
                <a:avLst/>
                <a:gdLst>
                  <a:gd name="T0" fmla="*/ 0 w 687"/>
                  <a:gd name="T1" fmla="*/ 0 h 868"/>
                  <a:gd name="T2" fmla="*/ 0 w 687"/>
                  <a:gd name="T3" fmla="*/ 0 h 868"/>
                  <a:gd name="T4" fmla="*/ 0 w 687"/>
                  <a:gd name="T5" fmla="*/ 0 h 868"/>
                  <a:gd name="T6" fmla="*/ 0 w 687"/>
                  <a:gd name="T7" fmla="*/ 0 h 868"/>
                  <a:gd name="T8" fmla="*/ 0 w 687"/>
                  <a:gd name="T9" fmla="*/ 0 h 868"/>
                  <a:gd name="T10" fmla="*/ 0 w 687"/>
                  <a:gd name="T11" fmla="*/ 0 h 868"/>
                  <a:gd name="T12" fmla="*/ 0 w 687"/>
                  <a:gd name="T13" fmla="*/ 0 h 868"/>
                  <a:gd name="T14" fmla="*/ 0 w 687"/>
                  <a:gd name="T15" fmla="*/ 0 h 868"/>
                  <a:gd name="T16" fmla="*/ 0 w 687"/>
                  <a:gd name="T17" fmla="*/ 0 h 868"/>
                  <a:gd name="T18" fmla="*/ 0 w 687"/>
                  <a:gd name="T19" fmla="*/ 0 h 868"/>
                  <a:gd name="T20" fmla="*/ 0 w 687"/>
                  <a:gd name="T21" fmla="*/ 0 h 868"/>
                  <a:gd name="T22" fmla="*/ 0 w 687"/>
                  <a:gd name="T23" fmla="*/ 0 h 868"/>
                  <a:gd name="T24" fmla="*/ 0 w 687"/>
                  <a:gd name="T25" fmla="*/ 0 h 868"/>
                  <a:gd name="T26" fmla="*/ 0 w 687"/>
                  <a:gd name="T27" fmla="*/ 0 h 868"/>
                  <a:gd name="T28" fmla="*/ 0 w 687"/>
                  <a:gd name="T29" fmla="*/ 0 h 8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87"/>
                  <a:gd name="T46" fmla="*/ 0 h 868"/>
                  <a:gd name="T47" fmla="*/ 687 w 687"/>
                  <a:gd name="T48" fmla="*/ 868 h 8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87" h="868">
                    <a:moveTo>
                      <a:pt x="0" y="868"/>
                    </a:moveTo>
                    <a:lnTo>
                      <a:pt x="589" y="25"/>
                    </a:lnTo>
                    <a:lnTo>
                      <a:pt x="611" y="16"/>
                    </a:lnTo>
                    <a:lnTo>
                      <a:pt x="635" y="10"/>
                    </a:lnTo>
                    <a:lnTo>
                      <a:pt x="660" y="4"/>
                    </a:lnTo>
                    <a:lnTo>
                      <a:pt x="687" y="0"/>
                    </a:lnTo>
                    <a:lnTo>
                      <a:pt x="130" y="797"/>
                    </a:lnTo>
                    <a:lnTo>
                      <a:pt x="115" y="803"/>
                    </a:lnTo>
                    <a:lnTo>
                      <a:pt x="100" y="808"/>
                    </a:lnTo>
                    <a:lnTo>
                      <a:pt x="85" y="816"/>
                    </a:lnTo>
                    <a:lnTo>
                      <a:pt x="70" y="823"/>
                    </a:lnTo>
                    <a:lnTo>
                      <a:pt x="53" y="833"/>
                    </a:lnTo>
                    <a:lnTo>
                      <a:pt x="36" y="843"/>
                    </a:lnTo>
                    <a:lnTo>
                      <a:pt x="19" y="855"/>
                    </a:lnTo>
                    <a:lnTo>
                      <a:pt x="0" y="868"/>
                    </a:lnTo>
                    <a:close/>
                  </a:path>
                </a:pathLst>
              </a:custGeom>
              <a:solidFill>
                <a:srgbClr val="9796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2" name="Freeform 178"/>
              <p:cNvSpPr>
                <a:spLocks/>
              </p:cNvSpPr>
              <p:nvPr/>
            </p:nvSpPr>
            <p:spPr bwMode="auto">
              <a:xfrm>
                <a:off x="1917" y="2162"/>
                <a:ext cx="82" cy="103"/>
              </a:xfrm>
              <a:custGeom>
                <a:avLst/>
                <a:gdLst>
                  <a:gd name="T0" fmla="*/ 0 w 656"/>
                  <a:gd name="T1" fmla="*/ 0 h 823"/>
                  <a:gd name="T2" fmla="*/ 0 w 656"/>
                  <a:gd name="T3" fmla="*/ 0 h 823"/>
                  <a:gd name="T4" fmla="*/ 0 w 656"/>
                  <a:gd name="T5" fmla="*/ 0 h 823"/>
                  <a:gd name="T6" fmla="*/ 0 w 656"/>
                  <a:gd name="T7" fmla="*/ 0 h 823"/>
                  <a:gd name="T8" fmla="*/ 0 w 656"/>
                  <a:gd name="T9" fmla="*/ 0 h 823"/>
                  <a:gd name="T10" fmla="*/ 0 w 656"/>
                  <a:gd name="T11" fmla="*/ 0 h 823"/>
                  <a:gd name="T12" fmla="*/ 0 w 656"/>
                  <a:gd name="T13" fmla="*/ 0 h 823"/>
                  <a:gd name="T14" fmla="*/ 0 w 656"/>
                  <a:gd name="T15" fmla="*/ 0 h 823"/>
                  <a:gd name="T16" fmla="*/ 0 w 656"/>
                  <a:gd name="T17" fmla="*/ 0 h 823"/>
                  <a:gd name="T18" fmla="*/ 0 w 656"/>
                  <a:gd name="T19" fmla="*/ 0 h 823"/>
                  <a:gd name="T20" fmla="*/ 0 w 656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6"/>
                  <a:gd name="T34" fmla="*/ 0 h 823"/>
                  <a:gd name="T35" fmla="*/ 656 w 656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6" h="823">
                    <a:moveTo>
                      <a:pt x="0" y="823"/>
                    </a:moveTo>
                    <a:lnTo>
                      <a:pt x="568" y="9"/>
                    </a:lnTo>
                    <a:lnTo>
                      <a:pt x="588" y="5"/>
                    </a:lnTo>
                    <a:lnTo>
                      <a:pt x="610" y="2"/>
                    </a:lnTo>
                    <a:lnTo>
                      <a:pt x="633" y="1"/>
                    </a:lnTo>
                    <a:lnTo>
                      <a:pt x="656" y="0"/>
                    </a:lnTo>
                    <a:lnTo>
                      <a:pt x="107" y="786"/>
                    </a:lnTo>
                    <a:lnTo>
                      <a:pt x="81" y="793"/>
                    </a:lnTo>
                    <a:lnTo>
                      <a:pt x="55" y="800"/>
                    </a:lnTo>
                    <a:lnTo>
                      <a:pt x="28" y="810"/>
                    </a:lnTo>
                    <a:lnTo>
                      <a:pt x="0" y="823"/>
                    </a:lnTo>
                    <a:close/>
                  </a:path>
                </a:pathLst>
              </a:custGeom>
              <a:solidFill>
                <a:srgbClr val="9A99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3" name="Freeform 179"/>
              <p:cNvSpPr>
                <a:spLocks/>
              </p:cNvSpPr>
              <p:nvPr/>
            </p:nvSpPr>
            <p:spPr bwMode="auto">
              <a:xfrm>
                <a:off x="1924" y="2161"/>
                <a:ext cx="80" cy="101"/>
              </a:xfrm>
              <a:custGeom>
                <a:avLst/>
                <a:gdLst>
                  <a:gd name="T0" fmla="*/ 0 w 637"/>
                  <a:gd name="T1" fmla="*/ 0 h 800"/>
                  <a:gd name="T2" fmla="*/ 0 w 637"/>
                  <a:gd name="T3" fmla="*/ 0 h 800"/>
                  <a:gd name="T4" fmla="*/ 0 w 637"/>
                  <a:gd name="T5" fmla="*/ 0 h 800"/>
                  <a:gd name="T6" fmla="*/ 0 w 637"/>
                  <a:gd name="T7" fmla="*/ 0 h 800"/>
                  <a:gd name="T8" fmla="*/ 0 w 637"/>
                  <a:gd name="T9" fmla="*/ 0 h 800"/>
                  <a:gd name="T10" fmla="*/ 0 w 637"/>
                  <a:gd name="T11" fmla="*/ 0 h 800"/>
                  <a:gd name="T12" fmla="*/ 0 w 637"/>
                  <a:gd name="T13" fmla="*/ 0 h 800"/>
                  <a:gd name="T14" fmla="*/ 0 w 637"/>
                  <a:gd name="T15" fmla="*/ 0 h 800"/>
                  <a:gd name="T16" fmla="*/ 0 w 637"/>
                  <a:gd name="T17" fmla="*/ 0 h 800"/>
                  <a:gd name="T18" fmla="*/ 0 w 637"/>
                  <a:gd name="T19" fmla="*/ 0 h 800"/>
                  <a:gd name="T20" fmla="*/ 0 w 637"/>
                  <a:gd name="T21" fmla="*/ 0 h 800"/>
                  <a:gd name="T22" fmla="*/ 0 w 637"/>
                  <a:gd name="T23" fmla="*/ 0 h 8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37"/>
                  <a:gd name="T37" fmla="*/ 0 h 800"/>
                  <a:gd name="T38" fmla="*/ 637 w 637"/>
                  <a:gd name="T39" fmla="*/ 800 h 8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37" h="800">
                    <a:moveTo>
                      <a:pt x="0" y="800"/>
                    </a:moveTo>
                    <a:lnTo>
                      <a:pt x="557" y="3"/>
                    </a:lnTo>
                    <a:lnTo>
                      <a:pt x="569" y="2"/>
                    </a:lnTo>
                    <a:lnTo>
                      <a:pt x="583" y="1"/>
                    </a:lnTo>
                    <a:lnTo>
                      <a:pt x="596" y="1"/>
                    </a:lnTo>
                    <a:lnTo>
                      <a:pt x="610" y="0"/>
                    </a:lnTo>
                    <a:lnTo>
                      <a:pt x="637" y="3"/>
                    </a:lnTo>
                    <a:lnTo>
                      <a:pt x="97" y="779"/>
                    </a:lnTo>
                    <a:lnTo>
                      <a:pt x="72" y="784"/>
                    </a:lnTo>
                    <a:lnTo>
                      <a:pt x="48" y="788"/>
                    </a:lnTo>
                    <a:lnTo>
                      <a:pt x="24" y="794"/>
                    </a:lnTo>
                    <a:lnTo>
                      <a:pt x="0" y="800"/>
                    </a:lnTo>
                    <a:close/>
                  </a:path>
                </a:pathLst>
              </a:custGeom>
              <a:solidFill>
                <a:srgbClr val="9C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4" name="Freeform 180"/>
              <p:cNvSpPr>
                <a:spLocks/>
              </p:cNvSpPr>
              <p:nvPr/>
            </p:nvSpPr>
            <p:spPr bwMode="auto">
              <a:xfrm>
                <a:off x="1931" y="2161"/>
                <a:ext cx="78" cy="99"/>
              </a:xfrm>
              <a:custGeom>
                <a:avLst/>
                <a:gdLst>
                  <a:gd name="T0" fmla="*/ 0 w 625"/>
                  <a:gd name="T1" fmla="*/ 0 h 787"/>
                  <a:gd name="T2" fmla="*/ 0 w 625"/>
                  <a:gd name="T3" fmla="*/ 0 h 787"/>
                  <a:gd name="T4" fmla="*/ 0 w 625"/>
                  <a:gd name="T5" fmla="*/ 0 h 787"/>
                  <a:gd name="T6" fmla="*/ 0 w 625"/>
                  <a:gd name="T7" fmla="*/ 0 h 787"/>
                  <a:gd name="T8" fmla="*/ 0 w 625"/>
                  <a:gd name="T9" fmla="*/ 0 h 787"/>
                  <a:gd name="T10" fmla="*/ 0 w 625"/>
                  <a:gd name="T11" fmla="*/ 0 h 787"/>
                  <a:gd name="T12" fmla="*/ 0 w 625"/>
                  <a:gd name="T13" fmla="*/ 0 h 787"/>
                  <a:gd name="T14" fmla="*/ 0 w 625"/>
                  <a:gd name="T15" fmla="*/ 0 h 787"/>
                  <a:gd name="T16" fmla="*/ 0 w 625"/>
                  <a:gd name="T17" fmla="*/ 0 h 787"/>
                  <a:gd name="T18" fmla="*/ 0 w 625"/>
                  <a:gd name="T19" fmla="*/ 0 h 7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5"/>
                  <a:gd name="T31" fmla="*/ 0 h 787"/>
                  <a:gd name="T32" fmla="*/ 625 w 625"/>
                  <a:gd name="T33" fmla="*/ 787 h 78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5" h="787">
                    <a:moveTo>
                      <a:pt x="0" y="787"/>
                    </a:moveTo>
                    <a:lnTo>
                      <a:pt x="549" y="1"/>
                    </a:lnTo>
                    <a:lnTo>
                      <a:pt x="555" y="1"/>
                    </a:lnTo>
                    <a:lnTo>
                      <a:pt x="560" y="0"/>
                    </a:lnTo>
                    <a:lnTo>
                      <a:pt x="625" y="7"/>
                    </a:lnTo>
                    <a:lnTo>
                      <a:pt x="91" y="773"/>
                    </a:lnTo>
                    <a:lnTo>
                      <a:pt x="67" y="776"/>
                    </a:lnTo>
                    <a:lnTo>
                      <a:pt x="45" y="779"/>
                    </a:lnTo>
                    <a:lnTo>
                      <a:pt x="22" y="783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9F9E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5" name="Freeform 181"/>
              <p:cNvSpPr>
                <a:spLocks/>
              </p:cNvSpPr>
              <p:nvPr/>
            </p:nvSpPr>
            <p:spPr bwMode="auto">
              <a:xfrm>
                <a:off x="1936" y="2162"/>
                <a:ext cx="78" cy="97"/>
              </a:xfrm>
              <a:custGeom>
                <a:avLst/>
                <a:gdLst>
                  <a:gd name="T0" fmla="*/ 0 w 616"/>
                  <a:gd name="T1" fmla="*/ 0 h 776"/>
                  <a:gd name="T2" fmla="*/ 0 w 616"/>
                  <a:gd name="T3" fmla="*/ 0 h 776"/>
                  <a:gd name="T4" fmla="*/ 0 w 616"/>
                  <a:gd name="T5" fmla="*/ 0 h 776"/>
                  <a:gd name="T6" fmla="*/ 0 w 616"/>
                  <a:gd name="T7" fmla="*/ 0 h 776"/>
                  <a:gd name="T8" fmla="*/ 0 w 616"/>
                  <a:gd name="T9" fmla="*/ 0 h 776"/>
                  <a:gd name="T10" fmla="*/ 0 w 616"/>
                  <a:gd name="T11" fmla="*/ 0 h 776"/>
                  <a:gd name="T12" fmla="*/ 0 w 616"/>
                  <a:gd name="T13" fmla="*/ 0 h 776"/>
                  <a:gd name="T14" fmla="*/ 0 w 616"/>
                  <a:gd name="T15" fmla="*/ 0 h 776"/>
                  <a:gd name="T16" fmla="*/ 0 w 616"/>
                  <a:gd name="T17" fmla="*/ 0 h 776"/>
                  <a:gd name="T18" fmla="*/ 0 w 616"/>
                  <a:gd name="T19" fmla="*/ 0 h 776"/>
                  <a:gd name="T20" fmla="*/ 0 w 616"/>
                  <a:gd name="T21" fmla="*/ 0 h 776"/>
                  <a:gd name="T22" fmla="*/ 0 w 616"/>
                  <a:gd name="T23" fmla="*/ 0 h 7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16"/>
                  <a:gd name="T37" fmla="*/ 0 h 776"/>
                  <a:gd name="T38" fmla="*/ 616 w 616"/>
                  <a:gd name="T39" fmla="*/ 776 h 7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16" h="776">
                    <a:moveTo>
                      <a:pt x="0" y="776"/>
                    </a:moveTo>
                    <a:lnTo>
                      <a:pt x="540" y="0"/>
                    </a:lnTo>
                    <a:lnTo>
                      <a:pt x="616" y="7"/>
                    </a:lnTo>
                    <a:lnTo>
                      <a:pt x="85" y="769"/>
                    </a:lnTo>
                    <a:lnTo>
                      <a:pt x="77" y="769"/>
                    </a:lnTo>
                    <a:lnTo>
                      <a:pt x="68" y="769"/>
                    </a:lnTo>
                    <a:lnTo>
                      <a:pt x="59" y="769"/>
                    </a:lnTo>
                    <a:lnTo>
                      <a:pt x="51" y="769"/>
                    </a:lnTo>
                    <a:lnTo>
                      <a:pt x="37" y="771"/>
                    </a:lnTo>
                    <a:lnTo>
                      <a:pt x="25" y="773"/>
                    </a:lnTo>
                    <a:lnTo>
                      <a:pt x="12" y="774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A1A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6" name="Freeform 182"/>
              <p:cNvSpPr>
                <a:spLocks/>
              </p:cNvSpPr>
              <p:nvPr/>
            </p:nvSpPr>
            <p:spPr bwMode="auto">
              <a:xfrm>
                <a:off x="1942" y="2162"/>
                <a:ext cx="76" cy="96"/>
              </a:xfrm>
              <a:custGeom>
                <a:avLst/>
                <a:gdLst>
                  <a:gd name="T0" fmla="*/ 0 w 610"/>
                  <a:gd name="T1" fmla="*/ 0 h 766"/>
                  <a:gd name="T2" fmla="*/ 0 w 610"/>
                  <a:gd name="T3" fmla="*/ 0 h 766"/>
                  <a:gd name="T4" fmla="*/ 0 w 610"/>
                  <a:gd name="T5" fmla="*/ 0 h 766"/>
                  <a:gd name="T6" fmla="*/ 0 w 610"/>
                  <a:gd name="T7" fmla="*/ 0 h 766"/>
                  <a:gd name="T8" fmla="*/ 0 w 610"/>
                  <a:gd name="T9" fmla="*/ 0 h 766"/>
                  <a:gd name="T10" fmla="*/ 0 w 610"/>
                  <a:gd name="T11" fmla="*/ 0 h 766"/>
                  <a:gd name="T12" fmla="*/ 0 w 610"/>
                  <a:gd name="T13" fmla="*/ 0 h 766"/>
                  <a:gd name="T14" fmla="*/ 0 w 610"/>
                  <a:gd name="T15" fmla="*/ 0 h 766"/>
                  <a:gd name="T16" fmla="*/ 0 w 610"/>
                  <a:gd name="T17" fmla="*/ 0 h 766"/>
                  <a:gd name="T18" fmla="*/ 0 w 610"/>
                  <a:gd name="T19" fmla="*/ 0 h 7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0"/>
                  <a:gd name="T31" fmla="*/ 0 h 766"/>
                  <a:gd name="T32" fmla="*/ 610 w 610"/>
                  <a:gd name="T33" fmla="*/ 766 h 7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0" h="766">
                    <a:moveTo>
                      <a:pt x="0" y="766"/>
                    </a:moveTo>
                    <a:lnTo>
                      <a:pt x="534" y="0"/>
                    </a:lnTo>
                    <a:lnTo>
                      <a:pt x="610" y="8"/>
                    </a:lnTo>
                    <a:lnTo>
                      <a:pt x="82" y="765"/>
                    </a:lnTo>
                    <a:lnTo>
                      <a:pt x="63" y="765"/>
                    </a:lnTo>
                    <a:lnTo>
                      <a:pt x="45" y="765"/>
                    </a:lnTo>
                    <a:lnTo>
                      <a:pt x="25" y="765"/>
                    </a:lnTo>
                    <a:lnTo>
                      <a:pt x="7" y="765"/>
                    </a:lnTo>
                    <a:lnTo>
                      <a:pt x="3" y="766"/>
                    </a:lnTo>
                    <a:lnTo>
                      <a:pt x="0" y="766"/>
                    </a:lnTo>
                    <a:close/>
                  </a:path>
                </a:pathLst>
              </a:custGeom>
              <a:solidFill>
                <a:srgbClr val="A4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7" name="Freeform 183"/>
              <p:cNvSpPr>
                <a:spLocks/>
              </p:cNvSpPr>
              <p:nvPr/>
            </p:nvSpPr>
            <p:spPr bwMode="auto">
              <a:xfrm>
                <a:off x="1947" y="2163"/>
                <a:ext cx="76" cy="95"/>
              </a:xfrm>
              <a:custGeom>
                <a:avLst/>
                <a:gdLst>
                  <a:gd name="T0" fmla="*/ 0 w 607"/>
                  <a:gd name="T1" fmla="*/ 0 h 762"/>
                  <a:gd name="T2" fmla="*/ 0 w 607"/>
                  <a:gd name="T3" fmla="*/ 0 h 762"/>
                  <a:gd name="T4" fmla="*/ 0 w 607"/>
                  <a:gd name="T5" fmla="*/ 0 h 762"/>
                  <a:gd name="T6" fmla="*/ 0 w 607"/>
                  <a:gd name="T7" fmla="*/ 0 h 762"/>
                  <a:gd name="T8" fmla="*/ 0 w 607"/>
                  <a:gd name="T9" fmla="*/ 0 h 762"/>
                  <a:gd name="T10" fmla="*/ 0 w 607"/>
                  <a:gd name="T11" fmla="*/ 0 h 762"/>
                  <a:gd name="T12" fmla="*/ 0 w 607"/>
                  <a:gd name="T13" fmla="*/ 0 h 762"/>
                  <a:gd name="T14" fmla="*/ 0 w 607"/>
                  <a:gd name="T15" fmla="*/ 0 h 7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7"/>
                  <a:gd name="T25" fmla="*/ 0 h 762"/>
                  <a:gd name="T26" fmla="*/ 607 w 607"/>
                  <a:gd name="T27" fmla="*/ 762 h 76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7" h="762">
                    <a:moveTo>
                      <a:pt x="0" y="762"/>
                    </a:moveTo>
                    <a:lnTo>
                      <a:pt x="531" y="0"/>
                    </a:lnTo>
                    <a:lnTo>
                      <a:pt x="607" y="9"/>
                    </a:lnTo>
                    <a:lnTo>
                      <a:pt x="82" y="762"/>
                    </a:lnTo>
                    <a:lnTo>
                      <a:pt x="61" y="762"/>
                    </a:lnTo>
                    <a:lnTo>
                      <a:pt x="40" y="762"/>
                    </a:lnTo>
                    <a:lnTo>
                      <a:pt x="21" y="762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A6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8" name="Freeform 184"/>
              <p:cNvSpPr>
                <a:spLocks/>
              </p:cNvSpPr>
              <p:nvPr/>
            </p:nvSpPr>
            <p:spPr bwMode="auto">
              <a:xfrm>
                <a:off x="1952" y="2163"/>
                <a:ext cx="76" cy="95"/>
              </a:xfrm>
              <a:custGeom>
                <a:avLst/>
                <a:gdLst>
                  <a:gd name="T0" fmla="*/ 0 w 603"/>
                  <a:gd name="T1" fmla="*/ 0 h 758"/>
                  <a:gd name="T2" fmla="*/ 0 w 603"/>
                  <a:gd name="T3" fmla="*/ 0 h 758"/>
                  <a:gd name="T4" fmla="*/ 0 w 603"/>
                  <a:gd name="T5" fmla="*/ 0 h 758"/>
                  <a:gd name="T6" fmla="*/ 0 w 603"/>
                  <a:gd name="T7" fmla="*/ 0 h 758"/>
                  <a:gd name="T8" fmla="*/ 0 w 603"/>
                  <a:gd name="T9" fmla="*/ 0 h 758"/>
                  <a:gd name="T10" fmla="*/ 0 w 603"/>
                  <a:gd name="T11" fmla="*/ 0 h 758"/>
                  <a:gd name="T12" fmla="*/ 0 w 603"/>
                  <a:gd name="T13" fmla="*/ 0 h 758"/>
                  <a:gd name="T14" fmla="*/ 0 w 603"/>
                  <a:gd name="T15" fmla="*/ 0 h 7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3"/>
                  <a:gd name="T25" fmla="*/ 0 h 758"/>
                  <a:gd name="T26" fmla="*/ 603 w 603"/>
                  <a:gd name="T27" fmla="*/ 758 h 7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3" h="758">
                    <a:moveTo>
                      <a:pt x="0" y="757"/>
                    </a:moveTo>
                    <a:lnTo>
                      <a:pt x="528" y="0"/>
                    </a:lnTo>
                    <a:lnTo>
                      <a:pt x="603" y="9"/>
                    </a:lnTo>
                    <a:lnTo>
                      <a:pt x="81" y="758"/>
                    </a:lnTo>
                    <a:lnTo>
                      <a:pt x="60" y="758"/>
                    </a:lnTo>
                    <a:lnTo>
                      <a:pt x="41" y="757"/>
                    </a:lnTo>
                    <a:lnTo>
                      <a:pt x="20" y="757"/>
                    </a:lnTo>
                    <a:lnTo>
                      <a:pt x="0" y="757"/>
                    </a:lnTo>
                    <a:close/>
                  </a:path>
                </a:pathLst>
              </a:custGeom>
              <a:solidFill>
                <a:srgbClr val="A8A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09" name="Freeform 185"/>
              <p:cNvSpPr>
                <a:spLocks/>
              </p:cNvSpPr>
              <p:nvPr/>
            </p:nvSpPr>
            <p:spPr bwMode="auto">
              <a:xfrm>
                <a:off x="1957" y="2164"/>
                <a:ext cx="75" cy="94"/>
              </a:xfrm>
              <a:custGeom>
                <a:avLst/>
                <a:gdLst>
                  <a:gd name="T0" fmla="*/ 0 w 600"/>
                  <a:gd name="T1" fmla="*/ 0 h 755"/>
                  <a:gd name="T2" fmla="*/ 0 w 600"/>
                  <a:gd name="T3" fmla="*/ 0 h 755"/>
                  <a:gd name="T4" fmla="*/ 0 w 600"/>
                  <a:gd name="T5" fmla="*/ 0 h 755"/>
                  <a:gd name="T6" fmla="*/ 0 w 600"/>
                  <a:gd name="T7" fmla="*/ 0 h 755"/>
                  <a:gd name="T8" fmla="*/ 0 w 600"/>
                  <a:gd name="T9" fmla="*/ 0 h 755"/>
                  <a:gd name="T10" fmla="*/ 0 w 600"/>
                  <a:gd name="T11" fmla="*/ 0 h 755"/>
                  <a:gd name="T12" fmla="*/ 0 w 600"/>
                  <a:gd name="T13" fmla="*/ 0 h 755"/>
                  <a:gd name="T14" fmla="*/ 0 w 600"/>
                  <a:gd name="T15" fmla="*/ 0 h 7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0"/>
                  <a:gd name="T25" fmla="*/ 0 h 755"/>
                  <a:gd name="T26" fmla="*/ 600 w 600"/>
                  <a:gd name="T27" fmla="*/ 755 h 7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0" h="755">
                    <a:moveTo>
                      <a:pt x="0" y="753"/>
                    </a:moveTo>
                    <a:lnTo>
                      <a:pt x="525" y="0"/>
                    </a:lnTo>
                    <a:lnTo>
                      <a:pt x="600" y="8"/>
                    </a:lnTo>
                    <a:lnTo>
                      <a:pt x="79" y="755"/>
                    </a:lnTo>
                    <a:lnTo>
                      <a:pt x="59" y="754"/>
                    </a:lnTo>
                    <a:lnTo>
                      <a:pt x="39" y="754"/>
                    </a:lnTo>
                    <a:lnTo>
                      <a:pt x="19" y="754"/>
                    </a:lnTo>
                    <a:lnTo>
                      <a:pt x="0" y="753"/>
                    </a:lnTo>
                    <a:close/>
                  </a:path>
                </a:pathLst>
              </a:custGeom>
              <a:solidFill>
                <a:srgbClr val="ABAA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0" name="Freeform 186"/>
              <p:cNvSpPr>
                <a:spLocks/>
              </p:cNvSpPr>
              <p:nvPr/>
            </p:nvSpPr>
            <p:spPr bwMode="auto">
              <a:xfrm>
                <a:off x="1962" y="2164"/>
                <a:ext cx="75" cy="94"/>
              </a:xfrm>
              <a:custGeom>
                <a:avLst/>
                <a:gdLst>
                  <a:gd name="T0" fmla="*/ 0 w 598"/>
                  <a:gd name="T1" fmla="*/ 0 h 751"/>
                  <a:gd name="T2" fmla="*/ 0 w 598"/>
                  <a:gd name="T3" fmla="*/ 0 h 751"/>
                  <a:gd name="T4" fmla="*/ 0 w 598"/>
                  <a:gd name="T5" fmla="*/ 0 h 751"/>
                  <a:gd name="T6" fmla="*/ 0 w 598"/>
                  <a:gd name="T7" fmla="*/ 0 h 751"/>
                  <a:gd name="T8" fmla="*/ 0 w 598"/>
                  <a:gd name="T9" fmla="*/ 0 h 751"/>
                  <a:gd name="T10" fmla="*/ 0 w 598"/>
                  <a:gd name="T11" fmla="*/ 0 h 751"/>
                  <a:gd name="T12" fmla="*/ 0 w 598"/>
                  <a:gd name="T13" fmla="*/ 0 h 751"/>
                  <a:gd name="T14" fmla="*/ 0 w 598"/>
                  <a:gd name="T15" fmla="*/ 0 h 7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8"/>
                  <a:gd name="T25" fmla="*/ 0 h 751"/>
                  <a:gd name="T26" fmla="*/ 598 w 598"/>
                  <a:gd name="T27" fmla="*/ 751 h 75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8" h="751">
                    <a:moveTo>
                      <a:pt x="0" y="749"/>
                    </a:moveTo>
                    <a:lnTo>
                      <a:pt x="522" y="0"/>
                    </a:lnTo>
                    <a:lnTo>
                      <a:pt x="598" y="7"/>
                    </a:lnTo>
                    <a:lnTo>
                      <a:pt x="79" y="751"/>
                    </a:lnTo>
                    <a:lnTo>
                      <a:pt x="58" y="751"/>
                    </a:lnTo>
                    <a:lnTo>
                      <a:pt x="39" y="750"/>
                    </a:lnTo>
                    <a:lnTo>
                      <a:pt x="19" y="749"/>
                    </a:lnTo>
                    <a:lnTo>
                      <a:pt x="0" y="749"/>
                    </a:lnTo>
                    <a:close/>
                  </a:path>
                </a:pathLst>
              </a:custGeom>
              <a:solidFill>
                <a:srgbClr val="ADAC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1" name="Freeform 187"/>
              <p:cNvSpPr>
                <a:spLocks/>
              </p:cNvSpPr>
              <p:nvPr/>
            </p:nvSpPr>
            <p:spPr bwMode="auto">
              <a:xfrm>
                <a:off x="1967" y="2165"/>
                <a:ext cx="75" cy="94"/>
              </a:xfrm>
              <a:custGeom>
                <a:avLst/>
                <a:gdLst>
                  <a:gd name="T0" fmla="*/ 0 w 597"/>
                  <a:gd name="T1" fmla="*/ 0 h 750"/>
                  <a:gd name="T2" fmla="*/ 0 w 597"/>
                  <a:gd name="T3" fmla="*/ 0 h 750"/>
                  <a:gd name="T4" fmla="*/ 0 w 597"/>
                  <a:gd name="T5" fmla="*/ 0 h 750"/>
                  <a:gd name="T6" fmla="*/ 0 w 597"/>
                  <a:gd name="T7" fmla="*/ 0 h 750"/>
                  <a:gd name="T8" fmla="*/ 0 w 597"/>
                  <a:gd name="T9" fmla="*/ 0 h 750"/>
                  <a:gd name="T10" fmla="*/ 0 w 597"/>
                  <a:gd name="T11" fmla="*/ 0 h 750"/>
                  <a:gd name="T12" fmla="*/ 0 w 597"/>
                  <a:gd name="T13" fmla="*/ 0 h 750"/>
                  <a:gd name="T14" fmla="*/ 0 w 597"/>
                  <a:gd name="T15" fmla="*/ 0 h 7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7"/>
                  <a:gd name="T25" fmla="*/ 0 h 750"/>
                  <a:gd name="T26" fmla="*/ 597 w 597"/>
                  <a:gd name="T27" fmla="*/ 750 h 7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7" h="750">
                    <a:moveTo>
                      <a:pt x="0" y="747"/>
                    </a:moveTo>
                    <a:lnTo>
                      <a:pt x="521" y="0"/>
                    </a:lnTo>
                    <a:lnTo>
                      <a:pt x="597" y="8"/>
                    </a:lnTo>
                    <a:lnTo>
                      <a:pt x="79" y="750"/>
                    </a:lnTo>
                    <a:lnTo>
                      <a:pt x="59" y="749"/>
                    </a:lnTo>
                    <a:lnTo>
                      <a:pt x="40" y="748"/>
                    </a:lnTo>
                    <a:lnTo>
                      <a:pt x="19" y="748"/>
                    </a:lnTo>
                    <a:lnTo>
                      <a:pt x="0" y="747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2" name="Freeform 188"/>
              <p:cNvSpPr>
                <a:spLocks/>
              </p:cNvSpPr>
              <p:nvPr/>
            </p:nvSpPr>
            <p:spPr bwMode="auto">
              <a:xfrm>
                <a:off x="1972" y="2165"/>
                <a:ext cx="75" cy="94"/>
              </a:xfrm>
              <a:custGeom>
                <a:avLst/>
                <a:gdLst>
                  <a:gd name="T0" fmla="*/ 0 w 595"/>
                  <a:gd name="T1" fmla="*/ 0 h 748"/>
                  <a:gd name="T2" fmla="*/ 0 w 595"/>
                  <a:gd name="T3" fmla="*/ 0 h 748"/>
                  <a:gd name="T4" fmla="*/ 0 w 595"/>
                  <a:gd name="T5" fmla="*/ 0 h 748"/>
                  <a:gd name="T6" fmla="*/ 0 w 595"/>
                  <a:gd name="T7" fmla="*/ 0 h 748"/>
                  <a:gd name="T8" fmla="*/ 0 w 595"/>
                  <a:gd name="T9" fmla="*/ 0 h 748"/>
                  <a:gd name="T10" fmla="*/ 0 w 595"/>
                  <a:gd name="T11" fmla="*/ 0 h 748"/>
                  <a:gd name="T12" fmla="*/ 0 w 595"/>
                  <a:gd name="T13" fmla="*/ 0 h 748"/>
                  <a:gd name="T14" fmla="*/ 0 w 595"/>
                  <a:gd name="T15" fmla="*/ 0 h 7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5"/>
                  <a:gd name="T25" fmla="*/ 0 h 748"/>
                  <a:gd name="T26" fmla="*/ 595 w 595"/>
                  <a:gd name="T27" fmla="*/ 748 h 7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5" h="748">
                    <a:moveTo>
                      <a:pt x="0" y="744"/>
                    </a:moveTo>
                    <a:lnTo>
                      <a:pt x="519" y="0"/>
                    </a:lnTo>
                    <a:lnTo>
                      <a:pt x="595" y="8"/>
                    </a:lnTo>
                    <a:lnTo>
                      <a:pt x="78" y="748"/>
                    </a:lnTo>
                    <a:lnTo>
                      <a:pt x="58" y="747"/>
                    </a:lnTo>
                    <a:lnTo>
                      <a:pt x="39" y="746"/>
                    </a:lnTo>
                    <a:lnTo>
                      <a:pt x="19" y="745"/>
                    </a:lnTo>
                    <a:lnTo>
                      <a:pt x="0" y="744"/>
                    </a:lnTo>
                    <a:close/>
                  </a:path>
                </a:pathLst>
              </a:custGeom>
              <a:solidFill>
                <a:srgbClr val="B3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3" name="Freeform 189"/>
              <p:cNvSpPr>
                <a:spLocks/>
              </p:cNvSpPr>
              <p:nvPr/>
            </p:nvSpPr>
            <p:spPr bwMode="auto">
              <a:xfrm>
                <a:off x="1977" y="2166"/>
                <a:ext cx="74" cy="93"/>
              </a:xfrm>
              <a:custGeom>
                <a:avLst/>
                <a:gdLst>
                  <a:gd name="T0" fmla="*/ 0 w 592"/>
                  <a:gd name="T1" fmla="*/ 0 h 747"/>
                  <a:gd name="T2" fmla="*/ 0 w 592"/>
                  <a:gd name="T3" fmla="*/ 0 h 747"/>
                  <a:gd name="T4" fmla="*/ 0 w 592"/>
                  <a:gd name="T5" fmla="*/ 0 h 747"/>
                  <a:gd name="T6" fmla="*/ 0 w 592"/>
                  <a:gd name="T7" fmla="*/ 0 h 747"/>
                  <a:gd name="T8" fmla="*/ 0 w 592"/>
                  <a:gd name="T9" fmla="*/ 0 h 747"/>
                  <a:gd name="T10" fmla="*/ 0 w 592"/>
                  <a:gd name="T11" fmla="*/ 0 h 747"/>
                  <a:gd name="T12" fmla="*/ 0 w 592"/>
                  <a:gd name="T13" fmla="*/ 0 h 747"/>
                  <a:gd name="T14" fmla="*/ 0 w 592"/>
                  <a:gd name="T15" fmla="*/ 0 h 7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2"/>
                  <a:gd name="T25" fmla="*/ 0 h 747"/>
                  <a:gd name="T26" fmla="*/ 592 w 592"/>
                  <a:gd name="T27" fmla="*/ 747 h 7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2" h="747">
                    <a:moveTo>
                      <a:pt x="0" y="742"/>
                    </a:moveTo>
                    <a:lnTo>
                      <a:pt x="518" y="0"/>
                    </a:lnTo>
                    <a:lnTo>
                      <a:pt x="592" y="8"/>
                    </a:lnTo>
                    <a:lnTo>
                      <a:pt x="78" y="747"/>
                    </a:lnTo>
                    <a:lnTo>
                      <a:pt x="58" y="746"/>
                    </a:lnTo>
                    <a:lnTo>
                      <a:pt x="39" y="744"/>
                    </a:lnTo>
                    <a:lnTo>
                      <a:pt x="19" y="743"/>
                    </a:lnTo>
                    <a:lnTo>
                      <a:pt x="0" y="742"/>
                    </a:lnTo>
                    <a:close/>
                  </a:path>
                </a:pathLst>
              </a:custGeom>
              <a:solidFill>
                <a:srgbClr val="B6B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4" name="Freeform 190"/>
              <p:cNvSpPr>
                <a:spLocks/>
              </p:cNvSpPr>
              <p:nvPr/>
            </p:nvSpPr>
            <p:spPr bwMode="auto">
              <a:xfrm>
                <a:off x="1982" y="2166"/>
                <a:ext cx="74" cy="94"/>
              </a:xfrm>
              <a:custGeom>
                <a:avLst/>
                <a:gdLst>
                  <a:gd name="T0" fmla="*/ 0 w 591"/>
                  <a:gd name="T1" fmla="*/ 0 h 746"/>
                  <a:gd name="T2" fmla="*/ 0 w 591"/>
                  <a:gd name="T3" fmla="*/ 0 h 746"/>
                  <a:gd name="T4" fmla="*/ 0 w 591"/>
                  <a:gd name="T5" fmla="*/ 0 h 746"/>
                  <a:gd name="T6" fmla="*/ 0 w 591"/>
                  <a:gd name="T7" fmla="*/ 0 h 746"/>
                  <a:gd name="T8" fmla="*/ 0 w 591"/>
                  <a:gd name="T9" fmla="*/ 0 h 746"/>
                  <a:gd name="T10" fmla="*/ 0 w 591"/>
                  <a:gd name="T11" fmla="*/ 0 h 746"/>
                  <a:gd name="T12" fmla="*/ 0 w 591"/>
                  <a:gd name="T13" fmla="*/ 0 h 746"/>
                  <a:gd name="T14" fmla="*/ 0 w 591"/>
                  <a:gd name="T15" fmla="*/ 0 h 7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1"/>
                  <a:gd name="T25" fmla="*/ 0 h 746"/>
                  <a:gd name="T26" fmla="*/ 591 w 591"/>
                  <a:gd name="T27" fmla="*/ 746 h 7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1" h="746">
                    <a:moveTo>
                      <a:pt x="0" y="740"/>
                    </a:moveTo>
                    <a:lnTo>
                      <a:pt x="517" y="0"/>
                    </a:lnTo>
                    <a:lnTo>
                      <a:pt x="591" y="8"/>
                    </a:lnTo>
                    <a:lnTo>
                      <a:pt x="77" y="746"/>
                    </a:lnTo>
                    <a:lnTo>
                      <a:pt x="57" y="744"/>
                    </a:lnTo>
                    <a:lnTo>
                      <a:pt x="39" y="743"/>
                    </a:lnTo>
                    <a:lnTo>
                      <a:pt x="19" y="742"/>
                    </a:lnTo>
                    <a:lnTo>
                      <a:pt x="0" y="740"/>
                    </a:lnTo>
                    <a:close/>
                  </a:path>
                </a:pathLst>
              </a:custGeom>
              <a:solidFill>
                <a:srgbClr val="B9B9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5" name="Freeform 191"/>
              <p:cNvSpPr>
                <a:spLocks/>
              </p:cNvSpPr>
              <p:nvPr/>
            </p:nvSpPr>
            <p:spPr bwMode="auto">
              <a:xfrm>
                <a:off x="1987" y="2167"/>
                <a:ext cx="74" cy="93"/>
              </a:xfrm>
              <a:custGeom>
                <a:avLst/>
                <a:gdLst>
                  <a:gd name="T0" fmla="*/ 0 w 590"/>
                  <a:gd name="T1" fmla="*/ 0 h 744"/>
                  <a:gd name="T2" fmla="*/ 0 w 590"/>
                  <a:gd name="T3" fmla="*/ 0 h 744"/>
                  <a:gd name="T4" fmla="*/ 0 w 590"/>
                  <a:gd name="T5" fmla="*/ 0 h 744"/>
                  <a:gd name="T6" fmla="*/ 0 w 590"/>
                  <a:gd name="T7" fmla="*/ 0 h 744"/>
                  <a:gd name="T8" fmla="*/ 0 w 590"/>
                  <a:gd name="T9" fmla="*/ 0 h 744"/>
                  <a:gd name="T10" fmla="*/ 0 w 590"/>
                  <a:gd name="T11" fmla="*/ 0 h 744"/>
                  <a:gd name="T12" fmla="*/ 0 w 590"/>
                  <a:gd name="T13" fmla="*/ 0 h 744"/>
                  <a:gd name="T14" fmla="*/ 0 w 590"/>
                  <a:gd name="T15" fmla="*/ 0 h 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0"/>
                  <a:gd name="T25" fmla="*/ 0 h 744"/>
                  <a:gd name="T26" fmla="*/ 590 w 590"/>
                  <a:gd name="T27" fmla="*/ 744 h 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0" h="744">
                    <a:moveTo>
                      <a:pt x="0" y="739"/>
                    </a:moveTo>
                    <a:lnTo>
                      <a:pt x="514" y="0"/>
                    </a:lnTo>
                    <a:lnTo>
                      <a:pt x="590" y="8"/>
                    </a:lnTo>
                    <a:lnTo>
                      <a:pt x="77" y="744"/>
                    </a:lnTo>
                    <a:lnTo>
                      <a:pt x="57" y="743"/>
                    </a:lnTo>
                    <a:lnTo>
                      <a:pt x="38" y="742"/>
                    </a:lnTo>
                    <a:lnTo>
                      <a:pt x="18" y="741"/>
                    </a:lnTo>
                    <a:lnTo>
                      <a:pt x="0" y="739"/>
                    </a:lnTo>
                    <a:close/>
                  </a:path>
                </a:pathLst>
              </a:custGeom>
              <a:solidFill>
                <a:srgbClr val="BCBC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6" name="Freeform 192"/>
              <p:cNvSpPr>
                <a:spLocks/>
              </p:cNvSpPr>
              <p:nvPr/>
            </p:nvSpPr>
            <p:spPr bwMode="auto">
              <a:xfrm>
                <a:off x="1992" y="2167"/>
                <a:ext cx="73" cy="93"/>
              </a:xfrm>
              <a:custGeom>
                <a:avLst/>
                <a:gdLst>
                  <a:gd name="T0" fmla="*/ 0 w 590"/>
                  <a:gd name="T1" fmla="*/ 0 h 743"/>
                  <a:gd name="T2" fmla="*/ 0 w 590"/>
                  <a:gd name="T3" fmla="*/ 0 h 743"/>
                  <a:gd name="T4" fmla="*/ 0 w 590"/>
                  <a:gd name="T5" fmla="*/ 0 h 743"/>
                  <a:gd name="T6" fmla="*/ 0 w 590"/>
                  <a:gd name="T7" fmla="*/ 0 h 743"/>
                  <a:gd name="T8" fmla="*/ 0 w 590"/>
                  <a:gd name="T9" fmla="*/ 0 h 743"/>
                  <a:gd name="T10" fmla="*/ 0 w 590"/>
                  <a:gd name="T11" fmla="*/ 0 h 743"/>
                  <a:gd name="T12" fmla="*/ 0 w 590"/>
                  <a:gd name="T13" fmla="*/ 0 h 743"/>
                  <a:gd name="T14" fmla="*/ 0 w 590"/>
                  <a:gd name="T15" fmla="*/ 0 h 7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0"/>
                  <a:gd name="T25" fmla="*/ 0 h 743"/>
                  <a:gd name="T26" fmla="*/ 590 w 590"/>
                  <a:gd name="T27" fmla="*/ 743 h 7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0" h="743">
                    <a:moveTo>
                      <a:pt x="0" y="738"/>
                    </a:moveTo>
                    <a:lnTo>
                      <a:pt x="514" y="0"/>
                    </a:lnTo>
                    <a:lnTo>
                      <a:pt x="590" y="8"/>
                    </a:lnTo>
                    <a:lnTo>
                      <a:pt x="77" y="743"/>
                    </a:lnTo>
                    <a:lnTo>
                      <a:pt x="57" y="742"/>
                    </a:lnTo>
                    <a:lnTo>
                      <a:pt x="39" y="740"/>
                    </a:lnTo>
                    <a:lnTo>
                      <a:pt x="19" y="739"/>
                    </a:lnTo>
                    <a:lnTo>
                      <a:pt x="0" y="738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7" name="Freeform 193"/>
              <p:cNvSpPr>
                <a:spLocks/>
              </p:cNvSpPr>
              <p:nvPr/>
            </p:nvSpPr>
            <p:spPr bwMode="auto">
              <a:xfrm>
                <a:off x="1996" y="2168"/>
                <a:ext cx="74" cy="93"/>
              </a:xfrm>
              <a:custGeom>
                <a:avLst/>
                <a:gdLst>
                  <a:gd name="T0" fmla="*/ 0 w 589"/>
                  <a:gd name="T1" fmla="*/ 0 h 744"/>
                  <a:gd name="T2" fmla="*/ 0 w 589"/>
                  <a:gd name="T3" fmla="*/ 0 h 744"/>
                  <a:gd name="T4" fmla="*/ 0 w 589"/>
                  <a:gd name="T5" fmla="*/ 0 h 744"/>
                  <a:gd name="T6" fmla="*/ 0 w 589"/>
                  <a:gd name="T7" fmla="*/ 0 h 744"/>
                  <a:gd name="T8" fmla="*/ 0 w 589"/>
                  <a:gd name="T9" fmla="*/ 0 h 744"/>
                  <a:gd name="T10" fmla="*/ 0 w 589"/>
                  <a:gd name="T11" fmla="*/ 0 h 744"/>
                  <a:gd name="T12" fmla="*/ 0 w 589"/>
                  <a:gd name="T13" fmla="*/ 0 h 744"/>
                  <a:gd name="T14" fmla="*/ 0 w 589"/>
                  <a:gd name="T15" fmla="*/ 0 h 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9"/>
                  <a:gd name="T25" fmla="*/ 0 h 744"/>
                  <a:gd name="T26" fmla="*/ 589 w 589"/>
                  <a:gd name="T27" fmla="*/ 744 h 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9" h="744">
                    <a:moveTo>
                      <a:pt x="0" y="736"/>
                    </a:moveTo>
                    <a:lnTo>
                      <a:pt x="513" y="0"/>
                    </a:lnTo>
                    <a:lnTo>
                      <a:pt x="589" y="8"/>
                    </a:lnTo>
                    <a:lnTo>
                      <a:pt x="76" y="744"/>
                    </a:lnTo>
                    <a:lnTo>
                      <a:pt x="57" y="741"/>
                    </a:lnTo>
                    <a:lnTo>
                      <a:pt x="38" y="739"/>
                    </a:lnTo>
                    <a:lnTo>
                      <a:pt x="18" y="738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8" name="Freeform 194"/>
              <p:cNvSpPr>
                <a:spLocks/>
              </p:cNvSpPr>
              <p:nvPr/>
            </p:nvSpPr>
            <p:spPr bwMode="auto">
              <a:xfrm>
                <a:off x="2001" y="2168"/>
                <a:ext cx="74" cy="93"/>
              </a:xfrm>
              <a:custGeom>
                <a:avLst/>
                <a:gdLst>
                  <a:gd name="T0" fmla="*/ 0 w 588"/>
                  <a:gd name="T1" fmla="*/ 0 h 743"/>
                  <a:gd name="T2" fmla="*/ 0 w 588"/>
                  <a:gd name="T3" fmla="*/ 0 h 743"/>
                  <a:gd name="T4" fmla="*/ 0 w 588"/>
                  <a:gd name="T5" fmla="*/ 0 h 743"/>
                  <a:gd name="T6" fmla="*/ 0 w 588"/>
                  <a:gd name="T7" fmla="*/ 0 h 743"/>
                  <a:gd name="T8" fmla="*/ 0 w 588"/>
                  <a:gd name="T9" fmla="*/ 0 h 743"/>
                  <a:gd name="T10" fmla="*/ 0 w 588"/>
                  <a:gd name="T11" fmla="*/ 0 h 743"/>
                  <a:gd name="T12" fmla="*/ 0 w 588"/>
                  <a:gd name="T13" fmla="*/ 0 h 743"/>
                  <a:gd name="T14" fmla="*/ 0 w 588"/>
                  <a:gd name="T15" fmla="*/ 0 h 7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8"/>
                  <a:gd name="T25" fmla="*/ 0 h 743"/>
                  <a:gd name="T26" fmla="*/ 588 w 588"/>
                  <a:gd name="T27" fmla="*/ 743 h 7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8" h="743">
                    <a:moveTo>
                      <a:pt x="0" y="735"/>
                    </a:moveTo>
                    <a:lnTo>
                      <a:pt x="513" y="0"/>
                    </a:lnTo>
                    <a:lnTo>
                      <a:pt x="588" y="8"/>
                    </a:lnTo>
                    <a:lnTo>
                      <a:pt x="75" y="743"/>
                    </a:lnTo>
                    <a:lnTo>
                      <a:pt x="57" y="741"/>
                    </a:lnTo>
                    <a:lnTo>
                      <a:pt x="38" y="740"/>
                    </a:lnTo>
                    <a:lnTo>
                      <a:pt x="19" y="737"/>
                    </a:lnTo>
                    <a:lnTo>
                      <a:pt x="0" y="735"/>
                    </a:lnTo>
                    <a:close/>
                  </a:path>
                </a:pathLst>
              </a:custGeom>
              <a:solidFill>
                <a:srgbClr val="C5C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19" name="Freeform 195"/>
              <p:cNvSpPr>
                <a:spLocks/>
              </p:cNvSpPr>
              <p:nvPr/>
            </p:nvSpPr>
            <p:spPr bwMode="auto">
              <a:xfrm>
                <a:off x="2006" y="2169"/>
                <a:ext cx="71" cy="93"/>
              </a:xfrm>
              <a:custGeom>
                <a:avLst/>
                <a:gdLst>
                  <a:gd name="T0" fmla="*/ 0 w 565"/>
                  <a:gd name="T1" fmla="*/ 0 h 742"/>
                  <a:gd name="T2" fmla="*/ 0 w 565"/>
                  <a:gd name="T3" fmla="*/ 0 h 742"/>
                  <a:gd name="T4" fmla="*/ 0 w 565"/>
                  <a:gd name="T5" fmla="*/ 0 h 742"/>
                  <a:gd name="T6" fmla="*/ 0 w 565"/>
                  <a:gd name="T7" fmla="*/ 0 h 742"/>
                  <a:gd name="T8" fmla="*/ 0 w 565"/>
                  <a:gd name="T9" fmla="*/ 0 h 742"/>
                  <a:gd name="T10" fmla="*/ 0 w 565"/>
                  <a:gd name="T11" fmla="*/ 0 h 742"/>
                  <a:gd name="T12" fmla="*/ 0 w 565"/>
                  <a:gd name="T13" fmla="*/ 0 h 742"/>
                  <a:gd name="T14" fmla="*/ 0 w 565"/>
                  <a:gd name="T15" fmla="*/ 0 h 742"/>
                  <a:gd name="T16" fmla="*/ 0 w 565"/>
                  <a:gd name="T17" fmla="*/ 0 h 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"/>
                  <a:gd name="T28" fmla="*/ 0 h 742"/>
                  <a:gd name="T29" fmla="*/ 565 w 565"/>
                  <a:gd name="T30" fmla="*/ 742 h 7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" h="742">
                    <a:moveTo>
                      <a:pt x="0" y="736"/>
                    </a:moveTo>
                    <a:lnTo>
                      <a:pt x="513" y="0"/>
                    </a:lnTo>
                    <a:lnTo>
                      <a:pt x="565" y="6"/>
                    </a:lnTo>
                    <a:lnTo>
                      <a:pt x="279" y="452"/>
                    </a:lnTo>
                    <a:lnTo>
                      <a:pt x="75" y="742"/>
                    </a:lnTo>
                    <a:lnTo>
                      <a:pt x="57" y="741"/>
                    </a:lnTo>
                    <a:lnTo>
                      <a:pt x="37" y="739"/>
                    </a:lnTo>
                    <a:lnTo>
                      <a:pt x="19" y="737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rgbClr val="C8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0" name="Freeform 196"/>
              <p:cNvSpPr>
                <a:spLocks/>
              </p:cNvSpPr>
              <p:nvPr/>
            </p:nvSpPr>
            <p:spPr bwMode="auto">
              <a:xfrm>
                <a:off x="2011" y="2169"/>
                <a:ext cx="66" cy="93"/>
              </a:xfrm>
              <a:custGeom>
                <a:avLst/>
                <a:gdLst>
                  <a:gd name="T0" fmla="*/ 0 w 528"/>
                  <a:gd name="T1" fmla="*/ 0 h 740"/>
                  <a:gd name="T2" fmla="*/ 0 w 528"/>
                  <a:gd name="T3" fmla="*/ 0 h 740"/>
                  <a:gd name="T4" fmla="*/ 0 w 528"/>
                  <a:gd name="T5" fmla="*/ 0 h 740"/>
                  <a:gd name="T6" fmla="*/ 0 w 528"/>
                  <a:gd name="T7" fmla="*/ 0 h 740"/>
                  <a:gd name="T8" fmla="*/ 0 w 528"/>
                  <a:gd name="T9" fmla="*/ 0 h 740"/>
                  <a:gd name="T10" fmla="*/ 0 w 528"/>
                  <a:gd name="T11" fmla="*/ 0 h 740"/>
                  <a:gd name="T12" fmla="*/ 0 w 528"/>
                  <a:gd name="T13" fmla="*/ 0 h 740"/>
                  <a:gd name="T14" fmla="*/ 0 w 528"/>
                  <a:gd name="T15" fmla="*/ 0 h 7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8"/>
                  <a:gd name="T25" fmla="*/ 0 h 740"/>
                  <a:gd name="T26" fmla="*/ 528 w 528"/>
                  <a:gd name="T27" fmla="*/ 740 h 7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8" h="740">
                    <a:moveTo>
                      <a:pt x="0" y="735"/>
                    </a:moveTo>
                    <a:lnTo>
                      <a:pt x="513" y="0"/>
                    </a:lnTo>
                    <a:lnTo>
                      <a:pt x="528" y="2"/>
                    </a:lnTo>
                    <a:lnTo>
                      <a:pt x="55" y="740"/>
                    </a:lnTo>
                    <a:lnTo>
                      <a:pt x="41" y="739"/>
                    </a:lnTo>
                    <a:lnTo>
                      <a:pt x="28" y="738"/>
                    </a:lnTo>
                    <a:lnTo>
                      <a:pt x="15" y="736"/>
                    </a:lnTo>
                    <a:lnTo>
                      <a:pt x="0" y="735"/>
                    </a:lnTo>
                    <a:close/>
                  </a:path>
                </a:pathLst>
              </a:custGeom>
              <a:solidFill>
                <a:srgbClr val="CB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1" name="Freeform 197"/>
              <p:cNvSpPr>
                <a:spLocks/>
              </p:cNvSpPr>
              <p:nvPr/>
            </p:nvSpPr>
            <p:spPr bwMode="auto">
              <a:xfrm>
                <a:off x="2015" y="2225"/>
                <a:ext cx="26" cy="37"/>
              </a:xfrm>
              <a:custGeom>
                <a:avLst/>
                <a:gdLst>
                  <a:gd name="T0" fmla="*/ 0 w 204"/>
                  <a:gd name="T1" fmla="*/ 0 h 292"/>
                  <a:gd name="T2" fmla="*/ 0 w 204"/>
                  <a:gd name="T3" fmla="*/ 0 h 292"/>
                  <a:gd name="T4" fmla="*/ 0 w 204"/>
                  <a:gd name="T5" fmla="*/ 0 h 292"/>
                  <a:gd name="T6" fmla="*/ 0 w 204"/>
                  <a:gd name="T7" fmla="*/ 0 h 292"/>
                  <a:gd name="T8" fmla="*/ 0 w 204"/>
                  <a:gd name="T9" fmla="*/ 0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92"/>
                  <a:gd name="T17" fmla="*/ 204 w 204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92">
                    <a:moveTo>
                      <a:pt x="0" y="290"/>
                    </a:moveTo>
                    <a:lnTo>
                      <a:pt x="204" y="0"/>
                    </a:lnTo>
                    <a:lnTo>
                      <a:pt x="17" y="292"/>
                    </a:lnTo>
                    <a:lnTo>
                      <a:pt x="8" y="291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CDCD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2" name="Freeform 198"/>
              <p:cNvSpPr>
                <a:spLocks/>
              </p:cNvSpPr>
              <p:nvPr/>
            </p:nvSpPr>
            <p:spPr bwMode="auto">
              <a:xfrm>
                <a:off x="2066" y="1924"/>
                <a:ext cx="76" cy="108"/>
              </a:xfrm>
              <a:custGeom>
                <a:avLst/>
                <a:gdLst>
                  <a:gd name="T0" fmla="*/ 0 w 611"/>
                  <a:gd name="T1" fmla="*/ 0 h 860"/>
                  <a:gd name="T2" fmla="*/ 0 w 611"/>
                  <a:gd name="T3" fmla="*/ 0 h 860"/>
                  <a:gd name="T4" fmla="*/ 0 w 611"/>
                  <a:gd name="T5" fmla="*/ 0 h 860"/>
                  <a:gd name="T6" fmla="*/ 0 w 611"/>
                  <a:gd name="T7" fmla="*/ 0 h 860"/>
                  <a:gd name="T8" fmla="*/ 0 w 611"/>
                  <a:gd name="T9" fmla="*/ 0 h 860"/>
                  <a:gd name="T10" fmla="*/ 0 w 611"/>
                  <a:gd name="T11" fmla="*/ 0 h 860"/>
                  <a:gd name="T12" fmla="*/ 0 w 611"/>
                  <a:gd name="T13" fmla="*/ 0 h 860"/>
                  <a:gd name="T14" fmla="*/ 0 w 611"/>
                  <a:gd name="T15" fmla="*/ 0 h 860"/>
                  <a:gd name="T16" fmla="*/ 0 w 611"/>
                  <a:gd name="T17" fmla="*/ 0 h 860"/>
                  <a:gd name="T18" fmla="*/ 0 w 611"/>
                  <a:gd name="T19" fmla="*/ 0 h 860"/>
                  <a:gd name="T20" fmla="*/ 0 w 611"/>
                  <a:gd name="T21" fmla="*/ 0 h 860"/>
                  <a:gd name="T22" fmla="*/ 0 w 611"/>
                  <a:gd name="T23" fmla="*/ 0 h 860"/>
                  <a:gd name="T24" fmla="*/ 0 w 611"/>
                  <a:gd name="T25" fmla="*/ 0 h 860"/>
                  <a:gd name="T26" fmla="*/ 0 w 611"/>
                  <a:gd name="T27" fmla="*/ 0 h 860"/>
                  <a:gd name="T28" fmla="*/ 0 w 611"/>
                  <a:gd name="T29" fmla="*/ 0 h 860"/>
                  <a:gd name="T30" fmla="*/ 0 w 611"/>
                  <a:gd name="T31" fmla="*/ 0 h 860"/>
                  <a:gd name="T32" fmla="*/ 0 w 611"/>
                  <a:gd name="T33" fmla="*/ 0 h 860"/>
                  <a:gd name="T34" fmla="*/ 0 w 611"/>
                  <a:gd name="T35" fmla="*/ 0 h 860"/>
                  <a:gd name="T36" fmla="*/ 0 w 611"/>
                  <a:gd name="T37" fmla="*/ 0 h 8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11"/>
                  <a:gd name="T58" fmla="*/ 0 h 860"/>
                  <a:gd name="T59" fmla="*/ 611 w 611"/>
                  <a:gd name="T60" fmla="*/ 860 h 8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11" h="860">
                    <a:moveTo>
                      <a:pt x="611" y="0"/>
                    </a:moveTo>
                    <a:lnTo>
                      <a:pt x="24" y="841"/>
                    </a:lnTo>
                    <a:lnTo>
                      <a:pt x="12" y="851"/>
                    </a:lnTo>
                    <a:lnTo>
                      <a:pt x="0" y="860"/>
                    </a:lnTo>
                    <a:lnTo>
                      <a:pt x="414" y="174"/>
                    </a:lnTo>
                    <a:lnTo>
                      <a:pt x="437" y="143"/>
                    </a:lnTo>
                    <a:lnTo>
                      <a:pt x="459" y="115"/>
                    </a:lnTo>
                    <a:lnTo>
                      <a:pt x="471" y="102"/>
                    </a:lnTo>
                    <a:lnTo>
                      <a:pt x="482" y="90"/>
                    </a:lnTo>
                    <a:lnTo>
                      <a:pt x="494" y="78"/>
                    </a:lnTo>
                    <a:lnTo>
                      <a:pt x="506" y="67"/>
                    </a:lnTo>
                    <a:lnTo>
                      <a:pt x="518" y="56"/>
                    </a:lnTo>
                    <a:lnTo>
                      <a:pt x="531" y="46"/>
                    </a:lnTo>
                    <a:lnTo>
                      <a:pt x="543" y="37"/>
                    </a:lnTo>
                    <a:lnTo>
                      <a:pt x="556" y="28"/>
                    </a:lnTo>
                    <a:lnTo>
                      <a:pt x="570" y="20"/>
                    </a:lnTo>
                    <a:lnTo>
                      <a:pt x="583" y="13"/>
                    </a:lnTo>
                    <a:lnTo>
                      <a:pt x="597" y="6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9291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3" name="Freeform 199"/>
              <p:cNvSpPr>
                <a:spLocks/>
              </p:cNvSpPr>
              <p:nvPr/>
            </p:nvSpPr>
            <p:spPr bwMode="auto">
              <a:xfrm>
                <a:off x="2066" y="1922"/>
                <a:ext cx="83" cy="110"/>
              </a:xfrm>
              <a:custGeom>
                <a:avLst/>
                <a:gdLst>
                  <a:gd name="T0" fmla="*/ 0 w 663"/>
                  <a:gd name="T1" fmla="*/ 0 h 878"/>
                  <a:gd name="T2" fmla="*/ 0 w 663"/>
                  <a:gd name="T3" fmla="*/ 0 h 878"/>
                  <a:gd name="T4" fmla="*/ 0 w 663"/>
                  <a:gd name="T5" fmla="*/ 0 h 878"/>
                  <a:gd name="T6" fmla="*/ 0 w 663"/>
                  <a:gd name="T7" fmla="*/ 0 h 878"/>
                  <a:gd name="T8" fmla="*/ 0 w 663"/>
                  <a:gd name="T9" fmla="*/ 0 h 878"/>
                  <a:gd name="T10" fmla="*/ 0 w 663"/>
                  <a:gd name="T11" fmla="*/ 0 h 878"/>
                  <a:gd name="T12" fmla="*/ 0 w 663"/>
                  <a:gd name="T13" fmla="*/ 0 h 878"/>
                  <a:gd name="T14" fmla="*/ 0 w 663"/>
                  <a:gd name="T15" fmla="*/ 0 h 878"/>
                  <a:gd name="T16" fmla="*/ 0 w 663"/>
                  <a:gd name="T17" fmla="*/ 0 h 878"/>
                  <a:gd name="T18" fmla="*/ 0 w 663"/>
                  <a:gd name="T19" fmla="*/ 0 h 878"/>
                  <a:gd name="T20" fmla="*/ 0 w 663"/>
                  <a:gd name="T21" fmla="*/ 0 h 878"/>
                  <a:gd name="T22" fmla="*/ 0 w 663"/>
                  <a:gd name="T23" fmla="*/ 0 h 878"/>
                  <a:gd name="T24" fmla="*/ 0 w 663"/>
                  <a:gd name="T25" fmla="*/ 0 h 878"/>
                  <a:gd name="T26" fmla="*/ 0 w 663"/>
                  <a:gd name="T27" fmla="*/ 0 h 878"/>
                  <a:gd name="T28" fmla="*/ 0 w 663"/>
                  <a:gd name="T29" fmla="*/ 0 h 878"/>
                  <a:gd name="T30" fmla="*/ 0 w 663"/>
                  <a:gd name="T31" fmla="*/ 0 h 8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63"/>
                  <a:gd name="T49" fmla="*/ 0 h 878"/>
                  <a:gd name="T50" fmla="*/ 663 w 663"/>
                  <a:gd name="T51" fmla="*/ 878 h 87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63" h="878">
                    <a:moveTo>
                      <a:pt x="189" y="565"/>
                    </a:moveTo>
                    <a:lnTo>
                      <a:pt x="545" y="53"/>
                    </a:lnTo>
                    <a:lnTo>
                      <a:pt x="559" y="45"/>
                    </a:lnTo>
                    <a:lnTo>
                      <a:pt x="574" y="36"/>
                    </a:lnTo>
                    <a:lnTo>
                      <a:pt x="588" y="28"/>
                    </a:lnTo>
                    <a:lnTo>
                      <a:pt x="602" y="22"/>
                    </a:lnTo>
                    <a:lnTo>
                      <a:pt x="617" y="15"/>
                    </a:lnTo>
                    <a:lnTo>
                      <a:pt x="632" y="10"/>
                    </a:lnTo>
                    <a:lnTo>
                      <a:pt x="647" y="5"/>
                    </a:lnTo>
                    <a:lnTo>
                      <a:pt x="663" y="0"/>
                    </a:lnTo>
                    <a:lnTo>
                      <a:pt x="97" y="814"/>
                    </a:lnTo>
                    <a:lnTo>
                      <a:pt x="74" y="826"/>
                    </a:lnTo>
                    <a:lnTo>
                      <a:pt x="51" y="841"/>
                    </a:lnTo>
                    <a:lnTo>
                      <a:pt x="26" y="858"/>
                    </a:lnTo>
                    <a:lnTo>
                      <a:pt x="0" y="878"/>
                    </a:lnTo>
                    <a:lnTo>
                      <a:pt x="189" y="565"/>
                    </a:lnTo>
                    <a:close/>
                  </a:path>
                </a:pathLst>
              </a:custGeom>
              <a:solidFill>
                <a:srgbClr val="9594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4" name="Freeform 200"/>
              <p:cNvSpPr>
                <a:spLocks/>
              </p:cNvSpPr>
              <p:nvPr/>
            </p:nvSpPr>
            <p:spPr bwMode="auto">
              <a:xfrm>
                <a:off x="2069" y="1921"/>
                <a:ext cx="85" cy="108"/>
              </a:xfrm>
              <a:custGeom>
                <a:avLst/>
                <a:gdLst>
                  <a:gd name="T0" fmla="*/ 0 w 686"/>
                  <a:gd name="T1" fmla="*/ 0 h 866"/>
                  <a:gd name="T2" fmla="*/ 0 w 686"/>
                  <a:gd name="T3" fmla="*/ 0 h 866"/>
                  <a:gd name="T4" fmla="*/ 0 w 686"/>
                  <a:gd name="T5" fmla="*/ 0 h 866"/>
                  <a:gd name="T6" fmla="*/ 0 w 686"/>
                  <a:gd name="T7" fmla="*/ 0 h 866"/>
                  <a:gd name="T8" fmla="*/ 0 w 686"/>
                  <a:gd name="T9" fmla="*/ 0 h 866"/>
                  <a:gd name="T10" fmla="*/ 0 w 686"/>
                  <a:gd name="T11" fmla="*/ 0 h 866"/>
                  <a:gd name="T12" fmla="*/ 0 w 686"/>
                  <a:gd name="T13" fmla="*/ 0 h 866"/>
                  <a:gd name="T14" fmla="*/ 0 w 686"/>
                  <a:gd name="T15" fmla="*/ 0 h 866"/>
                  <a:gd name="T16" fmla="*/ 0 w 686"/>
                  <a:gd name="T17" fmla="*/ 0 h 866"/>
                  <a:gd name="T18" fmla="*/ 0 w 686"/>
                  <a:gd name="T19" fmla="*/ 0 h 866"/>
                  <a:gd name="T20" fmla="*/ 0 w 686"/>
                  <a:gd name="T21" fmla="*/ 0 h 866"/>
                  <a:gd name="T22" fmla="*/ 0 w 686"/>
                  <a:gd name="T23" fmla="*/ 0 h 866"/>
                  <a:gd name="T24" fmla="*/ 0 w 686"/>
                  <a:gd name="T25" fmla="*/ 0 h 866"/>
                  <a:gd name="T26" fmla="*/ 0 w 686"/>
                  <a:gd name="T27" fmla="*/ 0 h 866"/>
                  <a:gd name="T28" fmla="*/ 0 w 686"/>
                  <a:gd name="T29" fmla="*/ 0 h 8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86"/>
                  <a:gd name="T46" fmla="*/ 0 h 866"/>
                  <a:gd name="T47" fmla="*/ 686 w 686"/>
                  <a:gd name="T48" fmla="*/ 866 h 8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86" h="866">
                    <a:moveTo>
                      <a:pt x="0" y="866"/>
                    </a:moveTo>
                    <a:lnTo>
                      <a:pt x="587" y="25"/>
                    </a:lnTo>
                    <a:lnTo>
                      <a:pt x="610" y="16"/>
                    </a:lnTo>
                    <a:lnTo>
                      <a:pt x="635" y="8"/>
                    </a:lnTo>
                    <a:lnTo>
                      <a:pt x="660" y="4"/>
                    </a:lnTo>
                    <a:lnTo>
                      <a:pt x="686" y="0"/>
                    </a:lnTo>
                    <a:lnTo>
                      <a:pt x="130" y="797"/>
                    </a:lnTo>
                    <a:lnTo>
                      <a:pt x="115" y="802"/>
                    </a:lnTo>
                    <a:lnTo>
                      <a:pt x="100" y="808"/>
                    </a:lnTo>
                    <a:lnTo>
                      <a:pt x="85" y="815"/>
                    </a:lnTo>
                    <a:lnTo>
                      <a:pt x="68" y="823"/>
                    </a:lnTo>
                    <a:lnTo>
                      <a:pt x="52" y="832"/>
                    </a:lnTo>
                    <a:lnTo>
                      <a:pt x="35" y="842"/>
                    </a:lnTo>
                    <a:lnTo>
                      <a:pt x="18" y="854"/>
                    </a:lnTo>
                    <a:lnTo>
                      <a:pt x="0" y="866"/>
                    </a:lnTo>
                    <a:close/>
                  </a:path>
                </a:pathLst>
              </a:custGeom>
              <a:solidFill>
                <a:srgbClr val="9796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5" name="Freeform 201"/>
              <p:cNvSpPr>
                <a:spLocks/>
              </p:cNvSpPr>
              <p:nvPr/>
            </p:nvSpPr>
            <p:spPr bwMode="auto">
              <a:xfrm>
                <a:off x="2078" y="1921"/>
                <a:ext cx="82" cy="103"/>
              </a:xfrm>
              <a:custGeom>
                <a:avLst/>
                <a:gdLst>
                  <a:gd name="T0" fmla="*/ 0 w 655"/>
                  <a:gd name="T1" fmla="*/ 0 h 825"/>
                  <a:gd name="T2" fmla="*/ 0 w 655"/>
                  <a:gd name="T3" fmla="*/ 0 h 825"/>
                  <a:gd name="T4" fmla="*/ 0 w 655"/>
                  <a:gd name="T5" fmla="*/ 0 h 825"/>
                  <a:gd name="T6" fmla="*/ 0 w 655"/>
                  <a:gd name="T7" fmla="*/ 0 h 825"/>
                  <a:gd name="T8" fmla="*/ 0 w 655"/>
                  <a:gd name="T9" fmla="*/ 0 h 825"/>
                  <a:gd name="T10" fmla="*/ 0 w 655"/>
                  <a:gd name="T11" fmla="*/ 0 h 825"/>
                  <a:gd name="T12" fmla="*/ 0 w 655"/>
                  <a:gd name="T13" fmla="*/ 0 h 825"/>
                  <a:gd name="T14" fmla="*/ 0 w 655"/>
                  <a:gd name="T15" fmla="*/ 0 h 825"/>
                  <a:gd name="T16" fmla="*/ 0 w 655"/>
                  <a:gd name="T17" fmla="*/ 0 h 825"/>
                  <a:gd name="T18" fmla="*/ 0 w 655"/>
                  <a:gd name="T19" fmla="*/ 0 h 825"/>
                  <a:gd name="T20" fmla="*/ 0 w 655"/>
                  <a:gd name="T21" fmla="*/ 0 h 8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5"/>
                  <a:gd name="T34" fmla="*/ 0 h 825"/>
                  <a:gd name="T35" fmla="*/ 655 w 655"/>
                  <a:gd name="T36" fmla="*/ 825 h 8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5" h="825">
                    <a:moveTo>
                      <a:pt x="0" y="825"/>
                    </a:moveTo>
                    <a:lnTo>
                      <a:pt x="566" y="11"/>
                    </a:lnTo>
                    <a:lnTo>
                      <a:pt x="588" y="7"/>
                    </a:lnTo>
                    <a:lnTo>
                      <a:pt x="610" y="4"/>
                    </a:lnTo>
                    <a:lnTo>
                      <a:pt x="631" y="1"/>
                    </a:lnTo>
                    <a:lnTo>
                      <a:pt x="655" y="0"/>
                    </a:lnTo>
                    <a:lnTo>
                      <a:pt x="106" y="788"/>
                    </a:lnTo>
                    <a:lnTo>
                      <a:pt x="80" y="793"/>
                    </a:lnTo>
                    <a:lnTo>
                      <a:pt x="54" y="802"/>
                    </a:lnTo>
                    <a:lnTo>
                      <a:pt x="27" y="812"/>
                    </a:lnTo>
                    <a:lnTo>
                      <a:pt x="0" y="825"/>
                    </a:lnTo>
                    <a:close/>
                  </a:path>
                </a:pathLst>
              </a:custGeom>
              <a:solidFill>
                <a:srgbClr val="9A99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6" name="Freeform 202"/>
              <p:cNvSpPr>
                <a:spLocks/>
              </p:cNvSpPr>
              <p:nvPr/>
            </p:nvSpPr>
            <p:spPr bwMode="auto">
              <a:xfrm>
                <a:off x="2085" y="1921"/>
                <a:ext cx="80" cy="100"/>
              </a:xfrm>
              <a:custGeom>
                <a:avLst/>
                <a:gdLst>
                  <a:gd name="T0" fmla="*/ 0 w 637"/>
                  <a:gd name="T1" fmla="*/ 0 h 801"/>
                  <a:gd name="T2" fmla="*/ 0 w 637"/>
                  <a:gd name="T3" fmla="*/ 0 h 801"/>
                  <a:gd name="T4" fmla="*/ 0 w 637"/>
                  <a:gd name="T5" fmla="*/ 0 h 801"/>
                  <a:gd name="T6" fmla="*/ 0 w 637"/>
                  <a:gd name="T7" fmla="*/ 0 h 801"/>
                  <a:gd name="T8" fmla="*/ 0 w 637"/>
                  <a:gd name="T9" fmla="*/ 0 h 801"/>
                  <a:gd name="T10" fmla="*/ 0 w 637"/>
                  <a:gd name="T11" fmla="*/ 0 h 801"/>
                  <a:gd name="T12" fmla="*/ 0 w 637"/>
                  <a:gd name="T13" fmla="*/ 0 h 801"/>
                  <a:gd name="T14" fmla="*/ 0 w 637"/>
                  <a:gd name="T15" fmla="*/ 0 h 801"/>
                  <a:gd name="T16" fmla="*/ 0 w 637"/>
                  <a:gd name="T17" fmla="*/ 0 h 801"/>
                  <a:gd name="T18" fmla="*/ 0 w 637"/>
                  <a:gd name="T19" fmla="*/ 0 h 801"/>
                  <a:gd name="T20" fmla="*/ 0 w 637"/>
                  <a:gd name="T21" fmla="*/ 0 h 801"/>
                  <a:gd name="T22" fmla="*/ 0 w 637"/>
                  <a:gd name="T23" fmla="*/ 0 h 8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37"/>
                  <a:gd name="T37" fmla="*/ 0 h 801"/>
                  <a:gd name="T38" fmla="*/ 637 w 637"/>
                  <a:gd name="T39" fmla="*/ 801 h 8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37" h="801">
                    <a:moveTo>
                      <a:pt x="0" y="801"/>
                    </a:moveTo>
                    <a:lnTo>
                      <a:pt x="556" y="4"/>
                    </a:lnTo>
                    <a:lnTo>
                      <a:pt x="569" y="2"/>
                    </a:lnTo>
                    <a:lnTo>
                      <a:pt x="582" y="1"/>
                    </a:lnTo>
                    <a:lnTo>
                      <a:pt x="595" y="1"/>
                    </a:lnTo>
                    <a:lnTo>
                      <a:pt x="609" y="0"/>
                    </a:lnTo>
                    <a:lnTo>
                      <a:pt x="637" y="4"/>
                    </a:lnTo>
                    <a:lnTo>
                      <a:pt x="96" y="780"/>
                    </a:lnTo>
                    <a:lnTo>
                      <a:pt x="71" y="783"/>
                    </a:lnTo>
                    <a:lnTo>
                      <a:pt x="47" y="788"/>
                    </a:lnTo>
                    <a:lnTo>
                      <a:pt x="23" y="793"/>
                    </a:lnTo>
                    <a:lnTo>
                      <a:pt x="0" y="801"/>
                    </a:lnTo>
                    <a:close/>
                  </a:path>
                </a:pathLst>
              </a:custGeom>
              <a:solidFill>
                <a:srgbClr val="9C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7" name="Freeform 203"/>
              <p:cNvSpPr>
                <a:spLocks/>
              </p:cNvSpPr>
              <p:nvPr/>
            </p:nvSpPr>
            <p:spPr bwMode="auto">
              <a:xfrm>
                <a:off x="2091" y="1921"/>
                <a:ext cx="78" cy="98"/>
              </a:xfrm>
              <a:custGeom>
                <a:avLst/>
                <a:gdLst>
                  <a:gd name="T0" fmla="*/ 0 w 625"/>
                  <a:gd name="T1" fmla="*/ 0 h 788"/>
                  <a:gd name="T2" fmla="*/ 0 w 625"/>
                  <a:gd name="T3" fmla="*/ 0 h 788"/>
                  <a:gd name="T4" fmla="*/ 0 w 625"/>
                  <a:gd name="T5" fmla="*/ 0 h 788"/>
                  <a:gd name="T6" fmla="*/ 0 w 625"/>
                  <a:gd name="T7" fmla="*/ 0 h 788"/>
                  <a:gd name="T8" fmla="*/ 0 w 625"/>
                  <a:gd name="T9" fmla="*/ 0 h 788"/>
                  <a:gd name="T10" fmla="*/ 0 w 625"/>
                  <a:gd name="T11" fmla="*/ 0 h 788"/>
                  <a:gd name="T12" fmla="*/ 0 w 625"/>
                  <a:gd name="T13" fmla="*/ 0 h 788"/>
                  <a:gd name="T14" fmla="*/ 0 w 625"/>
                  <a:gd name="T15" fmla="*/ 0 h 788"/>
                  <a:gd name="T16" fmla="*/ 0 w 625"/>
                  <a:gd name="T17" fmla="*/ 0 h 788"/>
                  <a:gd name="T18" fmla="*/ 0 w 625"/>
                  <a:gd name="T19" fmla="*/ 0 h 7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5"/>
                  <a:gd name="T31" fmla="*/ 0 h 788"/>
                  <a:gd name="T32" fmla="*/ 625 w 625"/>
                  <a:gd name="T33" fmla="*/ 788 h 7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5" h="788">
                    <a:moveTo>
                      <a:pt x="0" y="788"/>
                    </a:moveTo>
                    <a:lnTo>
                      <a:pt x="549" y="0"/>
                    </a:lnTo>
                    <a:lnTo>
                      <a:pt x="555" y="0"/>
                    </a:lnTo>
                    <a:lnTo>
                      <a:pt x="560" y="0"/>
                    </a:lnTo>
                    <a:lnTo>
                      <a:pt x="625" y="8"/>
                    </a:lnTo>
                    <a:lnTo>
                      <a:pt x="91" y="774"/>
                    </a:lnTo>
                    <a:lnTo>
                      <a:pt x="67" y="777"/>
                    </a:lnTo>
                    <a:lnTo>
                      <a:pt x="44" y="780"/>
                    </a:lnTo>
                    <a:lnTo>
                      <a:pt x="22" y="783"/>
                    </a:lnTo>
                    <a:lnTo>
                      <a:pt x="0" y="788"/>
                    </a:lnTo>
                    <a:close/>
                  </a:path>
                </a:pathLst>
              </a:custGeom>
              <a:solidFill>
                <a:srgbClr val="9F9E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928" name="Freeform 204"/>
              <p:cNvSpPr>
                <a:spLocks/>
              </p:cNvSpPr>
              <p:nvPr/>
            </p:nvSpPr>
            <p:spPr bwMode="auto">
              <a:xfrm>
                <a:off x="2097" y="1921"/>
                <a:ext cx="77" cy="97"/>
              </a:xfrm>
              <a:custGeom>
                <a:avLst/>
                <a:gdLst>
                  <a:gd name="T0" fmla="*/ 0 w 616"/>
                  <a:gd name="T1" fmla="*/ 0 h 776"/>
                  <a:gd name="T2" fmla="*/ 0 w 616"/>
                  <a:gd name="T3" fmla="*/ 0 h 776"/>
                  <a:gd name="T4" fmla="*/ 0 w 616"/>
                  <a:gd name="T5" fmla="*/ 0 h 776"/>
                  <a:gd name="T6" fmla="*/ 0 w 616"/>
                  <a:gd name="T7" fmla="*/ 0 h 776"/>
                  <a:gd name="T8" fmla="*/ 0 w 616"/>
                  <a:gd name="T9" fmla="*/ 0 h 776"/>
                  <a:gd name="T10" fmla="*/ 0 w 616"/>
                  <a:gd name="T11" fmla="*/ 0 h 776"/>
                  <a:gd name="T12" fmla="*/ 0 w 616"/>
                  <a:gd name="T13" fmla="*/ 0 h 776"/>
                  <a:gd name="T14" fmla="*/ 0 w 616"/>
                  <a:gd name="T15" fmla="*/ 0 h 776"/>
                  <a:gd name="T16" fmla="*/ 0 w 616"/>
                  <a:gd name="T17" fmla="*/ 0 h 776"/>
                  <a:gd name="T18" fmla="*/ 0 w 616"/>
                  <a:gd name="T19" fmla="*/ 0 h 776"/>
                  <a:gd name="T20" fmla="*/ 0 w 616"/>
                  <a:gd name="T21" fmla="*/ 0 h 776"/>
                  <a:gd name="T22" fmla="*/ 0 w 616"/>
                  <a:gd name="T23" fmla="*/ 0 h 7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16"/>
                  <a:gd name="T37" fmla="*/ 0 h 776"/>
                  <a:gd name="T38" fmla="*/ 616 w 616"/>
                  <a:gd name="T39" fmla="*/ 776 h 7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16" h="776">
                    <a:moveTo>
                      <a:pt x="0" y="776"/>
                    </a:moveTo>
                    <a:lnTo>
                      <a:pt x="541" y="0"/>
                    </a:lnTo>
                    <a:lnTo>
                      <a:pt x="616" y="7"/>
                    </a:lnTo>
                    <a:lnTo>
                      <a:pt x="86" y="767"/>
                    </a:lnTo>
                    <a:lnTo>
                      <a:pt x="76" y="769"/>
                    </a:lnTo>
                    <a:lnTo>
                      <a:pt x="68" y="769"/>
                    </a:lnTo>
                    <a:lnTo>
                      <a:pt x="59" y="769"/>
                    </a:lnTo>
                    <a:lnTo>
                      <a:pt x="50" y="769"/>
                    </a:lnTo>
                    <a:lnTo>
                      <a:pt x="37" y="771"/>
                    </a:lnTo>
                    <a:lnTo>
                      <a:pt x="24" y="772"/>
                    </a:lnTo>
                    <a:lnTo>
                      <a:pt x="11" y="774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A1A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966926" y="2516284"/>
              <a:ext cx="2751034" cy="2349587"/>
              <a:chOff x="1869" y="1585"/>
              <a:chExt cx="1733" cy="1480"/>
            </a:xfrm>
          </p:grpSpPr>
          <p:sp>
            <p:nvSpPr>
              <p:cNvPr id="8529" name="Freeform 206"/>
              <p:cNvSpPr>
                <a:spLocks/>
              </p:cNvSpPr>
              <p:nvPr/>
            </p:nvSpPr>
            <p:spPr bwMode="auto">
              <a:xfrm>
                <a:off x="2102" y="1921"/>
                <a:ext cx="77" cy="96"/>
              </a:xfrm>
              <a:custGeom>
                <a:avLst/>
                <a:gdLst>
                  <a:gd name="T0" fmla="*/ 0 w 610"/>
                  <a:gd name="T1" fmla="*/ 0 h 766"/>
                  <a:gd name="T2" fmla="*/ 0 w 610"/>
                  <a:gd name="T3" fmla="*/ 0 h 766"/>
                  <a:gd name="T4" fmla="*/ 0 w 610"/>
                  <a:gd name="T5" fmla="*/ 0 h 766"/>
                  <a:gd name="T6" fmla="*/ 0 w 610"/>
                  <a:gd name="T7" fmla="*/ 0 h 766"/>
                  <a:gd name="T8" fmla="*/ 0 w 610"/>
                  <a:gd name="T9" fmla="*/ 0 h 766"/>
                  <a:gd name="T10" fmla="*/ 0 w 610"/>
                  <a:gd name="T11" fmla="*/ 0 h 766"/>
                  <a:gd name="T12" fmla="*/ 0 w 610"/>
                  <a:gd name="T13" fmla="*/ 0 h 766"/>
                  <a:gd name="T14" fmla="*/ 0 w 610"/>
                  <a:gd name="T15" fmla="*/ 0 h 766"/>
                  <a:gd name="T16" fmla="*/ 0 w 610"/>
                  <a:gd name="T17" fmla="*/ 0 h 766"/>
                  <a:gd name="T18" fmla="*/ 0 w 610"/>
                  <a:gd name="T19" fmla="*/ 0 h 7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0"/>
                  <a:gd name="T31" fmla="*/ 0 h 766"/>
                  <a:gd name="T32" fmla="*/ 610 w 610"/>
                  <a:gd name="T33" fmla="*/ 766 h 7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0" h="766">
                    <a:moveTo>
                      <a:pt x="0" y="766"/>
                    </a:moveTo>
                    <a:lnTo>
                      <a:pt x="534" y="0"/>
                    </a:lnTo>
                    <a:lnTo>
                      <a:pt x="610" y="8"/>
                    </a:lnTo>
                    <a:lnTo>
                      <a:pt x="82" y="765"/>
                    </a:lnTo>
                    <a:lnTo>
                      <a:pt x="63" y="765"/>
                    </a:lnTo>
                    <a:lnTo>
                      <a:pt x="44" y="765"/>
                    </a:lnTo>
                    <a:lnTo>
                      <a:pt x="26" y="765"/>
                    </a:lnTo>
                    <a:lnTo>
                      <a:pt x="6" y="765"/>
                    </a:lnTo>
                    <a:lnTo>
                      <a:pt x="3" y="765"/>
                    </a:lnTo>
                    <a:lnTo>
                      <a:pt x="0" y="766"/>
                    </a:lnTo>
                    <a:close/>
                  </a:path>
                </a:pathLst>
              </a:custGeom>
              <a:solidFill>
                <a:srgbClr val="A4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0" name="Freeform 207"/>
              <p:cNvSpPr>
                <a:spLocks/>
              </p:cNvSpPr>
              <p:nvPr/>
            </p:nvSpPr>
            <p:spPr bwMode="auto">
              <a:xfrm>
                <a:off x="2108" y="1922"/>
                <a:ext cx="75" cy="95"/>
              </a:xfrm>
              <a:custGeom>
                <a:avLst/>
                <a:gdLst>
                  <a:gd name="T0" fmla="*/ 0 w 606"/>
                  <a:gd name="T1" fmla="*/ 0 h 762"/>
                  <a:gd name="T2" fmla="*/ 0 w 606"/>
                  <a:gd name="T3" fmla="*/ 0 h 762"/>
                  <a:gd name="T4" fmla="*/ 0 w 606"/>
                  <a:gd name="T5" fmla="*/ 0 h 762"/>
                  <a:gd name="T6" fmla="*/ 0 w 606"/>
                  <a:gd name="T7" fmla="*/ 0 h 762"/>
                  <a:gd name="T8" fmla="*/ 0 w 606"/>
                  <a:gd name="T9" fmla="*/ 0 h 762"/>
                  <a:gd name="T10" fmla="*/ 0 w 606"/>
                  <a:gd name="T11" fmla="*/ 0 h 762"/>
                  <a:gd name="T12" fmla="*/ 0 w 606"/>
                  <a:gd name="T13" fmla="*/ 0 h 762"/>
                  <a:gd name="T14" fmla="*/ 0 w 606"/>
                  <a:gd name="T15" fmla="*/ 0 h 7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6"/>
                  <a:gd name="T25" fmla="*/ 0 h 762"/>
                  <a:gd name="T26" fmla="*/ 606 w 606"/>
                  <a:gd name="T27" fmla="*/ 762 h 76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6" h="762">
                    <a:moveTo>
                      <a:pt x="0" y="760"/>
                    </a:moveTo>
                    <a:lnTo>
                      <a:pt x="530" y="0"/>
                    </a:lnTo>
                    <a:lnTo>
                      <a:pt x="606" y="9"/>
                    </a:lnTo>
                    <a:lnTo>
                      <a:pt x="80" y="762"/>
                    </a:lnTo>
                    <a:lnTo>
                      <a:pt x="60" y="762"/>
                    </a:lnTo>
                    <a:lnTo>
                      <a:pt x="40" y="762"/>
                    </a:lnTo>
                    <a:lnTo>
                      <a:pt x="20" y="762"/>
                    </a:lnTo>
                    <a:lnTo>
                      <a:pt x="0" y="760"/>
                    </a:lnTo>
                    <a:close/>
                  </a:path>
                </a:pathLst>
              </a:custGeom>
              <a:solidFill>
                <a:srgbClr val="A6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1" name="Freeform 208"/>
              <p:cNvSpPr>
                <a:spLocks/>
              </p:cNvSpPr>
              <p:nvPr/>
            </p:nvSpPr>
            <p:spPr bwMode="auto">
              <a:xfrm>
                <a:off x="2113" y="1922"/>
                <a:ext cx="75" cy="95"/>
              </a:xfrm>
              <a:custGeom>
                <a:avLst/>
                <a:gdLst>
                  <a:gd name="T0" fmla="*/ 0 w 604"/>
                  <a:gd name="T1" fmla="*/ 0 h 758"/>
                  <a:gd name="T2" fmla="*/ 0 w 604"/>
                  <a:gd name="T3" fmla="*/ 0 h 758"/>
                  <a:gd name="T4" fmla="*/ 0 w 604"/>
                  <a:gd name="T5" fmla="*/ 0 h 758"/>
                  <a:gd name="T6" fmla="*/ 0 w 604"/>
                  <a:gd name="T7" fmla="*/ 0 h 758"/>
                  <a:gd name="T8" fmla="*/ 0 w 604"/>
                  <a:gd name="T9" fmla="*/ 0 h 758"/>
                  <a:gd name="T10" fmla="*/ 0 w 604"/>
                  <a:gd name="T11" fmla="*/ 0 h 758"/>
                  <a:gd name="T12" fmla="*/ 0 w 604"/>
                  <a:gd name="T13" fmla="*/ 0 h 758"/>
                  <a:gd name="T14" fmla="*/ 0 w 604"/>
                  <a:gd name="T15" fmla="*/ 0 h 7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4"/>
                  <a:gd name="T25" fmla="*/ 0 h 758"/>
                  <a:gd name="T26" fmla="*/ 604 w 604"/>
                  <a:gd name="T27" fmla="*/ 758 h 7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4" h="758">
                    <a:moveTo>
                      <a:pt x="0" y="757"/>
                    </a:moveTo>
                    <a:lnTo>
                      <a:pt x="528" y="0"/>
                    </a:lnTo>
                    <a:lnTo>
                      <a:pt x="604" y="7"/>
                    </a:lnTo>
                    <a:lnTo>
                      <a:pt x="80" y="758"/>
                    </a:lnTo>
                    <a:lnTo>
                      <a:pt x="60" y="757"/>
                    </a:lnTo>
                    <a:lnTo>
                      <a:pt x="40" y="757"/>
                    </a:lnTo>
                    <a:lnTo>
                      <a:pt x="20" y="757"/>
                    </a:lnTo>
                    <a:lnTo>
                      <a:pt x="0" y="757"/>
                    </a:lnTo>
                    <a:close/>
                  </a:path>
                </a:pathLst>
              </a:custGeom>
              <a:solidFill>
                <a:srgbClr val="A8A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2" name="Freeform 209"/>
              <p:cNvSpPr>
                <a:spLocks/>
              </p:cNvSpPr>
              <p:nvPr/>
            </p:nvSpPr>
            <p:spPr bwMode="auto">
              <a:xfrm>
                <a:off x="2118" y="1923"/>
                <a:ext cx="75" cy="94"/>
              </a:xfrm>
              <a:custGeom>
                <a:avLst/>
                <a:gdLst>
                  <a:gd name="T0" fmla="*/ 0 w 601"/>
                  <a:gd name="T1" fmla="*/ 0 h 755"/>
                  <a:gd name="T2" fmla="*/ 0 w 601"/>
                  <a:gd name="T3" fmla="*/ 0 h 755"/>
                  <a:gd name="T4" fmla="*/ 0 w 601"/>
                  <a:gd name="T5" fmla="*/ 0 h 755"/>
                  <a:gd name="T6" fmla="*/ 0 w 601"/>
                  <a:gd name="T7" fmla="*/ 0 h 755"/>
                  <a:gd name="T8" fmla="*/ 0 w 601"/>
                  <a:gd name="T9" fmla="*/ 0 h 755"/>
                  <a:gd name="T10" fmla="*/ 0 w 601"/>
                  <a:gd name="T11" fmla="*/ 0 h 755"/>
                  <a:gd name="T12" fmla="*/ 0 w 601"/>
                  <a:gd name="T13" fmla="*/ 0 h 755"/>
                  <a:gd name="T14" fmla="*/ 0 w 601"/>
                  <a:gd name="T15" fmla="*/ 0 h 7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1"/>
                  <a:gd name="T25" fmla="*/ 0 h 755"/>
                  <a:gd name="T26" fmla="*/ 601 w 601"/>
                  <a:gd name="T27" fmla="*/ 755 h 7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1" h="755">
                    <a:moveTo>
                      <a:pt x="0" y="753"/>
                    </a:moveTo>
                    <a:lnTo>
                      <a:pt x="526" y="0"/>
                    </a:lnTo>
                    <a:lnTo>
                      <a:pt x="601" y="7"/>
                    </a:lnTo>
                    <a:lnTo>
                      <a:pt x="81" y="755"/>
                    </a:lnTo>
                    <a:lnTo>
                      <a:pt x="60" y="754"/>
                    </a:lnTo>
                    <a:lnTo>
                      <a:pt x="40" y="754"/>
                    </a:lnTo>
                    <a:lnTo>
                      <a:pt x="20" y="753"/>
                    </a:lnTo>
                    <a:lnTo>
                      <a:pt x="0" y="753"/>
                    </a:lnTo>
                    <a:close/>
                  </a:path>
                </a:pathLst>
              </a:custGeom>
              <a:solidFill>
                <a:srgbClr val="ABAA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3" name="Freeform 210"/>
              <p:cNvSpPr>
                <a:spLocks/>
              </p:cNvSpPr>
              <p:nvPr/>
            </p:nvSpPr>
            <p:spPr bwMode="auto">
              <a:xfrm>
                <a:off x="2123" y="1923"/>
                <a:ext cx="74" cy="94"/>
              </a:xfrm>
              <a:custGeom>
                <a:avLst/>
                <a:gdLst>
                  <a:gd name="T0" fmla="*/ 0 w 599"/>
                  <a:gd name="T1" fmla="*/ 0 h 753"/>
                  <a:gd name="T2" fmla="*/ 0 w 599"/>
                  <a:gd name="T3" fmla="*/ 0 h 753"/>
                  <a:gd name="T4" fmla="*/ 0 w 599"/>
                  <a:gd name="T5" fmla="*/ 0 h 753"/>
                  <a:gd name="T6" fmla="*/ 0 w 599"/>
                  <a:gd name="T7" fmla="*/ 0 h 753"/>
                  <a:gd name="T8" fmla="*/ 0 w 599"/>
                  <a:gd name="T9" fmla="*/ 0 h 753"/>
                  <a:gd name="T10" fmla="*/ 0 w 599"/>
                  <a:gd name="T11" fmla="*/ 0 h 753"/>
                  <a:gd name="T12" fmla="*/ 0 w 599"/>
                  <a:gd name="T13" fmla="*/ 0 h 753"/>
                  <a:gd name="T14" fmla="*/ 0 w 599"/>
                  <a:gd name="T15" fmla="*/ 0 h 7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9"/>
                  <a:gd name="T25" fmla="*/ 0 h 753"/>
                  <a:gd name="T26" fmla="*/ 599 w 599"/>
                  <a:gd name="T27" fmla="*/ 753 h 7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9" h="753">
                    <a:moveTo>
                      <a:pt x="0" y="751"/>
                    </a:moveTo>
                    <a:lnTo>
                      <a:pt x="524" y="0"/>
                    </a:lnTo>
                    <a:lnTo>
                      <a:pt x="599" y="9"/>
                    </a:lnTo>
                    <a:lnTo>
                      <a:pt x="80" y="753"/>
                    </a:lnTo>
                    <a:lnTo>
                      <a:pt x="60" y="752"/>
                    </a:lnTo>
                    <a:lnTo>
                      <a:pt x="40" y="752"/>
                    </a:lnTo>
                    <a:lnTo>
                      <a:pt x="20" y="751"/>
                    </a:lnTo>
                    <a:lnTo>
                      <a:pt x="0" y="751"/>
                    </a:lnTo>
                    <a:close/>
                  </a:path>
                </a:pathLst>
              </a:custGeom>
              <a:solidFill>
                <a:srgbClr val="ADAC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4" name="Freeform 211"/>
              <p:cNvSpPr>
                <a:spLocks/>
              </p:cNvSpPr>
              <p:nvPr/>
            </p:nvSpPr>
            <p:spPr bwMode="auto">
              <a:xfrm>
                <a:off x="2128" y="1924"/>
                <a:ext cx="74" cy="94"/>
              </a:xfrm>
              <a:custGeom>
                <a:avLst/>
                <a:gdLst>
                  <a:gd name="T0" fmla="*/ 0 w 596"/>
                  <a:gd name="T1" fmla="*/ 0 h 751"/>
                  <a:gd name="T2" fmla="*/ 0 w 596"/>
                  <a:gd name="T3" fmla="*/ 0 h 751"/>
                  <a:gd name="T4" fmla="*/ 0 w 596"/>
                  <a:gd name="T5" fmla="*/ 0 h 751"/>
                  <a:gd name="T6" fmla="*/ 0 w 596"/>
                  <a:gd name="T7" fmla="*/ 0 h 751"/>
                  <a:gd name="T8" fmla="*/ 0 w 596"/>
                  <a:gd name="T9" fmla="*/ 0 h 751"/>
                  <a:gd name="T10" fmla="*/ 0 w 596"/>
                  <a:gd name="T11" fmla="*/ 0 h 751"/>
                  <a:gd name="T12" fmla="*/ 0 w 596"/>
                  <a:gd name="T13" fmla="*/ 0 h 751"/>
                  <a:gd name="T14" fmla="*/ 0 w 596"/>
                  <a:gd name="T15" fmla="*/ 0 h 7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6"/>
                  <a:gd name="T25" fmla="*/ 0 h 751"/>
                  <a:gd name="T26" fmla="*/ 596 w 596"/>
                  <a:gd name="T27" fmla="*/ 751 h 75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6" h="751">
                    <a:moveTo>
                      <a:pt x="0" y="748"/>
                    </a:moveTo>
                    <a:lnTo>
                      <a:pt x="520" y="0"/>
                    </a:lnTo>
                    <a:lnTo>
                      <a:pt x="596" y="8"/>
                    </a:lnTo>
                    <a:lnTo>
                      <a:pt x="78" y="751"/>
                    </a:lnTo>
                    <a:lnTo>
                      <a:pt x="58" y="750"/>
                    </a:lnTo>
                    <a:lnTo>
                      <a:pt x="39" y="749"/>
                    </a:lnTo>
                    <a:lnTo>
                      <a:pt x="19" y="748"/>
                    </a:lnTo>
                    <a:lnTo>
                      <a:pt x="0" y="748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5" name="Freeform 212"/>
              <p:cNvSpPr>
                <a:spLocks/>
              </p:cNvSpPr>
              <p:nvPr/>
            </p:nvSpPr>
            <p:spPr bwMode="auto">
              <a:xfrm>
                <a:off x="2133" y="1924"/>
                <a:ext cx="74" cy="94"/>
              </a:xfrm>
              <a:custGeom>
                <a:avLst/>
                <a:gdLst>
                  <a:gd name="T0" fmla="*/ 0 w 594"/>
                  <a:gd name="T1" fmla="*/ 0 h 748"/>
                  <a:gd name="T2" fmla="*/ 0 w 594"/>
                  <a:gd name="T3" fmla="*/ 0 h 748"/>
                  <a:gd name="T4" fmla="*/ 0 w 594"/>
                  <a:gd name="T5" fmla="*/ 0 h 748"/>
                  <a:gd name="T6" fmla="*/ 0 w 594"/>
                  <a:gd name="T7" fmla="*/ 0 h 748"/>
                  <a:gd name="T8" fmla="*/ 0 w 594"/>
                  <a:gd name="T9" fmla="*/ 0 h 748"/>
                  <a:gd name="T10" fmla="*/ 0 w 594"/>
                  <a:gd name="T11" fmla="*/ 0 h 748"/>
                  <a:gd name="T12" fmla="*/ 0 w 594"/>
                  <a:gd name="T13" fmla="*/ 0 h 748"/>
                  <a:gd name="T14" fmla="*/ 0 w 594"/>
                  <a:gd name="T15" fmla="*/ 0 h 7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4"/>
                  <a:gd name="T25" fmla="*/ 0 h 748"/>
                  <a:gd name="T26" fmla="*/ 594 w 594"/>
                  <a:gd name="T27" fmla="*/ 748 h 7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4" h="748">
                    <a:moveTo>
                      <a:pt x="0" y="744"/>
                    </a:moveTo>
                    <a:lnTo>
                      <a:pt x="519" y="0"/>
                    </a:lnTo>
                    <a:lnTo>
                      <a:pt x="594" y="7"/>
                    </a:lnTo>
                    <a:lnTo>
                      <a:pt x="78" y="748"/>
                    </a:lnTo>
                    <a:lnTo>
                      <a:pt x="58" y="747"/>
                    </a:lnTo>
                    <a:lnTo>
                      <a:pt x="39" y="746"/>
                    </a:lnTo>
                    <a:lnTo>
                      <a:pt x="19" y="745"/>
                    </a:lnTo>
                    <a:lnTo>
                      <a:pt x="0" y="744"/>
                    </a:lnTo>
                    <a:close/>
                  </a:path>
                </a:pathLst>
              </a:custGeom>
              <a:solidFill>
                <a:srgbClr val="B3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6" name="Freeform 213"/>
              <p:cNvSpPr>
                <a:spLocks/>
              </p:cNvSpPr>
              <p:nvPr/>
            </p:nvSpPr>
            <p:spPr bwMode="auto">
              <a:xfrm>
                <a:off x="2137" y="1925"/>
                <a:ext cx="75" cy="93"/>
              </a:xfrm>
              <a:custGeom>
                <a:avLst/>
                <a:gdLst>
                  <a:gd name="T0" fmla="*/ 0 w 593"/>
                  <a:gd name="T1" fmla="*/ 0 h 747"/>
                  <a:gd name="T2" fmla="*/ 0 w 593"/>
                  <a:gd name="T3" fmla="*/ 0 h 747"/>
                  <a:gd name="T4" fmla="*/ 0 w 593"/>
                  <a:gd name="T5" fmla="*/ 0 h 747"/>
                  <a:gd name="T6" fmla="*/ 0 w 593"/>
                  <a:gd name="T7" fmla="*/ 0 h 747"/>
                  <a:gd name="T8" fmla="*/ 0 w 593"/>
                  <a:gd name="T9" fmla="*/ 0 h 747"/>
                  <a:gd name="T10" fmla="*/ 0 w 593"/>
                  <a:gd name="T11" fmla="*/ 0 h 747"/>
                  <a:gd name="T12" fmla="*/ 0 w 593"/>
                  <a:gd name="T13" fmla="*/ 0 h 747"/>
                  <a:gd name="T14" fmla="*/ 0 w 593"/>
                  <a:gd name="T15" fmla="*/ 0 h 7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3"/>
                  <a:gd name="T25" fmla="*/ 0 h 747"/>
                  <a:gd name="T26" fmla="*/ 593 w 593"/>
                  <a:gd name="T27" fmla="*/ 747 h 7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3" h="747">
                    <a:moveTo>
                      <a:pt x="0" y="743"/>
                    </a:moveTo>
                    <a:lnTo>
                      <a:pt x="518" y="0"/>
                    </a:lnTo>
                    <a:lnTo>
                      <a:pt x="593" y="9"/>
                    </a:lnTo>
                    <a:lnTo>
                      <a:pt x="78" y="747"/>
                    </a:lnTo>
                    <a:lnTo>
                      <a:pt x="58" y="746"/>
                    </a:lnTo>
                    <a:lnTo>
                      <a:pt x="39" y="745"/>
                    </a:lnTo>
                    <a:lnTo>
                      <a:pt x="19" y="744"/>
                    </a:lnTo>
                    <a:lnTo>
                      <a:pt x="0" y="743"/>
                    </a:lnTo>
                    <a:close/>
                  </a:path>
                </a:pathLst>
              </a:custGeom>
              <a:solidFill>
                <a:srgbClr val="B6B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7" name="Freeform 214"/>
              <p:cNvSpPr>
                <a:spLocks/>
              </p:cNvSpPr>
              <p:nvPr/>
            </p:nvSpPr>
            <p:spPr bwMode="auto">
              <a:xfrm>
                <a:off x="2142" y="1925"/>
                <a:ext cx="74" cy="94"/>
              </a:xfrm>
              <a:custGeom>
                <a:avLst/>
                <a:gdLst>
                  <a:gd name="T0" fmla="*/ 0 w 591"/>
                  <a:gd name="T1" fmla="*/ 0 h 745"/>
                  <a:gd name="T2" fmla="*/ 0 w 591"/>
                  <a:gd name="T3" fmla="*/ 0 h 745"/>
                  <a:gd name="T4" fmla="*/ 0 w 591"/>
                  <a:gd name="T5" fmla="*/ 0 h 745"/>
                  <a:gd name="T6" fmla="*/ 0 w 591"/>
                  <a:gd name="T7" fmla="*/ 0 h 745"/>
                  <a:gd name="T8" fmla="*/ 0 w 591"/>
                  <a:gd name="T9" fmla="*/ 0 h 745"/>
                  <a:gd name="T10" fmla="*/ 0 w 591"/>
                  <a:gd name="T11" fmla="*/ 0 h 745"/>
                  <a:gd name="T12" fmla="*/ 0 w 591"/>
                  <a:gd name="T13" fmla="*/ 0 h 745"/>
                  <a:gd name="T14" fmla="*/ 0 w 591"/>
                  <a:gd name="T15" fmla="*/ 0 h 7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1"/>
                  <a:gd name="T25" fmla="*/ 0 h 745"/>
                  <a:gd name="T26" fmla="*/ 591 w 591"/>
                  <a:gd name="T27" fmla="*/ 745 h 7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1" h="745">
                    <a:moveTo>
                      <a:pt x="0" y="741"/>
                    </a:moveTo>
                    <a:lnTo>
                      <a:pt x="516" y="0"/>
                    </a:lnTo>
                    <a:lnTo>
                      <a:pt x="591" y="8"/>
                    </a:lnTo>
                    <a:lnTo>
                      <a:pt x="78" y="745"/>
                    </a:lnTo>
                    <a:lnTo>
                      <a:pt x="58" y="744"/>
                    </a:lnTo>
                    <a:lnTo>
                      <a:pt x="39" y="743"/>
                    </a:lnTo>
                    <a:lnTo>
                      <a:pt x="19" y="742"/>
                    </a:lnTo>
                    <a:lnTo>
                      <a:pt x="0" y="741"/>
                    </a:lnTo>
                    <a:close/>
                  </a:path>
                </a:pathLst>
              </a:custGeom>
              <a:solidFill>
                <a:srgbClr val="B9B9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8" name="Freeform 215"/>
              <p:cNvSpPr>
                <a:spLocks/>
              </p:cNvSpPr>
              <p:nvPr/>
            </p:nvSpPr>
            <p:spPr bwMode="auto">
              <a:xfrm>
                <a:off x="2147" y="1926"/>
                <a:ext cx="74" cy="93"/>
              </a:xfrm>
              <a:custGeom>
                <a:avLst/>
                <a:gdLst>
                  <a:gd name="T0" fmla="*/ 0 w 590"/>
                  <a:gd name="T1" fmla="*/ 0 h 744"/>
                  <a:gd name="T2" fmla="*/ 0 w 590"/>
                  <a:gd name="T3" fmla="*/ 0 h 744"/>
                  <a:gd name="T4" fmla="*/ 0 w 590"/>
                  <a:gd name="T5" fmla="*/ 0 h 744"/>
                  <a:gd name="T6" fmla="*/ 0 w 590"/>
                  <a:gd name="T7" fmla="*/ 0 h 744"/>
                  <a:gd name="T8" fmla="*/ 0 w 590"/>
                  <a:gd name="T9" fmla="*/ 0 h 744"/>
                  <a:gd name="T10" fmla="*/ 0 w 590"/>
                  <a:gd name="T11" fmla="*/ 0 h 744"/>
                  <a:gd name="T12" fmla="*/ 0 w 590"/>
                  <a:gd name="T13" fmla="*/ 0 h 744"/>
                  <a:gd name="T14" fmla="*/ 0 w 590"/>
                  <a:gd name="T15" fmla="*/ 0 h 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0"/>
                  <a:gd name="T25" fmla="*/ 0 h 744"/>
                  <a:gd name="T26" fmla="*/ 590 w 590"/>
                  <a:gd name="T27" fmla="*/ 744 h 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0" h="744">
                    <a:moveTo>
                      <a:pt x="0" y="738"/>
                    </a:moveTo>
                    <a:lnTo>
                      <a:pt x="515" y="0"/>
                    </a:lnTo>
                    <a:lnTo>
                      <a:pt x="590" y="7"/>
                    </a:lnTo>
                    <a:lnTo>
                      <a:pt x="77" y="744"/>
                    </a:lnTo>
                    <a:lnTo>
                      <a:pt x="57" y="743"/>
                    </a:lnTo>
                    <a:lnTo>
                      <a:pt x="39" y="742"/>
                    </a:lnTo>
                    <a:lnTo>
                      <a:pt x="19" y="739"/>
                    </a:lnTo>
                    <a:lnTo>
                      <a:pt x="0" y="738"/>
                    </a:lnTo>
                    <a:close/>
                  </a:path>
                </a:pathLst>
              </a:custGeom>
              <a:solidFill>
                <a:srgbClr val="BCBC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39" name="Freeform 216"/>
              <p:cNvSpPr>
                <a:spLocks/>
              </p:cNvSpPr>
              <p:nvPr/>
            </p:nvSpPr>
            <p:spPr bwMode="auto">
              <a:xfrm>
                <a:off x="2152" y="1926"/>
                <a:ext cx="74" cy="93"/>
              </a:xfrm>
              <a:custGeom>
                <a:avLst/>
                <a:gdLst>
                  <a:gd name="T0" fmla="*/ 0 w 589"/>
                  <a:gd name="T1" fmla="*/ 0 h 744"/>
                  <a:gd name="T2" fmla="*/ 0 w 589"/>
                  <a:gd name="T3" fmla="*/ 0 h 744"/>
                  <a:gd name="T4" fmla="*/ 0 w 589"/>
                  <a:gd name="T5" fmla="*/ 0 h 744"/>
                  <a:gd name="T6" fmla="*/ 0 w 589"/>
                  <a:gd name="T7" fmla="*/ 0 h 744"/>
                  <a:gd name="T8" fmla="*/ 0 w 589"/>
                  <a:gd name="T9" fmla="*/ 0 h 744"/>
                  <a:gd name="T10" fmla="*/ 0 w 589"/>
                  <a:gd name="T11" fmla="*/ 0 h 744"/>
                  <a:gd name="T12" fmla="*/ 0 w 589"/>
                  <a:gd name="T13" fmla="*/ 0 h 744"/>
                  <a:gd name="T14" fmla="*/ 0 w 589"/>
                  <a:gd name="T15" fmla="*/ 0 h 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9"/>
                  <a:gd name="T25" fmla="*/ 0 h 744"/>
                  <a:gd name="T26" fmla="*/ 589 w 589"/>
                  <a:gd name="T27" fmla="*/ 744 h 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9" h="744">
                    <a:moveTo>
                      <a:pt x="0" y="737"/>
                    </a:moveTo>
                    <a:lnTo>
                      <a:pt x="513" y="0"/>
                    </a:lnTo>
                    <a:lnTo>
                      <a:pt x="589" y="9"/>
                    </a:lnTo>
                    <a:lnTo>
                      <a:pt x="75" y="744"/>
                    </a:lnTo>
                    <a:lnTo>
                      <a:pt x="57" y="743"/>
                    </a:lnTo>
                    <a:lnTo>
                      <a:pt x="38" y="741"/>
                    </a:lnTo>
                    <a:lnTo>
                      <a:pt x="18" y="740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0" name="Freeform 217"/>
              <p:cNvSpPr>
                <a:spLocks/>
              </p:cNvSpPr>
              <p:nvPr/>
            </p:nvSpPr>
            <p:spPr bwMode="auto">
              <a:xfrm>
                <a:off x="2157" y="1927"/>
                <a:ext cx="73" cy="93"/>
              </a:xfrm>
              <a:custGeom>
                <a:avLst/>
                <a:gdLst>
                  <a:gd name="T0" fmla="*/ 0 w 589"/>
                  <a:gd name="T1" fmla="*/ 0 h 743"/>
                  <a:gd name="T2" fmla="*/ 0 w 589"/>
                  <a:gd name="T3" fmla="*/ 0 h 743"/>
                  <a:gd name="T4" fmla="*/ 0 w 589"/>
                  <a:gd name="T5" fmla="*/ 0 h 743"/>
                  <a:gd name="T6" fmla="*/ 0 w 589"/>
                  <a:gd name="T7" fmla="*/ 0 h 743"/>
                  <a:gd name="T8" fmla="*/ 0 w 589"/>
                  <a:gd name="T9" fmla="*/ 0 h 743"/>
                  <a:gd name="T10" fmla="*/ 0 w 589"/>
                  <a:gd name="T11" fmla="*/ 0 h 743"/>
                  <a:gd name="T12" fmla="*/ 0 w 589"/>
                  <a:gd name="T13" fmla="*/ 0 h 743"/>
                  <a:gd name="T14" fmla="*/ 0 w 589"/>
                  <a:gd name="T15" fmla="*/ 0 h 7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9"/>
                  <a:gd name="T25" fmla="*/ 0 h 743"/>
                  <a:gd name="T26" fmla="*/ 589 w 589"/>
                  <a:gd name="T27" fmla="*/ 743 h 7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9" h="743">
                    <a:moveTo>
                      <a:pt x="0" y="737"/>
                    </a:moveTo>
                    <a:lnTo>
                      <a:pt x="513" y="0"/>
                    </a:lnTo>
                    <a:lnTo>
                      <a:pt x="589" y="9"/>
                    </a:lnTo>
                    <a:lnTo>
                      <a:pt x="76" y="743"/>
                    </a:lnTo>
                    <a:lnTo>
                      <a:pt x="57" y="742"/>
                    </a:lnTo>
                    <a:lnTo>
                      <a:pt x="37" y="740"/>
                    </a:lnTo>
                    <a:lnTo>
                      <a:pt x="19" y="739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1" name="Freeform 218"/>
              <p:cNvSpPr>
                <a:spLocks/>
              </p:cNvSpPr>
              <p:nvPr/>
            </p:nvSpPr>
            <p:spPr bwMode="auto">
              <a:xfrm>
                <a:off x="2162" y="1927"/>
                <a:ext cx="73" cy="93"/>
              </a:xfrm>
              <a:custGeom>
                <a:avLst/>
                <a:gdLst>
                  <a:gd name="T0" fmla="*/ 0 w 590"/>
                  <a:gd name="T1" fmla="*/ 0 h 743"/>
                  <a:gd name="T2" fmla="*/ 0 w 590"/>
                  <a:gd name="T3" fmla="*/ 0 h 743"/>
                  <a:gd name="T4" fmla="*/ 0 w 590"/>
                  <a:gd name="T5" fmla="*/ 0 h 743"/>
                  <a:gd name="T6" fmla="*/ 0 w 590"/>
                  <a:gd name="T7" fmla="*/ 0 h 743"/>
                  <a:gd name="T8" fmla="*/ 0 w 590"/>
                  <a:gd name="T9" fmla="*/ 0 h 743"/>
                  <a:gd name="T10" fmla="*/ 0 w 590"/>
                  <a:gd name="T11" fmla="*/ 0 h 743"/>
                  <a:gd name="T12" fmla="*/ 0 w 590"/>
                  <a:gd name="T13" fmla="*/ 0 h 743"/>
                  <a:gd name="T14" fmla="*/ 0 w 590"/>
                  <a:gd name="T15" fmla="*/ 0 h 7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0"/>
                  <a:gd name="T25" fmla="*/ 0 h 743"/>
                  <a:gd name="T26" fmla="*/ 590 w 590"/>
                  <a:gd name="T27" fmla="*/ 743 h 7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0" h="743">
                    <a:moveTo>
                      <a:pt x="0" y="735"/>
                    </a:moveTo>
                    <a:lnTo>
                      <a:pt x="514" y="0"/>
                    </a:lnTo>
                    <a:lnTo>
                      <a:pt x="590" y="7"/>
                    </a:lnTo>
                    <a:lnTo>
                      <a:pt x="77" y="743"/>
                    </a:lnTo>
                    <a:lnTo>
                      <a:pt x="58" y="740"/>
                    </a:lnTo>
                    <a:lnTo>
                      <a:pt x="38" y="738"/>
                    </a:lnTo>
                    <a:lnTo>
                      <a:pt x="20" y="737"/>
                    </a:lnTo>
                    <a:lnTo>
                      <a:pt x="0" y="735"/>
                    </a:lnTo>
                    <a:close/>
                  </a:path>
                </a:pathLst>
              </a:custGeom>
              <a:solidFill>
                <a:srgbClr val="C5C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2" name="Freeform 219"/>
              <p:cNvSpPr>
                <a:spLocks/>
              </p:cNvSpPr>
              <p:nvPr/>
            </p:nvSpPr>
            <p:spPr bwMode="auto">
              <a:xfrm>
                <a:off x="2166" y="1928"/>
                <a:ext cx="71" cy="93"/>
              </a:xfrm>
              <a:custGeom>
                <a:avLst/>
                <a:gdLst>
                  <a:gd name="T0" fmla="*/ 0 w 565"/>
                  <a:gd name="T1" fmla="*/ 0 h 742"/>
                  <a:gd name="T2" fmla="*/ 0 w 565"/>
                  <a:gd name="T3" fmla="*/ 0 h 742"/>
                  <a:gd name="T4" fmla="*/ 0 w 565"/>
                  <a:gd name="T5" fmla="*/ 0 h 742"/>
                  <a:gd name="T6" fmla="*/ 0 w 565"/>
                  <a:gd name="T7" fmla="*/ 0 h 742"/>
                  <a:gd name="T8" fmla="*/ 0 w 565"/>
                  <a:gd name="T9" fmla="*/ 0 h 742"/>
                  <a:gd name="T10" fmla="*/ 0 w 565"/>
                  <a:gd name="T11" fmla="*/ 0 h 742"/>
                  <a:gd name="T12" fmla="*/ 0 w 565"/>
                  <a:gd name="T13" fmla="*/ 0 h 742"/>
                  <a:gd name="T14" fmla="*/ 0 w 565"/>
                  <a:gd name="T15" fmla="*/ 0 h 742"/>
                  <a:gd name="T16" fmla="*/ 0 w 565"/>
                  <a:gd name="T17" fmla="*/ 0 h 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"/>
                  <a:gd name="T28" fmla="*/ 0 h 742"/>
                  <a:gd name="T29" fmla="*/ 565 w 565"/>
                  <a:gd name="T30" fmla="*/ 742 h 7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" h="742">
                    <a:moveTo>
                      <a:pt x="0" y="734"/>
                    </a:moveTo>
                    <a:lnTo>
                      <a:pt x="513" y="0"/>
                    </a:lnTo>
                    <a:lnTo>
                      <a:pt x="565" y="6"/>
                    </a:lnTo>
                    <a:lnTo>
                      <a:pt x="280" y="450"/>
                    </a:lnTo>
                    <a:lnTo>
                      <a:pt x="76" y="742"/>
                    </a:lnTo>
                    <a:lnTo>
                      <a:pt x="57" y="740"/>
                    </a:lnTo>
                    <a:lnTo>
                      <a:pt x="38" y="739"/>
                    </a:lnTo>
                    <a:lnTo>
                      <a:pt x="19" y="736"/>
                    </a:lnTo>
                    <a:lnTo>
                      <a:pt x="0" y="734"/>
                    </a:lnTo>
                    <a:close/>
                  </a:path>
                </a:pathLst>
              </a:custGeom>
              <a:solidFill>
                <a:srgbClr val="C8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3" name="Freeform 220"/>
              <p:cNvSpPr>
                <a:spLocks/>
              </p:cNvSpPr>
              <p:nvPr/>
            </p:nvSpPr>
            <p:spPr bwMode="auto">
              <a:xfrm>
                <a:off x="2171" y="1928"/>
                <a:ext cx="66" cy="93"/>
              </a:xfrm>
              <a:custGeom>
                <a:avLst/>
                <a:gdLst>
                  <a:gd name="T0" fmla="*/ 0 w 527"/>
                  <a:gd name="T1" fmla="*/ 0 h 741"/>
                  <a:gd name="T2" fmla="*/ 0 w 527"/>
                  <a:gd name="T3" fmla="*/ 0 h 741"/>
                  <a:gd name="T4" fmla="*/ 0 w 527"/>
                  <a:gd name="T5" fmla="*/ 0 h 741"/>
                  <a:gd name="T6" fmla="*/ 0 w 527"/>
                  <a:gd name="T7" fmla="*/ 0 h 741"/>
                  <a:gd name="T8" fmla="*/ 0 w 527"/>
                  <a:gd name="T9" fmla="*/ 0 h 741"/>
                  <a:gd name="T10" fmla="*/ 0 w 527"/>
                  <a:gd name="T11" fmla="*/ 0 h 741"/>
                  <a:gd name="T12" fmla="*/ 0 w 527"/>
                  <a:gd name="T13" fmla="*/ 0 h 741"/>
                  <a:gd name="T14" fmla="*/ 0 w 527"/>
                  <a:gd name="T15" fmla="*/ 0 h 7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7"/>
                  <a:gd name="T25" fmla="*/ 0 h 741"/>
                  <a:gd name="T26" fmla="*/ 527 w 527"/>
                  <a:gd name="T27" fmla="*/ 741 h 74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7" h="741">
                    <a:moveTo>
                      <a:pt x="0" y="736"/>
                    </a:moveTo>
                    <a:lnTo>
                      <a:pt x="513" y="0"/>
                    </a:lnTo>
                    <a:lnTo>
                      <a:pt x="527" y="3"/>
                    </a:lnTo>
                    <a:lnTo>
                      <a:pt x="53" y="741"/>
                    </a:lnTo>
                    <a:lnTo>
                      <a:pt x="40" y="740"/>
                    </a:lnTo>
                    <a:lnTo>
                      <a:pt x="26" y="738"/>
                    </a:lnTo>
                    <a:lnTo>
                      <a:pt x="13" y="737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rgbClr val="CB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4" name="Freeform 221"/>
              <p:cNvSpPr>
                <a:spLocks/>
              </p:cNvSpPr>
              <p:nvPr/>
            </p:nvSpPr>
            <p:spPr bwMode="auto">
              <a:xfrm>
                <a:off x="2176" y="1984"/>
                <a:ext cx="25" cy="37"/>
              </a:xfrm>
              <a:custGeom>
                <a:avLst/>
                <a:gdLst>
                  <a:gd name="T0" fmla="*/ 0 w 204"/>
                  <a:gd name="T1" fmla="*/ 0 h 294"/>
                  <a:gd name="T2" fmla="*/ 0 w 204"/>
                  <a:gd name="T3" fmla="*/ 0 h 294"/>
                  <a:gd name="T4" fmla="*/ 0 w 204"/>
                  <a:gd name="T5" fmla="*/ 0 h 294"/>
                  <a:gd name="T6" fmla="*/ 0 w 204"/>
                  <a:gd name="T7" fmla="*/ 0 h 294"/>
                  <a:gd name="T8" fmla="*/ 0 w 204"/>
                  <a:gd name="T9" fmla="*/ 0 h 2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94"/>
                  <a:gd name="T17" fmla="*/ 204 w 204"/>
                  <a:gd name="T18" fmla="*/ 294 h 2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94">
                    <a:moveTo>
                      <a:pt x="0" y="292"/>
                    </a:moveTo>
                    <a:lnTo>
                      <a:pt x="204" y="0"/>
                    </a:lnTo>
                    <a:lnTo>
                      <a:pt x="15" y="294"/>
                    </a:lnTo>
                    <a:lnTo>
                      <a:pt x="8" y="293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CDCD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5" name="Freeform 222"/>
              <p:cNvSpPr>
                <a:spLocks/>
              </p:cNvSpPr>
              <p:nvPr/>
            </p:nvSpPr>
            <p:spPr bwMode="auto">
              <a:xfrm>
                <a:off x="2222" y="1672"/>
                <a:ext cx="76" cy="107"/>
              </a:xfrm>
              <a:custGeom>
                <a:avLst/>
                <a:gdLst>
                  <a:gd name="T0" fmla="*/ 0 w 611"/>
                  <a:gd name="T1" fmla="*/ 0 h 860"/>
                  <a:gd name="T2" fmla="*/ 0 w 611"/>
                  <a:gd name="T3" fmla="*/ 0 h 860"/>
                  <a:gd name="T4" fmla="*/ 0 w 611"/>
                  <a:gd name="T5" fmla="*/ 0 h 860"/>
                  <a:gd name="T6" fmla="*/ 0 w 611"/>
                  <a:gd name="T7" fmla="*/ 0 h 860"/>
                  <a:gd name="T8" fmla="*/ 0 w 611"/>
                  <a:gd name="T9" fmla="*/ 0 h 860"/>
                  <a:gd name="T10" fmla="*/ 0 w 611"/>
                  <a:gd name="T11" fmla="*/ 0 h 860"/>
                  <a:gd name="T12" fmla="*/ 0 w 611"/>
                  <a:gd name="T13" fmla="*/ 0 h 860"/>
                  <a:gd name="T14" fmla="*/ 0 w 611"/>
                  <a:gd name="T15" fmla="*/ 0 h 860"/>
                  <a:gd name="T16" fmla="*/ 0 w 611"/>
                  <a:gd name="T17" fmla="*/ 0 h 860"/>
                  <a:gd name="T18" fmla="*/ 0 w 611"/>
                  <a:gd name="T19" fmla="*/ 0 h 860"/>
                  <a:gd name="T20" fmla="*/ 0 w 611"/>
                  <a:gd name="T21" fmla="*/ 0 h 860"/>
                  <a:gd name="T22" fmla="*/ 0 w 611"/>
                  <a:gd name="T23" fmla="*/ 0 h 860"/>
                  <a:gd name="T24" fmla="*/ 0 w 611"/>
                  <a:gd name="T25" fmla="*/ 0 h 860"/>
                  <a:gd name="T26" fmla="*/ 0 w 611"/>
                  <a:gd name="T27" fmla="*/ 0 h 860"/>
                  <a:gd name="T28" fmla="*/ 0 w 611"/>
                  <a:gd name="T29" fmla="*/ 0 h 860"/>
                  <a:gd name="T30" fmla="*/ 0 w 611"/>
                  <a:gd name="T31" fmla="*/ 0 h 860"/>
                  <a:gd name="T32" fmla="*/ 0 w 611"/>
                  <a:gd name="T33" fmla="*/ 0 h 860"/>
                  <a:gd name="T34" fmla="*/ 0 w 611"/>
                  <a:gd name="T35" fmla="*/ 0 h 860"/>
                  <a:gd name="T36" fmla="*/ 0 w 611"/>
                  <a:gd name="T37" fmla="*/ 0 h 8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11"/>
                  <a:gd name="T58" fmla="*/ 0 h 860"/>
                  <a:gd name="T59" fmla="*/ 611 w 611"/>
                  <a:gd name="T60" fmla="*/ 860 h 8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11" h="860">
                    <a:moveTo>
                      <a:pt x="611" y="0"/>
                    </a:moveTo>
                    <a:lnTo>
                      <a:pt x="23" y="842"/>
                    </a:lnTo>
                    <a:lnTo>
                      <a:pt x="12" y="850"/>
                    </a:lnTo>
                    <a:lnTo>
                      <a:pt x="0" y="860"/>
                    </a:lnTo>
                    <a:lnTo>
                      <a:pt x="414" y="174"/>
                    </a:lnTo>
                    <a:lnTo>
                      <a:pt x="435" y="143"/>
                    </a:lnTo>
                    <a:lnTo>
                      <a:pt x="458" y="115"/>
                    </a:lnTo>
                    <a:lnTo>
                      <a:pt x="470" y="102"/>
                    </a:lnTo>
                    <a:lnTo>
                      <a:pt x="482" y="90"/>
                    </a:lnTo>
                    <a:lnTo>
                      <a:pt x="494" y="78"/>
                    </a:lnTo>
                    <a:lnTo>
                      <a:pt x="506" y="67"/>
                    </a:lnTo>
                    <a:lnTo>
                      <a:pt x="518" y="56"/>
                    </a:lnTo>
                    <a:lnTo>
                      <a:pt x="531" y="47"/>
                    </a:lnTo>
                    <a:lnTo>
                      <a:pt x="542" y="37"/>
                    </a:lnTo>
                    <a:lnTo>
                      <a:pt x="555" y="28"/>
                    </a:lnTo>
                    <a:lnTo>
                      <a:pt x="568" y="21"/>
                    </a:lnTo>
                    <a:lnTo>
                      <a:pt x="583" y="13"/>
                    </a:lnTo>
                    <a:lnTo>
                      <a:pt x="597" y="6"/>
                    </a:lnTo>
                    <a:lnTo>
                      <a:pt x="611" y="0"/>
                    </a:lnTo>
                    <a:close/>
                  </a:path>
                </a:pathLst>
              </a:custGeom>
              <a:solidFill>
                <a:srgbClr val="9291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6" name="Freeform 223"/>
              <p:cNvSpPr>
                <a:spLocks/>
              </p:cNvSpPr>
              <p:nvPr/>
            </p:nvSpPr>
            <p:spPr bwMode="auto">
              <a:xfrm>
                <a:off x="2222" y="1670"/>
                <a:ext cx="83" cy="109"/>
              </a:xfrm>
              <a:custGeom>
                <a:avLst/>
                <a:gdLst>
                  <a:gd name="T0" fmla="*/ 0 w 663"/>
                  <a:gd name="T1" fmla="*/ 0 h 877"/>
                  <a:gd name="T2" fmla="*/ 0 w 663"/>
                  <a:gd name="T3" fmla="*/ 0 h 877"/>
                  <a:gd name="T4" fmla="*/ 0 w 663"/>
                  <a:gd name="T5" fmla="*/ 0 h 877"/>
                  <a:gd name="T6" fmla="*/ 0 w 663"/>
                  <a:gd name="T7" fmla="*/ 0 h 877"/>
                  <a:gd name="T8" fmla="*/ 0 w 663"/>
                  <a:gd name="T9" fmla="*/ 0 h 877"/>
                  <a:gd name="T10" fmla="*/ 0 w 663"/>
                  <a:gd name="T11" fmla="*/ 0 h 877"/>
                  <a:gd name="T12" fmla="*/ 0 w 663"/>
                  <a:gd name="T13" fmla="*/ 0 h 877"/>
                  <a:gd name="T14" fmla="*/ 0 w 663"/>
                  <a:gd name="T15" fmla="*/ 0 h 877"/>
                  <a:gd name="T16" fmla="*/ 0 w 663"/>
                  <a:gd name="T17" fmla="*/ 0 h 877"/>
                  <a:gd name="T18" fmla="*/ 0 w 663"/>
                  <a:gd name="T19" fmla="*/ 0 h 877"/>
                  <a:gd name="T20" fmla="*/ 0 w 663"/>
                  <a:gd name="T21" fmla="*/ 0 h 877"/>
                  <a:gd name="T22" fmla="*/ 0 w 663"/>
                  <a:gd name="T23" fmla="*/ 0 h 877"/>
                  <a:gd name="T24" fmla="*/ 0 w 663"/>
                  <a:gd name="T25" fmla="*/ 0 h 877"/>
                  <a:gd name="T26" fmla="*/ 0 w 663"/>
                  <a:gd name="T27" fmla="*/ 0 h 877"/>
                  <a:gd name="T28" fmla="*/ 0 w 663"/>
                  <a:gd name="T29" fmla="*/ 0 h 877"/>
                  <a:gd name="T30" fmla="*/ 0 w 663"/>
                  <a:gd name="T31" fmla="*/ 0 h 8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63"/>
                  <a:gd name="T49" fmla="*/ 0 h 877"/>
                  <a:gd name="T50" fmla="*/ 663 w 663"/>
                  <a:gd name="T51" fmla="*/ 877 h 8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63" h="877">
                    <a:moveTo>
                      <a:pt x="189" y="563"/>
                    </a:moveTo>
                    <a:lnTo>
                      <a:pt x="545" y="53"/>
                    </a:lnTo>
                    <a:lnTo>
                      <a:pt x="559" y="44"/>
                    </a:lnTo>
                    <a:lnTo>
                      <a:pt x="573" y="35"/>
                    </a:lnTo>
                    <a:lnTo>
                      <a:pt x="587" y="28"/>
                    </a:lnTo>
                    <a:lnTo>
                      <a:pt x="601" y="21"/>
                    </a:lnTo>
                    <a:lnTo>
                      <a:pt x="616" y="15"/>
                    </a:lnTo>
                    <a:lnTo>
                      <a:pt x="631" y="9"/>
                    </a:lnTo>
                    <a:lnTo>
                      <a:pt x="646" y="4"/>
                    </a:lnTo>
                    <a:lnTo>
                      <a:pt x="663" y="0"/>
                    </a:lnTo>
                    <a:lnTo>
                      <a:pt x="96" y="813"/>
                    </a:lnTo>
                    <a:lnTo>
                      <a:pt x="73" y="825"/>
                    </a:lnTo>
                    <a:lnTo>
                      <a:pt x="51" y="840"/>
                    </a:lnTo>
                    <a:lnTo>
                      <a:pt x="26" y="858"/>
                    </a:lnTo>
                    <a:lnTo>
                      <a:pt x="0" y="877"/>
                    </a:lnTo>
                    <a:lnTo>
                      <a:pt x="189" y="563"/>
                    </a:lnTo>
                    <a:close/>
                  </a:path>
                </a:pathLst>
              </a:custGeom>
              <a:solidFill>
                <a:srgbClr val="9594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7" name="Freeform 224"/>
              <p:cNvSpPr>
                <a:spLocks/>
              </p:cNvSpPr>
              <p:nvPr/>
            </p:nvSpPr>
            <p:spPr bwMode="auto">
              <a:xfrm>
                <a:off x="2225" y="1669"/>
                <a:ext cx="86" cy="108"/>
              </a:xfrm>
              <a:custGeom>
                <a:avLst/>
                <a:gdLst>
                  <a:gd name="T0" fmla="*/ 0 w 686"/>
                  <a:gd name="T1" fmla="*/ 0 h 867"/>
                  <a:gd name="T2" fmla="*/ 0 w 686"/>
                  <a:gd name="T3" fmla="*/ 0 h 867"/>
                  <a:gd name="T4" fmla="*/ 0 w 686"/>
                  <a:gd name="T5" fmla="*/ 0 h 867"/>
                  <a:gd name="T6" fmla="*/ 0 w 686"/>
                  <a:gd name="T7" fmla="*/ 0 h 867"/>
                  <a:gd name="T8" fmla="*/ 0 w 686"/>
                  <a:gd name="T9" fmla="*/ 0 h 867"/>
                  <a:gd name="T10" fmla="*/ 0 w 686"/>
                  <a:gd name="T11" fmla="*/ 0 h 867"/>
                  <a:gd name="T12" fmla="*/ 0 w 686"/>
                  <a:gd name="T13" fmla="*/ 0 h 867"/>
                  <a:gd name="T14" fmla="*/ 0 w 686"/>
                  <a:gd name="T15" fmla="*/ 0 h 867"/>
                  <a:gd name="T16" fmla="*/ 0 w 686"/>
                  <a:gd name="T17" fmla="*/ 0 h 867"/>
                  <a:gd name="T18" fmla="*/ 0 w 686"/>
                  <a:gd name="T19" fmla="*/ 0 h 867"/>
                  <a:gd name="T20" fmla="*/ 0 w 686"/>
                  <a:gd name="T21" fmla="*/ 0 h 867"/>
                  <a:gd name="T22" fmla="*/ 0 w 686"/>
                  <a:gd name="T23" fmla="*/ 0 h 867"/>
                  <a:gd name="T24" fmla="*/ 0 w 686"/>
                  <a:gd name="T25" fmla="*/ 0 h 867"/>
                  <a:gd name="T26" fmla="*/ 0 w 686"/>
                  <a:gd name="T27" fmla="*/ 0 h 867"/>
                  <a:gd name="T28" fmla="*/ 0 w 686"/>
                  <a:gd name="T29" fmla="*/ 0 h 86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86"/>
                  <a:gd name="T46" fmla="*/ 0 h 867"/>
                  <a:gd name="T47" fmla="*/ 686 w 686"/>
                  <a:gd name="T48" fmla="*/ 867 h 86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86" h="867">
                    <a:moveTo>
                      <a:pt x="0" y="867"/>
                    </a:moveTo>
                    <a:lnTo>
                      <a:pt x="588" y="25"/>
                    </a:lnTo>
                    <a:lnTo>
                      <a:pt x="610" y="16"/>
                    </a:lnTo>
                    <a:lnTo>
                      <a:pt x="634" y="10"/>
                    </a:lnTo>
                    <a:lnTo>
                      <a:pt x="659" y="4"/>
                    </a:lnTo>
                    <a:lnTo>
                      <a:pt x="686" y="0"/>
                    </a:lnTo>
                    <a:lnTo>
                      <a:pt x="129" y="797"/>
                    </a:lnTo>
                    <a:lnTo>
                      <a:pt x="115" y="803"/>
                    </a:lnTo>
                    <a:lnTo>
                      <a:pt x="100" y="808"/>
                    </a:lnTo>
                    <a:lnTo>
                      <a:pt x="84" y="816"/>
                    </a:lnTo>
                    <a:lnTo>
                      <a:pt x="69" y="823"/>
                    </a:lnTo>
                    <a:lnTo>
                      <a:pt x="52" y="832"/>
                    </a:lnTo>
                    <a:lnTo>
                      <a:pt x="35" y="843"/>
                    </a:lnTo>
                    <a:lnTo>
                      <a:pt x="18" y="854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97969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8" name="Freeform 225"/>
              <p:cNvSpPr>
                <a:spLocks/>
              </p:cNvSpPr>
              <p:nvPr/>
            </p:nvSpPr>
            <p:spPr bwMode="auto">
              <a:xfrm>
                <a:off x="2234" y="1668"/>
                <a:ext cx="82" cy="103"/>
              </a:xfrm>
              <a:custGeom>
                <a:avLst/>
                <a:gdLst>
                  <a:gd name="T0" fmla="*/ 0 w 656"/>
                  <a:gd name="T1" fmla="*/ 0 h 824"/>
                  <a:gd name="T2" fmla="*/ 0 w 656"/>
                  <a:gd name="T3" fmla="*/ 0 h 824"/>
                  <a:gd name="T4" fmla="*/ 0 w 656"/>
                  <a:gd name="T5" fmla="*/ 0 h 824"/>
                  <a:gd name="T6" fmla="*/ 0 w 656"/>
                  <a:gd name="T7" fmla="*/ 0 h 824"/>
                  <a:gd name="T8" fmla="*/ 0 w 656"/>
                  <a:gd name="T9" fmla="*/ 0 h 824"/>
                  <a:gd name="T10" fmla="*/ 0 w 656"/>
                  <a:gd name="T11" fmla="*/ 0 h 824"/>
                  <a:gd name="T12" fmla="*/ 0 w 656"/>
                  <a:gd name="T13" fmla="*/ 0 h 824"/>
                  <a:gd name="T14" fmla="*/ 0 w 656"/>
                  <a:gd name="T15" fmla="*/ 0 h 824"/>
                  <a:gd name="T16" fmla="*/ 0 w 656"/>
                  <a:gd name="T17" fmla="*/ 0 h 824"/>
                  <a:gd name="T18" fmla="*/ 0 w 656"/>
                  <a:gd name="T19" fmla="*/ 0 h 824"/>
                  <a:gd name="T20" fmla="*/ 0 w 656"/>
                  <a:gd name="T21" fmla="*/ 0 h 8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6"/>
                  <a:gd name="T34" fmla="*/ 0 h 824"/>
                  <a:gd name="T35" fmla="*/ 656 w 656"/>
                  <a:gd name="T36" fmla="*/ 824 h 8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6" h="824">
                    <a:moveTo>
                      <a:pt x="0" y="824"/>
                    </a:moveTo>
                    <a:lnTo>
                      <a:pt x="567" y="11"/>
                    </a:lnTo>
                    <a:lnTo>
                      <a:pt x="587" y="6"/>
                    </a:lnTo>
                    <a:lnTo>
                      <a:pt x="610" y="3"/>
                    </a:lnTo>
                    <a:lnTo>
                      <a:pt x="632" y="1"/>
                    </a:lnTo>
                    <a:lnTo>
                      <a:pt x="656" y="0"/>
                    </a:lnTo>
                    <a:lnTo>
                      <a:pt x="106" y="787"/>
                    </a:lnTo>
                    <a:lnTo>
                      <a:pt x="80" y="793"/>
                    </a:lnTo>
                    <a:lnTo>
                      <a:pt x="54" y="801"/>
                    </a:lnTo>
                    <a:lnTo>
                      <a:pt x="27" y="811"/>
                    </a:lnTo>
                    <a:lnTo>
                      <a:pt x="0" y="824"/>
                    </a:lnTo>
                    <a:close/>
                  </a:path>
                </a:pathLst>
              </a:custGeom>
              <a:solidFill>
                <a:srgbClr val="9A99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49" name="Freeform 226"/>
              <p:cNvSpPr>
                <a:spLocks/>
              </p:cNvSpPr>
              <p:nvPr/>
            </p:nvSpPr>
            <p:spPr bwMode="auto">
              <a:xfrm>
                <a:off x="2241" y="1668"/>
                <a:ext cx="80" cy="100"/>
              </a:xfrm>
              <a:custGeom>
                <a:avLst/>
                <a:gdLst>
                  <a:gd name="T0" fmla="*/ 0 w 637"/>
                  <a:gd name="T1" fmla="*/ 0 h 800"/>
                  <a:gd name="T2" fmla="*/ 0 w 637"/>
                  <a:gd name="T3" fmla="*/ 0 h 800"/>
                  <a:gd name="T4" fmla="*/ 0 w 637"/>
                  <a:gd name="T5" fmla="*/ 0 h 800"/>
                  <a:gd name="T6" fmla="*/ 0 w 637"/>
                  <a:gd name="T7" fmla="*/ 0 h 800"/>
                  <a:gd name="T8" fmla="*/ 0 w 637"/>
                  <a:gd name="T9" fmla="*/ 0 h 800"/>
                  <a:gd name="T10" fmla="*/ 0 w 637"/>
                  <a:gd name="T11" fmla="*/ 0 h 800"/>
                  <a:gd name="T12" fmla="*/ 0 w 637"/>
                  <a:gd name="T13" fmla="*/ 0 h 800"/>
                  <a:gd name="T14" fmla="*/ 0 w 637"/>
                  <a:gd name="T15" fmla="*/ 0 h 800"/>
                  <a:gd name="T16" fmla="*/ 0 w 637"/>
                  <a:gd name="T17" fmla="*/ 0 h 800"/>
                  <a:gd name="T18" fmla="*/ 0 w 637"/>
                  <a:gd name="T19" fmla="*/ 0 h 800"/>
                  <a:gd name="T20" fmla="*/ 0 w 637"/>
                  <a:gd name="T21" fmla="*/ 0 h 800"/>
                  <a:gd name="T22" fmla="*/ 0 w 637"/>
                  <a:gd name="T23" fmla="*/ 0 h 8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37"/>
                  <a:gd name="T37" fmla="*/ 0 h 800"/>
                  <a:gd name="T38" fmla="*/ 637 w 637"/>
                  <a:gd name="T39" fmla="*/ 800 h 8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37" h="800">
                    <a:moveTo>
                      <a:pt x="0" y="800"/>
                    </a:moveTo>
                    <a:lnTo>
                      <a:pt x="557" y="3"/>
                    </a:lnTo>
                    <a:lnTo>
                      <a:pt x="570" y="2"/>
                    </a:lnTo>
                    <a:lnTo>
                      <a:pt x="583" y="1"/>
                    </a:lnTo>
                    <a:lnTo>
                      <a:pt x="596" y="1"/>
                    </a:lnTo>
                    <a:lnTo>
                      <a:pt x="610" y="0"/>
                    </a:lnTo>
                    <a:lnTo>
                      <a:pt x="637" y="3"/>
                    </a:lnTo>
                    <a:lnTo>
                      <a:pt x="97" y="779"/>
                    </a:lnTo>
                    <a:lnTo>
                      <a:pt x="72" y="783"/>
                    </a:lnTo>
                    <a:lnTo>
                      <a:pt x="48" y="787"/>
                    </a:lnTo>
                    <a:lnTo>
                      <a:pt x="24" y="794"/>
                    </a:lnTo>
                    <a:lnTo>
                      <a:pt x="0" y="800"/>
                    </a:lnTo>
                    <a:close/>
                  </a:path>
                </a:pathLst>
              </a:custGeom>
              <a:solidFill>
                <a:srgbClr val="9C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0" name="Freeform 227"/>
              <p:cNvSpPr>
                <a:spLocks/>
              </p:cNvSpPr>
              <p:nvPr/>
            </p:nvSpPr>
            <p:spPr bwMode="auto">
              <a:xfrm>
                <a:off x="2247" y="1668"/>
                <a:ext cx="78" cy="99"/>
              </a:xfrm>
              <a:custGeom>
                <a:avLst/>
                <a:gdLst>
                  <a:gd name="T0" fmla="*/ 0 w 625"/>
                  <a:gd name="T1" fmla="*/ 0 h 787"/>
                  <a:gd name="T2" fmla="*/ 0 w 625"/>
                  <a:gd name="T3" fmla="*/ 0 h 787"/>
                  <a:gd name="T4" fmla="*/ 0 w 625"/>
                  <a:gd name="T5" fmla="*/ 0 h 787"/>
                  <a:gd name="T6" fmla="*/ 0 w 625"/>
                  <a:gd name="T7" fmla="*/ 0 h 787"/>
                  <a:gd name="T8" fmla="*/ 0 w 625"/>
                  <a:gd name="T9" fmla="*/ 0 h 787"/>
                  <a:gd name="T10" fmla="*/ 0 w 625"/>
                  <a:gd name="T11" fmla="*/ 0 h 787"/>
                  <a:gd name="T12" fmla="*/ 0 w 625"/>
                  <a:gd name="T13" fmla="*/ 0 h 787"/>
                  <a:gd name="T14" fmla="*/ 0 w 625"/>
                  <a:gd name="T15" fmla="*/ 0 h 787"/>
                  <a:gd name="T16" fmla="*/ 0 w 625"/>
                  <a:gd name="T17" fmla="*/ 0 h 787"/>
                  <a:gd name="T18" fmla="*/ 0 w 625"/>
                  <a:gd name="T19" fmla="*/ 0 h 7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5"/>
                  <a:gd name="T31" fmla="*/ 0 h 787"/>
                  <a:gd name="T32" fmla="*/ 625 w 625"/>
                  <a:gd name="T33" fmla="*/ 787 h 78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5" h="787">
                    <a:moveTo>
                      <a:pt x="0" y="787"/>
                    </a:moveTo>
                    <a:lnTo>
                      <a:pt x="550" y="0"/>
                    </a:lnTo>
                    <a:lnTo>
                      <a:pt x="555" y="0"/>
                    </a:lnTo>
                    <a:lnTo>
                      <a:pt x="560" y="0"/>
                    </a:lnTo>
                    <a:lnTo>
                      <a:pt x="625" y="7"/>
                    </a:lnTo>
                    <a:lnTo>
                      <a:pt x="91" y="773"/>
                    </a:lnTo>
                    <a:lnTo>
                      <a:pt x="67" y="776"/>
                    </a:lnTo>
                    <a:lnTo>
                      <a:pt x="45" y="779"/>
                    </a:lnTo>
                    <a:lnTo>
                      <a:pt x="22" y="783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9F9E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1" name="Freeform 228"/>
              <p:cNvSpPr>
                <a:spLocks/>
              </p:cNvSpPr>
              <p:nvPr/>
            </p:nvSpPr>
            <p:spPr bwMode="auto">
              <a:xfrm>
                <a:off x="2253" y="1669"/>
                <a:ext cx="77" cy="97"/>
              </a:xfrm>
              <a:custGeom>
                <a:avLst/>
                <a:gdLst>
                  <a:gd name="T0" fmla="*/ 0 w 616"/>
                  <a:gd name="T1" fmla="*/ 0 h 776"/>
                  <a:gd name="T2" fmla="*/ 0 w 616"/>
                  <a:gd name="T3" fmla="*/ 0 h 776"/>
                  <a:gd name="T4" fmla="*/ 0 w 616"/>
                  <a:gd name="T5" fmla="*/ 0 h 776"/>
                  <a:gd name="T6" fmla="*/ 0 w 616"/>
                  <a:gd name="T7" fmla="*/ 0 h 776"/>
                  <a:gd name="T8" fmla="*/ 0 w 616"/>
                  <a:gd name="T9" fmla="*/ 0 h 776"/>
                  <a:gd name="T10" fmla="*/ 0 w 616"/>
                  <a:gd name="T11" fmla="*/ 0 h 776"/>
                  <a:gd name="T12" fmla="*/ 0 w 616"/>
                  <a:gd name="T13" fmla="*/ 0 h 776"/>
                  <a:gd name="T14" fmla="*/ 0 w 616"/>
                  <a:gd name="T15" fmla="*/ 0 h 776"/>
                  <a:gd name="T16" fmla="*/ 0 w 616"/>
                  <a:gd name="T17" fmla="*/ 0 h 776"/>
                  <a:gd name="T18" fmla="*/ 0 w 616"/>
                  <a:gd name="T19" fmla="*/ 0 h 776"/>
                  <a:gd name="T20" fmla="*/ 0 w 616"/>
                  <a:gd name="T21" fmla="*/ 0 h 776"/>
                  <a:gd name="T22" fmla="*/ 0 w 616"/>
                  <a:gd name="T23" fmla="*/ 0 h 7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16"/>
                  <a:gd name="T37" fmla="*/ 0 h 776"/>
                  <a:gd name="T38" fmla="*/ 616 w 616"/>
                  <a:gd name="T39" fmla="*/ 776 h 7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16" h="776">
                    <a:moveTo>
                      <a:pt x="0" y="776"/>
                    </a:moveTo>
                    <a:lnTo>
                      <a:pt x="540" y="0"/>
                    </a:lnTo>
                    <a:lnTo>
                      <a:pt x="616" y="8"/>
                    </a:lnTo>
                    <a:lnTo>
                      <a:pt x="85" y="769"/>
                    </a:lnTo>
                    <a:lnTo>
                      <a:pt x="77" y="769"/>
                    </a:lnTo>
                    <a:lnTo>
                      <a:pt x="68" y="769"/>
                    </a:lnTo>
                    <a:lnTo>
                      <a:pt x="59" y="769"/>
                    </a:lnTo>
                    <a:lnTo>
                      <a:pt x="51" y="769"/>
                    </a:lnTo>
                    <a:lnTo>
                      <a:pt x="38" y="771"/>
                    </a:lnTo>
                    <a:lnTo>
                      <a:pt x="25" y="773"/>
                    </a:lnTo>
                    <a:lnTo>
                      <a:pt x="12" y="774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A1A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2" name="Freeform 229"/>
              <p:cNvSpPr>
                <a:spLocks/>
              </p:cNvSpPr>
              <p:nvPr/>
            </p:nvSpPr>
            <p:spPr bwMode="auto">
              <a:xfrm>
                <a:off x="2259" y="1669"/>
                <a:ext cx="76" cy="96"/>
              </a:xfrm>
              <a:custGeom>
                <a:avLst/>
                <a:gdLst>
                  <a:gd name="T0" fmla="*/ 0 w 610"/>
                  <a:gd name="T1" fmla="*/ 0 h 766"/>
                  <a:gd name="T2" fmla="*/ 0 w 610"/>
                  <a:gd name="T3" fmla="*/ 0 h 766"/>
                  <a:gd name="T4" fmla="*/ 0 w 610"/>
                  <a:gd name="T5" fmla="*/ 0 h 766"/>
                  <a:gd name="T6" fmla="*/ 0 w 610"/>
                  <a:gd name="T7" fmla="*/ 0 h 766"/>
                  <a:gd name="T8" fmla="*/ 0 w 610"/>
                  <a:gd name="T9" fmla="*/ 0 h 766"/>
                  <a:gd name="T10" fmla="*/ 0 w 610"/>
                  <a:gd name="T11" fmla="*/ 0 h 766"/>
                  <a:gd name="T12" fmla="*/ 0 w 610"/>
                  <a:gd name="T13" fmla="*/ 0 h 766"/>
                  <a:gd name="T14" fmla="*/ 0 w 610"/>
                  <a:gd name="T15" fmla="*/ 0 h 766"/>
                  <a:gd name="T16" fmla="*/ 0 w 610"/>
                  <a:gd name="T17" fmla="*/ 0 h 766"/>
                  <a:gd name="T18" fmla="*/ 0 w 610"/>
                  <a:gd name="T19" fmla="*/ 0 h 7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0"/>
                  <a:gd name="T31" fmla="*/ 0 h 766"/>
                  <a:gd name="T32" fmla="*/ 610 w 610"/>
                  <a:gd name="T33" fmla="*/ 766 h 7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0" h="766">
                    <a:moveTo>
                      <a:pt x="0" y="766"/>
                    </a:moveTo>
                    <a:lnTo>
                      <a:pt x="534" y="0"/>
                    </a:lnTo>
                    <a:lnTo>
                      <a:pt x="610" y="8"/>
                    </a:lnTo>
                    <a:lnTo>
                      <a:pt x="83" y="765"/>
                    </a:lnTo>
                    <a:lnTo>
                      <a:pt x="63" y="765"/>
                    </a:lnTo>
                    <a:lnTo>
                      <a:pt x="45" y="765"/>
                    </a:lnTo>
                    <a:lnTo>
                      <a:pt x="26" y="765"/>
                    </a:lnTo>
                    <a:lnTo>
                      <a:pt x="7" y="765"/>
                    </a:lnTo>
                    <a:lnTo>
                      <a:pt x="3" y="766"/>
                    </a:lnTo>
                    <a:lnTo>
                      <a:pt x="0" y="766"/>
                    </a:lnTo>
                    <a:close/>
                  </a:path>
                </a:pathLst>
              </a:custGeom>
              <a:solidFill>
                <a:srgbClr val="A4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3" name="Freeform 230"/>
              <p:cNvSpPr>
                <a:spLocks/>
              </p:cNvSpPr>
              <p:nvPr/>
            </p:nvSpPr>
            <p:spPr bwMode="auto">
              <a:xfrm>
                <a:off x="2264" y="1670"/>
                <a:ext cx="76" cy="95"/>
              </a:xfrm>
              <a:custGeom>
                <a:avLst/>
                <a:gdLst>
                  <a:gd name="T0" fmla="*/ 0 w 607"/>
                  <a:gd name="T1" fmla="*/ 0 h 761"/>
                  <a:gd name="T2" fmla="*/ 0 w 607"/>
                  <a:gd name="T3" fmla="*/ 0 h 761"/>
                  <a:gd name="T4" fmla="*/ 0 w 607"/>
                  <a:gd name="T5" fmla="*/ 0 h 761"/>
                  <a:gd name="T6" fmla="*/ 0 w 607"/>
                  <a:gd name="T7" fmla="*/ 0 h 761"/>
                  <a:gd name="T8" fmla="*/ 0 w 607"/>
                  <a:gd name="T9" fmla="*/ 0 h 761"/>
                  <a:gd name="T10" fmla="*/ 0 w 607"/>
                  <a:gd name="T11" fmla="*/ 0 h 761"/>
                  <a:gd name="T12" fmla="*/ 0 w 607"/>
                  <a:gd name="T13" fmla="*/ 0 h 761"/>
                  <a:gd name="T14" fmla="*/ 0 w 607"/>
                  <a:gd name="T15" fmla="*/ 0 h 7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7"/>
                  <a:gd name="T25" fmla="*/ 0 h 761"/>
                  <a:gd name="T26" fmla="*/ 607 w 607"/>
                  <a:gd name="T27" fmla="*/ 761 h 7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7" h="761">
                    <a:moveTo>
                      <a:pt x="0" y="761"/>
                    </a:moveTo>
                    <a:lnTo>
                      <a:pt x="531" y="0"/>
                    </a:lnTo>
                    <a:lnTo>
                      <a:pt x="607" y="8"/>
                    </a:lnTo>
                    <a:lnTo>
                      <a:pt x="82" y="761"/>
                    </a:lnTo>
                    <a:lnTo>
                      <a:pt x="61" y="761"/>
                    </a:lnTo>
                    <a:lnTo>
                      <a:pt x="42" y="761"/>
                    </a:lnTo>
                    <a:lnTo>
                      <a:pt x="21" y="761"/>
                    </a:lnTo>
                    <a:lnTo>
                      <a:pt x="0" y="761"/>
                    </a:lnTo>
                    <a:close/>
                  </a:path>
                </a:pathLst>
              </a:custGeom>
              <a:solidFill>
                <a:srgbClr val="A6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4" name="Freeform 231"/>
              <p:cNvSpPr>
                <a:spLocks/>
              </p:cNvSpPr>
              <p:nvPr/>
            </p:nvSpPr>
            <p:spPr bwMode="auto">
              <a:xfrm>
                <a:off x="2269" y="1670"/>
                <a:ext cx="75" cy="95"/>
              </a:xfrm>
              <a:custGeom>
                <a:avLst/>
                <a:gdLst>
                  <a:gd name="T0" fmla="*/ 0 w 602"/>
                  <a:gd name="T1" fmla="*/ 0 h 758"/>
                  <a:gd name="T2" fmla="*/ 0 w 602"/>
                  <a:gd name="T3" fmla="*/ 0 h 758"/>
                  <a:gd name="T4" fmla="*/ 0 w 602"/>
                  <a:gd name="T5" fmla="*/ 0 h 758"/>
                  <a:gd name="T6" fmla="*/ 0 w 602"/>
                  <a:gd name="T7" fmla="*/ 0 h 758"/>
                  <a:gd name="T8" fmla="*/ 0 w 602"/>
                  <a:gd name="T9" fmla="*/ 0 h 758"/>
                  <a:gd name="T10" fmla="*/ 0 w 602"/>
                  <a:gd name="T11" fmla="*/ 0 h 758"/>
                  <a:gd name="T12" fmla="*/ 0 w 602"/>
                  <a:gd name="T13" fmla="*/ 0 h 758"/>
                  <a:gd name="T14" fmla="*/ 0 w 602"/>
                  <a:gd name="T15" fmla="*/ 0 h 7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2"/>
                  <a:gd name="T25" fmla="*/ 0 h 758"/>
                  <a:gd name="T26" fmla="*/ 602 w 602"/>
                  <a:gd name="T27" fmla="*/ 758 h 7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2" h="758">
                    <a:moveTo>
                      <a:pt x="0" y="757"/>
                    </a:moveTo>
                    <a:lnTo>
                      <a:pt x="527" y="0"/>
                    </a:lnTo>
                    <a:lnTo>
                      <a:pt x="602" y="7"/>
                    </a:lnTo>
                    <a:lnTo>
                      <a:pt x="80" y="758"/>
                    </a:lnTo>
                    <a:lnTo>
                      <a:pt x="59" y="757"/>
                    </a:lnTo>
                    <a:lnTo>
                      <a:pt x="40" y="757"/>
                    </a:lnTo>
                    <a:lnTo>
                      <a:pt x="19" y="757"/>
                    </a:lnTo>
                    <a:lnTo>
                      <a:pt x="0" y="757"/>
                    </a:lnTo>
                    <a:close/>
                  </a:path>
                </a:pathLst>
              </a:custGeom>
              <a:solidFill>
                <a:srgbClr val="A8A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5" name="Freeform 232"/>
              <p:cNvSpPr>
                <a:spLocks/>
              </p:cNvSpPr>
              <p:nvPr/>
            </p:nvSpPr>
            <p:spPr bwMode="auto">
              <a:xfrm>
                <a:off x="2274" y="1671"/>
                <a:ext cx="75" cy="94"/>
              </a:xfrm>
              <a:custGeom>
                <a:avLst/>
                <a:gdLst>
                  <a:gd name="T0" fmla="*/ 0 w 600"/>
                  <a:gd name="T1" fmla="*/ 0 h 755"/>
                  <a:gd name="T2" fmla="*/ 0 w 600"/>
                  <a:gd name="T3" fmla="*/ 0 h 755"/>
                  <a:gd name="T4" fmla="*/ 0 w 600"/>
                  <a:gd name="T5" fmla="*/ 0 h 755"/>
                  <a:gd name="T6" fmla="*/ 0 w 600"/>
                  <a:gd name="T7" fmla="*/ 0 h 755"/>
                  <a:gd name="T8" fmla="*/ 0 w 600"/>
                  <a:gd name="T9" fmla="*/ 0 h 755"/>
                  <a:gd name="T10" fmla="*/ 0 w 600"/>
                  <a:gd name="T11" fmla="*/ 0 h 755"/>
                  <a:gd name="T12" fmla="*/ 0 w 600"/>
                  <a:gd name="T13" fmla="*/ 0 h 755"/>
                  <a:gd name="T14" fmla="*/ 0 w 600"/>
                  <a:gd name="T15" fmla="*/ 0 h 7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00"/>
                  <a:gd name="T25" fmla="*/ 0 h 755"/>
                  <a:gd name="T26" fmla="*/ 600 w 600"/>
                  <a:gd name="T27" fmla="*/ 755 h 7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00" h="755">
                    <a:moveTo>
                      <a:pt x="0" y="753"/>
                    </a:moveTo>
                    <a:lnTo>
                      <a:pt x="525" y="0"/>
                    </a:lnTo>
                    <a:lnTo>
                      <a:pt x="600" y="8"/>
                    </a:lnTo>
                    <a:lnTo>
                      <a:pt x="79" y="755"/>
                    </a:lnTo>
                    <a:lnTo>
                      <a:pt x="59" y="754"/>
                    </a:lnTo>
                    <a:lnTo>
                      <a:pt x="40" y="754"/>
                    </a:lnTo>
                    <a:lnTo>
                      <a:pt x="19" y="753"/>
                    </a:lnTo>
                    <a:lnTo>
                      <a:pt x="0" y="753"/>
                    </a:lnTo>
                    <a:close/>
                  </a:path>
                </a:pathLst>
              </a:custGeom>
              <a:solidFill>
                <a:srgbClr val="ABAA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6" name="Freeform 233"/>
              <p:cNvSpPr>
                <a:spLocks/>
              </p:cNvSpPr>
              <p:nvPr/>
            </p:nvSpPr>
            <p:spPr bwMode="auto">
              <a:xfrm>
                <a:off x="2279" y="1671"/>
                <a:ext cx="75" cy="94"/>
              </a:xfrm>
              <a:custGeom>
                <a:avLst/>
                <a:gdLst>
                  <a:gd name="T0" fmla="*/ 0 w 598"/>
                  <a:gd name="T1" fmla="*/ 0 h 753"/>
                  <a:gd name="T2" fmla="*/ 0 w 598"/>
                  <a:gd name="T3" fmla="*/ 0 h 753"/>
                  <a:gd name="T4" fmla="*/ 0 w 598"/>
                  <a:gd name="T5" fmla="*/ 0 h 753"/>
                  <a:gd name="T6" fmla="*/ 0 w 598"/>
                  <a:gd name="T7" fmla="*/ 0 h 753"/>
                  <a:gd name="T8" fmla="*/ 0 w 598"/>
                  <a:gd name="T9" fmla="*/ 0 h 753"/>
                  <a:gd name="T10" fmla="*/ 0 w 598"/>
                  <a:gd name="T11" fmla="*/ 0 h 753"/>
                  <a:gd name="T12" fmla="*/ 0 w 598"/>
                  <a:gd name="T13" fmla="*/ 0 h 753"/>
                  <a:gd name="T14" fmla="*/ 0 w 598"/>
                  <a:gd name="T15" fmla="*/ 0 h 7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8"/>
                  <a:gd name="T25" fmla="*/ 0 h 753"/>
                  <a:gd name="T26" fmla="*/ 598 w 598"/>
                  <a:gd name="T27" fmla="*/ 753 h 7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8" h="753">
                    <a:moveTo>
                      <a:pt x="0" y="751"/>
                    </a:moveTo>
                    <a:lnTo>
                      <a:pt x="522" y="0"/>
                    </a:lnTo>
                    <a:lnTo>
                      <a:pt x="598" y="9"/>
                    </a:lnTo>
                    <a:lnTo>
                      <a:pt x="79" y="753"/>
                    </a:lnTo>
                    <a:lnTo>
                      <a:pt x="59" y="753"/>
                    </a:lnTo>
                    <a:lnTo>
                      <a:pt x="39" y="752"/>
                    </a:lnTo>
                    <a:lnTo>
                      <a:pt x="19" y="751"/>
                    </a:lnTo>
                    <a:lnTo>
                      <a:pt x="0" y="751"/>
                    </a:lnTo>
                    <a:close/>
                  </a:path>
                </a:pathLst>
              </a:custGeom>
              <a:solidFill>
                <a:srgbClr val="ADAC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7" name="Freeform 234"/>
              <p:cNvSpPr>
                <a:spLocks/>
              </p:cNvSpPr>
              <p:nvPr/>
            </p:nvSpPr>
            <p:spPr bwMode="auto">
              <a:xfrm>
                <a:off x="2284" y="1672"/>
                <a:ext cx="74" cy="93"/>
              </a:xfrm>
              <a:custGeom>
                <a:avLst/>
                <a:gdLst>
                  <a:gd name="T0" fmla="*/ 0 w 597"/>
                  <a:gd name="T1" fmla="*/ 0 h 750"/>
                  <a:gd name="T2" fmla="*/ 0 w 597"/>
                  <a:gd name="T3" fmla="*/ 0 h 750"/>
                  <a:gd name="T4" fmla="*/ 0 w 597"/>
                  <a:gd name="T5" fmla="*/ 0 h 750"/>
                  <a:gd name="T6" fmla="*/ 0 w 597"/>
                  <a:gd name="T7" fmla="*/ 0 h 750"/>
                  <a:gd name="T8" fmla="*/ 0 w 597"/>
                  <a:gd name="T9" fmla="*/ 0 h 750"/>
                  <a:gd name="T10" fmla="*/ 0 w 597"/>
                  <a:gd name="T11" fmla="*/ 0 h 750"/>
                  <a:gd name="T12" fmla="*/ 0 w 597"/>
                  <a:gd name="T13" fmla="*/ 0 h 750"/>
                  <a:gd name="T14" fmla="*/ 0 w 597"/>
                  <a:gd name="T15" fmla="*/ 0 h 7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7"/>
                  <a:gd name="T25" fmla="*/ 0 h 750"/>
                  <a:gd name="T26" fmla="*/ 597 w 597"/>
                  <a:gd name="T27" fmla="*/ 750 h 7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7" h="750">
                    <a:moveTo>
                      <a:pt x="0" y="747"/>
                    </a:moveTo>
                    <a:lnTo>
                      <a:pt x="521" y="0"/>
                    </a:lnTo>
                    <a:lnTo>
                      <a:pt x="597" y="9"/>
                    </a:lnTo>
                    <a:lnTo>
                      <a:pt x="79" y="750"/>
                    </a:lnTo>
                    <a:lnTo>
                      <a:pt x="59" y="749"/>
                    </a:lnTo>
                    <a:lnTo>
                      <a:pt x="40" y="748"/>
                    </a:lnTo>
                    <a:lnTo>
                      <a:pt x="19" y="748"/>
                    </a:lnTo>
                    <a:lnTo>
                      <a:pt x="0" y="747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8" name="Freeform 235"/>
              <p:cNvSpPr>
                <a:spLocks/>
              </p:cNvSpPr>
              <p:nvPr/>
            </p:nvSpPr>
            <p:spPr bwMode="auto">
              <a:xfrm>
                <a:off x="2289" y="1672"/>
                <a:ext cx="74" cy="94"/>
              </a:xfrm>
              <a:custGeom>
                <a:avLst/>
                <a:gdLst>
                  <a:gd name="T0" fmla="*/ 0 w 595"/>
                  <a:gd name="T1" fmla="*/ 0 h 748"/>
                  <a:gd name="T2" fmla="*/ 0 w 595"/>
                  <a:gd name="T3" fmla="*/ 0 h 748"/>
                  <a:gd name="T4" fmla="*/ 0 w 595"/>
                  <a:gd name="T5" fmla="*/ 0 h 748"/>
                  <a:gd name="T6" fmla="*/ 0 w 595"/>
                  <a:gd name="T7" fmla="*/ 0 h 748"/>
                  <a:gd name="T8" fmla="*/ 0 w 595"/>
                  <a:gd name="T9" fmla="*/ 0 h 748"/>
                  <a:gd name="T10" fmla="*/ 0 w 595"/>
                  <a:gd name="T11" fmla="*/ 0 h 748"/>
                  <a:gd name="T12" fmla="*/ 0 w 595"/>
                  <a:gd name="T13" fmla="*/ 0 h 748"/>
                  <a:gd name="T14" fmla="*/ 0 w 595"/>
                  <a:gd name="T15" fmla="*/ 0 h 7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5"/>
                  <a:gd name="T25" fmla="*/ 0 h 748"/>
                  <a:gd name="T26" fmla="*/ 595 w 595"/>
                  <a:gd name="T27" fmla="*/ 748 h 7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5" h="748">
                    <a:moveTo>
                      <a:pt x="0" y="744"/>
                    </a:moveTo>
                    <a:lnTo>
                      <a:pt x="519" y="0"/>
                    </a:lnTo>
                    <a:lnTo>
                      <a:pt x="595" y="8"/>
                    </a:lnTo>
                    <a:lnTo>
                      <a:pt x="78" y="748"/>
                    </a:lnTo>
                    <a:lnTo>
                      <a:pt x="58" y="747"/>
                    </a:lnTo>
                    <a:lnTo>
                      <a:pt x="39" y="746"/>
                    </a:lnTo>
                    <a:lnTo>
                      <a:pt x="19" y="745"/>
                    </a:lnTo>
                    <a:lnTo>
                      <a:pt x="0" y="744"/>
                    </a:lnTo>
                    <a:close/>
                  </a:path>
                </a:pathLst>
              </a:custGeom>
              <a:solidFill>
                <a:srgbClr val="B3B2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59" name="Freeform 236"/>
              <p:cNvSpPr>
                <a:spLocks/>
              </p:cNvSpPr>
              <p:nvPr/>
            </p:nvSpPr>
            <p:spPr bwMode="auto">
              <a:xfrm>
                <a:off x="2294" y="1673"/>
                <a:ext cx="74" cy="93"/>
              </a:xfrm>
              <a:custGeom>
                <a:avLst/>
                <a:gdLst>
                  <a:gd name="T0" fmla="*/ 0 w 594"/>
                  <a:gd name="T1" fmla="*/ 0 h 746"/>
                  <a:gd name="T2" fmla="*/ 0 w 594"/>
                  <a:gd name="T3" fmla="*/ 0 h 746"/>
                  <a:gd name="T4" fmla="*/ 0 w 594"/>
                  <a:gd name="T5" fmla="*/ 0 h 746"/>
                  <a:gd name="T6" fmla="*/ 0 w 594"/>
                  <a:gd name="T7" fmla="*/ 0 h 746"/>
                  <a:gd name="T8" fmla="*/ 0 w 594"/>
                  <a:gd name="T9" fmla="*/ 0 h 746"/>
                  <a:gd name="T10" fmla="*/ 0 w 594"/>
                  <a:gd name="T11" fmla="*/ 0 h 746"/>
                  <a:gd name="T12" fmla="*/ 0 w 594"/>
                  <a:gd name="T13" fmla="*/ 0 h 746"/>
                  <a:gd name="T14" fmla="*/ 0 w 594"/>
                  <a:gd name="T15" fmla="*/ 0 h 7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4"/>
                  <a:gd name="T25" fmla="*/ 0 h 746"/>
                  <a:gd name="T26" fmla="*/ 594 w 594"/>
                  <a:gd name="T27" fmla="*/ 746 h 7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4" h="746">
                    <a:moveTo>
                      <a:pt x="0" y="741"/>
                    </a:moveTo>
                    <a:lnTo>
                      <a:pt x="518" y="0"/>
                    </a:lnTo>
                    <a:lnTo>
                      <a:pt x="594" y="7"/>
                    </a:lnTo>
                    <a:lnTo>
                      <a:pt x="78" y="746"/>
                    </a:lnTo>
                    <a:lnTo>
                      <a:pt x="58" y="745"/>
                    </a:lnTo>
                    <a:lnTo>
                      <a:pt x="39" y="743"/>
                    </a:lnTo>
                    <a:lnTo>
                      <a:pt x="19" y="742"/>
                    </a:lnTo>
                    <a:lnTo>
                      <a:pt x="0" y="741"/>
                    </a:lnTo>
                    <a:close/>
                  </a:path>
                </a:pathLst>
              </a:custGeom>
              <a:solidFill>
                <a:srgbClr val="B6B6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0" name="Freeform 237"/>
              <p:cNvSpPr>
                <a:spLocks/>
              </p:cNvSpPr>
              <p:nvPr/>
            </p:nvSpPr>
            <p:spPr bwMode="auto">
              <a:xfrm>
                <a:off x="2298" y="1673"/>
                <a:ext cx="74" cy="93"/>
              </a:xfrm>
              <a:custGeom>
                <a:avLst/>
                <a:gdLst>
                  <a:gd name="T0" fmla="*/ 0 w 591"/>
                  <a:gd name="T1" fmla="*/ 0 h 746"/>
                  <a:gd name="T2" fmla="*/ 0 w 591"/>
                  <a:gd name="T3" fmla="*/ 0 h 746"/>
                  <a:gd name="T4" fmla="*/ 0 w 591"/>
                  <a:gd name="T5" fmla="*/ 0 h 746"/>
                  <a:gd name="T6" fmla="*/ 0 w 591"/>
                  <a:gd name="T7" fmla="*/ 0 h 746"/>
                  <a:gd name="T8" fmla="*/ 0 w 591"/>
                  <a:gd name="T9" fmla="*/ 0 h 746"/>
                  <a:gd name="T10" fmla="*/ 0 w 591"/>
                  <a:gd name="T11" fmla="*/ 0 h 746"/>
                  <a:gd name="T12" fmla="*/ 0 w 591"/>
                  <a:gd name="T13" fmla="*/ 0 h 746"/>
                  <a:gd name="T14" fmla="*/ 0 w 591"/>
                  <a:gd name="T15" fmla="*/ 0 h 7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1"/>
                  <a:gd name="T25" fmla="*/ 0 h 746"/>
                  <a:gd name="T26" fmla="*/ 591 w 591"/>
                  <a:gd name="T27" fmla="*/ 746 h 7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1" h="746">
                    <a:moveTo>
                      <a:pt x="0" y="740"/>
                    </a:moveTo>
                    <a:lnTo>
                      <a:pt x="517" y="0"/>
                    </a:lnTo>
                    <a:lnTo>
                      <a:pt x="591" y="8"/>
                    </a:lnTo>
                    <a:lnTo>
                      <a:pt x="77" y="746"/>
                    </a:lnTo>
                    <a:lnTo>
                      <a:pt x="57" y="744"/>
                    </a:lnTo>
                    <a:lnTo>
                      <a:pt x="39" y="743"/>
                    </a:lnTo>
                    <a:lnTo>
                      <a:pt x="19" y="742"/>
                    </a:lnTo>
                    <a:lnTo>
                      <a:pt x="0" y="740"/>
                    </a:lnTo>
                    <a:close/>
                  </a:path>
                </a:pathLst>
              </a:custGeom>
              <a:solidFill>
                <a:srgbClr val="B9B9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1" name="Freeform 238"/>
              <p:cNvSpPr>
                <a:spLocks/>
              </p:cNvSpPr>
              <p:nvPr/>
            </p:nvSpPr>
            <p:spPr bwMode="auto">
              <a:xfrm>
                <a:off x="2303" y="1674"/>
                <a:ext cx="74" cy="93"/>
              </a:xfrm>
              <a:custGeom>
                <a:avLst/>
                <a:gdLst>
                  <a:gd name="T0" fmla="*/ 0 w 590"/>
                  <a:gd name="T1" fmla="*/ 0 h 744"/>
                  <a:gd name="T2" fmla="*/ 0 w 590"/>
                  <a:gd name="T3" fmla="*/ 0 h 744"/>
                  <a:gd name="T4" fmla="*/ 0 w 590"/>
                  <a:gd name="T5" fmla="*/ 0 h 744"/>
                  <a:gd name="T6" fmla="*/ 0 w 590"/>
                  <a:gd name="T7" fmla="*/ 0 h 744"/>
                  <a:gd name="T8" fmla="*/ 0 w 590"/>
                  <a:gd name="T9" fmla="*/ 0 h 744"/>
                  <a:gd name="T10" fmla="*/ 0 w 590"/>
                  <a:gd name="T11" fmla="*/ 0 h 744"/>
                  <a:gd name="T12" fmla="*/ 0 w 590"/>
                  <a:gd name="T13" fmla="*/ 0 h 744"/>
                  <a:gd name="T14" fmla="*/ 0 w 590"/>
                  <a:gd name="T15" fmla="*/ 0 h 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0"/>
                  <a:gd name="T25" fmla="*/ 0 h 744"/>
                  <a:gd name="T26" fmla="*/ 590 w 590"/>
                  <a:gd name="T27" fmla="*/ 744 h 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0" h="744">
                    <a:moveTo>
                      <a:pt x="0" y="739"/>
                    </a:moveTo>
                    <a:lnTo>
                      <a:pt x="516" y="0"/>
                    </a:lnTo>
                    <a:lnTo>
                      <a:pt x="590" y="8"/>
                    </a:lnTo>
                    <a:lnTo>
                      <a:pt x="77" y="744"/>
                    </a:lnTo>
                    <a:lnTo>
                      <a:pt x="57" y="743"/>
                    </a:lnTo>
                    <a:lnTo>
                      <a:pt x="38" y="742"/>
                    </a:lnTo>
                    <a:lnTo>
                      <a:pt x="19" y="741"/>
                    </a:lnTo>
                    <a:lnTo>
                      <a:pt x="0" y="739"/>
                    </a:lnTo>
                    <a:close/>
                  </a:path>
                </a:pathLst>
              </a:custGeom>
              <a:solidFill>
                <a:srgbClr val="BCBCB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2" name="Freeform 239"/>
              <p:cNvSpPr>
                <a:spLocks/>
              </p:cNvSpPr>
              <p:nvPr/>
            </p:nvSpPr>
            <p:spPr bwMode="auto">
              <a:xfrm>
                <a:off x="2308" y="1674"/>
                <a:ext cx="74" cy="93"/>
              </a:xfrm>
              <a:custGeom>
                <a:avLst/>
                <a:gdLst>
                  <a:gd name="T0" fmla="*/ 0 w 590"/>
                  <a:gd name="T1" fmla="*/ 0 h 743"/>
                  <a:gd name="T2" fmla="*/ 0 w 590"/>
                  <a:gd name="T3" fmla="*/ 0 h 743"/>
                  <a:gd name="T4" fmla="*/ 0 w 590"/>
                  <a:gd name="T5" fmla="*/ 0 h 743"/>
                  <a:gd name="T6" fmla="*/ 0 w 590"/>
                  <a:gd name="T7" fmla="*/ 0 h 743"/>
                  <a:gd name="T8" fmla="*/ 0 w 590"/>
                  <a:gd name="T9" fmla="*/ 0 h 743"/>
                  <a:gd name="T10" fmla="*/ 0 w 590"/>
                  <a:gd name="T11" fmla="*/ 0 h 743"/>
                  <a:gd name="T12" fmla="*/ 0 w 590"/>
                  <a:gd name="T13" fmla="*/ 0 h 743"/>
                  <a:gd name="T14" fmla="*/ 0 w 590"/>
                  <a:gd name="T15" fmla="*/ 0 h 7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0"/>
                  <a:gd name="T25" fmla="*/ 0 h 743"/>
                  <a:gd name="T26" fmla="*/ 590 w 590"/>
                  <a:gd name="T27" fmla="*/ 743 h 7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0" h="743">
                    <a:moveTo>
                      <a:pt x="0" y="738"/>
                    </a:moveTo>
                    <a:lnTo>
                      <a:pt x="514" y="0"/>
                    </a:lnTo>
                    <a:lnTo>
                      <a:pt x="590" y="8"/>
                    </a:lnTo>
                    <a:lnTo>
                      <a:pt x="77" y="743"/>
                    </a:lnTo>
                    <a:lnTo>
                      <a:pt x="57" y="742"/>
                    </a:lnTo>
                    <a:lnTo>
                      <a:pt x="39" y="740"/>
                    </a:lnTo>
                    <a:lnTo>
                      <a:pt x="19" y="739"/>
                    </a:lnTo>
                    <a:lnTo>
                      <a:pt x="0" y="738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3" name="Freeform 240"/>
              <p:cNvSpPr>
                <a:spLocks/>
              </p:cNvSpPr>
              <p:nvPr/>
            </p:nvSpPr>
            <p:spPr bwMode="auto">
              <a:xfrm>
                <a:off x="2313" y="1675"/>
                <a:ext cx="74" cy="92"/>
              </a:xfrm>
              <a:custGeom>
                <a:avLst/>
                <a:gdLst>
                  <a:gd name="T0" fmla="*/ 0 w 589"/>
                  <a:gd name="T1" fmla="*/ 0 h 743"/>
                  <a:gd name="T2" fmla="*/ 0 w 589"/>
                  <a:gd name="T3" fmla="*/ 0 h 743"/>
                  <a:gd name="T4" fmla="*/ 0 w 589"/>
                  <a:gd name="T5" fmla="*/ 0 h 743"/>
                  <a:gd name="T6" fmla="*/ 0 w 589"/>
                  <a:gd name="T7" fmla="*/ 0 h 743"/>
                  <a:gd name="T8" fmla="*/ 0 w 589"/>
                  <a:gd name="T9" fmla="*/ 0 h 743"/>
                  <a:gd name="T10" fmla="*/ 0 w 589"/>
                  <a:gd name="T11" fmla="*/ 0 h 743"/>
                  <a:gd name="T12" fmla="*/ 0 w 589"/>
                  <a:gd name="T13" fmla="*/ 0 h 743"/>
                  <a:gd name="T14" fmla="*/ 0 w 589"/>
                  <a:gd name="T15" fmla="*/ 0 h 7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9"/>
                  <a:gd name="T25" fmla="*/ 0 h 743"/>
                  <a:gd name="T26" fmla="*/ 589 w 589"/>
                  <a:gd name="T27" fmla="*/ 743 h 7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9" h="743">
                    <a:moveTo>
                      <a:pt x="0" y="736"/>
                    </a:moveTo>
                    <a:lnTo>
                      <a:pt x="513" y="0"/>
                    </a:lnTo>
                    <a:lnTo>
                      <a:pt x="589" y="8"/>
                    </a:lnTo>
                    <a:lnTo>
                      <a:pt x="76" y="743"/>
                    </a:lnTo>
                    <a:lnTo>
                      <a:pt x="57" y="742"/>
                    </a:lnTo>
                    <a:lnTo>
                      <a:pt x="38" y="739"/>
                    </a:lnTo>
                    <a:lnTo>
                      <a:pt x="18" y="738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4" name="Freeform 241"/>
              <p:cNvSpPr>
                <a:spLocks/>
              </p:cNvSpPr>
              <p:nvPr/>
            </p:nvSpPr>
            <p:spPr bwMode="auto">
              <a:xfrm>
                <a:off x="2318" y="1675"/>
                <a:ext cx="73" cy="93"/>
              </a:xfrm>
              <a:custGeom>
                <a:avLst/>
                <a:gdLst>
                  <a:gd name="T0" fmla="*/ 0 w 589"/>
                  <a:gd name="T1" fmla="*/ 0 h 743"/>
                  <a:gd name="T2" fmla="*/ 0 w 589"/>
                  <a:gd name="T3" fmla="*/ 0 h 743"/>
                  <a:gd name="T4" fmla="*/ 0 w 589"/>
                  <a:gd name="T5" fmla="*/ 0 h 743"/>
                  <a:gd name="T6" fmla="*/ 0 w 589"/>
                  <a:gd name="T7" fmla="*/ 0 h 743"/>
                  <a:gd name="T8" fmla="*/ 0 w 589"/>
                  <a:gd name="T9" fmla="*/ 0 h 743"/>
                  <a:gd name="T10" fmla="*/ 0 w 589"/>
                  <a:gd name="T11" fmla="*/ 0 h 743"/>
                  <a:gd name="T12" fmla="*/ 0 w 589"/>
                  <a:gd name="T13" fmla="*/ 0 h 743"/>
                  <a:gd name="T14" fmla="*/ 0 w 589"/>
                  <a:gd name="T15" fmla="*/ 0 h 7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89"/>
                  <a:gd name="T25" fmla="*/ 0 h 743"/>
                  <a:gd name="T26" fmla="*/ 589 w 589"/>
                  <a:gd name="T27" fmla="*/ 743 h 7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89" h="743">
                    <a:moveTo>
                      <a:pt x="0" y="735"/>
                    </a:moveTo>
                    <a:lnTo>
                      <a:pt x="513" y="0"/>
                    </a:lnTo>
                    <a:lnTo>
                      <a:pt x="589" y="8"/>
                    </a:lnTo>
                    <a:lnTo>
                      <a:pt x="76" y="743"/>
                    </a:lnTo>
                    <a:lnTo>
                      <a:pt x="57" y="741"/>
                    </a:lnTo>
                    <a:lnTo>
                      <a:pt x="38" y="740"/>
                    </a:lnTo>
                    <a:lnTo>
                      <a:pt x="19" y="738"/>
                    </a:lnTo>
                    <a:lnTo>
                      <a:pt x="0" y="735"/>
                    </a:lnTo>
                    <a:close/>
                  </a:path>
                </a:pathLst>
              </a:custGeom>
              <a:solidFill>
                <a:srgbClr val="C5C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5" name="Freeform 242"/>
              <p:cNvSpPr>
                <a:spLocks/>
              </p:cNvSpPr>
              <p:nvPr/>
            </p:nvSpPr>
            <p:spPr bwMode="auto">
              <a:xfrm>
                <a:off x="2322" y="1676"/>
                <a:ext cx="71" cy="92"/>
              </a:xfrm>
              <a:custGeom>
                <a:avLst/>
                <a:gdLst>
                  <a:gd name="T0" fmla="*/ 0 w 565"/>
                  <a:gd name="T1" fmla="*/ 0 h 742"/>
                  <a:gd name="T2" fmla="*/ 0 w 565"/>
                  <a:gd name="T3" fmla="*/ 0 h 742"/>
                  <a:gd name="T4" fmla="*/ 0 w 565"/>
                  <a:gd name="T5" fmla="*/ 0 h 742"/>
                  <a:gd name="T6" fmla="*/ 0 w 565"/>
                  <a:gd name="T7" fmla="*/ 0 h 742"/>
                  <a:gd name="T8" fmla="*/ 0 w 565"/>
                  <a:gd name="T9" fmla="*/ 0 h 742"/>
                  <a:gd name="T10" fmla="*/ 0 w 565"/>
                  <a:gd name="T11" fmla="*/ 0 h 742"/>
                  <a:gd name="T12" fmla="*/ 0 w 565"/>
                  <a:gd name="T13" fmla="*/ 0 h 742"/>
                  <a:gd name="T14" fmla="*/ 0 w 565"/>
                  <a:gd name="T15" fmla="*/ 0 h 742"/>
                  <a:gd name="T16" fmla="*/ 0 w 565"/>
                  <a:gd name="T17" fmla="*/ 0 h 7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5"/>
                  <a:gd name="T28" fmla="*/ 0 h 742"/>
                  <a:gd name="T29" fmla="*/ 565 w 565"/>
                  <a:gd name="T30" fmla="*/ 742 h 7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5" h="742">
                    <a:moveTo>
                      <a:pt x="0" y="735"/>
                    </a:moveTo>
                    <a:lnTo>
                      <a:pt x="513" y="0"/>
                    </a:lnTo>
                    <a:lnTo>
                      <a:pt x="565" y="6"/>
                    </a:lnTo>
                    <a:lnTo>
                      <a:pt x="280" y="450"/>
                    </a:lnTo>
                    <a:lnTo>
                      <a:pt x="76" y="742"/>
                    </a:lnTo>
                    <a:lnTo>
                      <a:pt x="57" y="741"/>
                    </a:lnTo>
                    <a:lnTo>
                      <a:pt x="38" y="739"/>
                    </a:lnTo>
                    <a:lnTo>
                      <a:pt x="19" y="737"/>
                    </a:lnTo>
                    <a:lnTo>
                      <a:pt x="0" y="735"/>
                    </a:lnTo>
                    <a:close/>
                  </a:path>
                </a:pathLst>
              </a:custGeom>
              <a:solidFill>
                <a:srgbClr val="C8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6" name="Freeform 243"/>
              <p:cNvSpPr>
                <a:spLocks/>
              </p:cNvSpPr>
              <p:nvPr/>
            </p:nvSpPr>
            <p:spPr bwMode="auto">
              <a:xfrm>
                <a:off x="2327" y="1676"/>
                <a:ext cx="66" cy="93"/>
              </a:xfrm>
              <a:custGeom>
                <a:avLst/>
                <a:gdLst>
                  <a:gd name="T0" fmla="*/ 0 w 527"/>
                  <a:gd name="T1" fmla="*/ 0 h 740"/>
                  <a:gd name="T2" fmla="*/ 0 w 527"/>
                  <a:gd name="T3" fmla="*/ 0 h 740"/>
                  <a:gd name="T4" fmla="*/ 0 w 527"/>
                  <a:gd name="T5" fmla="*/ 0 h 740"/>
                  <a:gd name="T6" fmla="*/ 0 w 527"/>
                  <a:gd name="T7" fmla="*/ 0 h 740"/>
                  <a:gd name="T8" fmla="*/ 0 w 527"/>
                  <a:gd name="T9" fmla="*/ 0 h 740"/>
                  <a:gd name="T10" fmla="*/ 0 w 527"/>
                  <a:gd name="T11" fmla="*/ 0 h 740"/>
                  <a:gd name="T12" fmla="*/ 0 w 527"/>
                  <a:gd name="T13" fmla="*/ 0 h 740"/>
                  <a:gd name="T14" fmla="*/ 0 w 527"/>
                  <a:gd name="T15" fmla="*/ 0 h 7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27"/>
                  <a:gd name="T25" fmla="*/ 0 h 740"/>
                  <a:gd name="T26" fmla="*/ 527 w 527"/>
                  <a:gd name="T27" fmla="*/ 740 h 7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27" h="740">
                    <a:moveTo>
                      <a:pt x="0" y="735"/>
                    </a:moveTo>
                    <a:lnTo>
                      <a:pt x="513" y="0"/>
                    </a:lnTo>
                    <a:lnTo>
                      <a:pt x="527" y="2"/>
                    </a:lnTo>
                    <a:lnTo>
                      <a:pt x="54" y="740"/>
                    </a:lnTo>
                    <a:lnTo>
                      <a:pt x="40" y="739"/>
                    </a:lnTo>
                    <a:lnTo>
                      <a:pt x="27" y="737"/>
                    </a:lnTo>
                    <a:lnTo>
                      <a:pt x="14" y="736"/>
                    </a:lnTo>
                    <a:lnTo>
                      <a:pt x="0" y="735"/>
                    </a:lnTo>
                    <a:close/>
                  </a:path>
                </a:pathLst>
              </a:custGeom>
              <a:solidFill>
                <a:srgbClr val="CB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7" name="Freeform 244"/>
              <p:cNvSpPr>
                <a:spLocks/>
              </p:cNvSpPr>
              <p:nvPr/>
            </p:nvSpPr>
            <p:spPr bwMode="auto">
              <a:xfrm>
                <a:off x="2332" y="1732"/>
                <a:ext cx="26" cy="37"/>
              </a:xfrm>
              <a:custGeom>
                <a:avLst/>
                <a:gdLst>
                  <a:gd name="T0" fmla="*/ 0 w 204"/>
                  <a:gd name="T1" fmla="*/ 0 h 294"/>
                  <a:gd name="T2" fmla="*/ 0 w 204"/>
                  <a:gd name="T3" fmla="*/ 0 h 294"/>
                  <a:gd name="T4" fmla="*/ 0 w 204"/>
                  <a:gd name="T5" fmla="*/ 0 h 294"/>
                  <a:gd name="T6" fmla="*/ 0 w 204"/>
                  <a:gd name="T7" fmla="*/ 0 h 294"/>
                  <a:gd name="T8" fmla="*/ 0 w 204"/>
                  <a:gd name="T9" fmla="*/ 0 h 2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"/>
                  <a:gd name="T16" fmla="*/ 0 h 294"/>
                  <a:gd name="T17" fmla="*/ 204 w 204"/>
                  <a:gd name="T18" fmla="*/ 294 h 2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" h="294">
                    <a:moveTo>
                      <a:pt x="0" y="292"/>
                    </a:moveTo>
                    <a:lnTo>
                      <a:pt x="204" y="0"/>
                    </a:lnTo>
                    <a:lnTo>
                      <a:pt x="16" y="294"/>
                    </a:lnTo>
                    <a:lnTo>
                      <a:pt x="8" y="293"/>
                    </a:lnTo>
                    <a:lnTo>
                      <a:pt x="0" y="292"/>
                    </a:lnTo>
                    <a:close/>
                  </a:path>
                </a:pathLst>
              </a:custGeom>
              <a:solidFill>
                <a:srgbClr val="CDCD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8" name="Freeform 245"/>
              <p:cNvSpPr>
                <a:spLocks/>
              </p:cNvSpPr>
              <p:nvPr/>
            </p:nvSpPr>
            <p:spPr bwMode="auto">
              <a:xfrm>
                <a:off x="2864" y="1823"/>
                <a:ext cx="626" cy="1021"/>
              </a:xfrm>
              <a:custGeom>
                <a:avLst/>
                <a:gdLst>
                  <a:gd name="T0" fmla="*/ 0 w 5008"/>
                  <a:gd name="T1" fmla="*/ 0 h 8167"/>
                  <a:gd name="T2" fmla="*/ 0 w 5008"/>
                  <a:gd name="T3" fmla="*/ 0 h 8167"/>
                  <a:gd name="T4" fmla="*/ 0 w 5008"/>
                  <a:gd name="T5" fmla="*/ 0 h 8167"/>
                  <a:gd name="T6" fmla="*/ 0 w 5008"/>
                  <a:gd name="T7" fmla="*/ 0 h 8167"/>
                  <a:gd name="T8" fmla="*/ 0 w 5008"/>
                  <a:gd name="T9" fmla="*/ 0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08"/>
                  <a:gd name="T16" fmla="*/ 0 h 8167"/>
                  <a:gd name="T17" fmla="*/ 5008 w 5008"/>
                  <a:gd name="T18" fmla="*/ 8167 h 8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08" h="8167">
                    <a:moveTo>
                      <a:pt x="527" y="8167"/>
                    </a:moveTo>
                    <a:lnTo>
                      <a:pt x="5008" y="845"/>
                    </a:lnTo>
                    <a:lnTo>
                      <a:pt x="4528" y="0"/>
                    </a:lnTo>
                    <a:lnTo>
                      <a:pt x="0" y="6928"/>
                    </a:lnTo>
                    <a:lnTo>
                      <a:pt x="527" y="8167"/>
                    </a:lnTo>
                    <a:close/>
                  </a:path>
                </a:pathLst>
              </a:custGeom>
              <a:solidFill>
                <a:srgbClr val="5D63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69" name="Freeform 246"/>
              <p:cNvSpPr>
                <a:spLocks/>
              </p:cNvSpPr>
              <p:nvPr/>
            </p:nvSpPr>
            <p:spPr bwMode="auto">
              <a:xfrm>
                <a:off x="1869" y="2448"/>
                <a:ext cx="1061" cy="396"/>
              </a:xfrm>
              <a:custGeom>
                <a:avLst/>
                <a:gdLst>
                  <a:gd name="T0" fmla="*/ 0 w 8489"/>
                  <a:gd name="T1" fmla="*/ 0 h 3171"/>
                  <a:gd name="T2" fmla="*/ 0 w 8489"/>
                  <a:gd name="T3" fmla="*/ 0 h 3171"/>
                  <a:gd name="T4" fmla="*/ 0 w 8489"/>
                  <a:gd name="T5" fmla="*/ 0 h 3171"/>
                  <a:gd name="T6" fmla="*/ 0 w 8489"/>
                  <a:gd name="T7" fmla="*/ 0 h 3171"/>
                  <a:gd name="T8" fmla="*/ 0 w 8489"/>
                  <a:gd name="T9" fmla="*/ 0 h 3171"/>
                  <a:gd name="T10" fmla="*/ 0 w 8489"/>
                  <a:gd name="T11" fmla="*/ 0 h 31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89"/>
                  <a:gd name="T19" fmla="*/ 0 h 3171"/>
                  <a:gd name="T20" fmla="*/ 8489 w 8489"/>
                  <a:gd name="T21" fmla="*/ 3171 h 31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89" h="3171">
                    <a:moveTo>
                      <a:pt x="0" y="1050"/>
                    </a:moveTo>
                    <a:lnTo>
                      <a:pt x="0" y="1056"/>
                    </a:lnTo>
                    <a:lnTo>
                      <a:pt x="8489" y="3171"/>
                    </a:lnTo>
                    <a:lnTo>
                      <a:pt x="7962" y="1932"/>
                    </a:lnTo>
                    <a:lnTo>
                      <a:pt x="165" y="0"/>
                    </a:lnTo>
                    <a:lnTo>
                      <a:pt x="0" y="1050"/>
                    </a:lnTo>
                    <a:close/>
                  </a:path>
                </a:pathLst>
              </a:custGeom>
              <a:solidFill>
                <a:srgbClr val="6269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0" name="Freeform 247"/>
              <p:cNvSpPr>
                <a:spLocks/>
              </p:cNvSpPr>
              <p:nvPr/>
            </p:nvSpPr>
            <p:spPr bwMode="auto">
              <a:xfrm>
                <a:off x="1869" y="2576"/>
                <a:ext cx="1061" cy="412"/>
              </a:xfrm>
              <a:custGeom>
                <a:avLst/>
                <a:gdLst>
                  <a:gd name="T0" fmla="*/ 0 w 8489"/>
                  <a:gd name="T1" fmla="*/ 0 h 3301"/>
                  <a:gd name="T2" fmla="*/ 0 w 8489"/>
                  <a:gd name="T3" fmla="*/ 0 h 3301"/>
                  <a:gd name="T4" fmla="*/ 0 w 8489"/>
                  <a:gd name="T5" fmla="*/ 0 h 3301"/>
                  <a:gd name="T6" fmla="*/ 0 w 8489"/>
                  <a:gd name="T7" fmla="*/ 0 h 3301"/>
                  <a:gd name="T8" fmla="*/ 0 w 8489"/>
                  <a:gd name="T9" fmla="*/ 0 h 33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89"/>
                  <a:gd name="T16" fmla="*/ 0 h 3301"/>
                  <a:gd name="T17" fmla="*/ 8489 w 8489"/>
                  <a:gd name="T18" fmla="*/ 3301 h 33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89" h="3301">
                    <a:moveTo>
                      <a:pt x="0" y="0"/>
                    </a:moveTo>
                    <a:lnTo>
                      <a:pt x="3" y="1125"/>
                    </a:lnTo>
                    <a:lnTo>
                      <a:pt x="8347" y="3301"/>
                    </a:lnTo>
                    <a:lnTo>
                      <a:pt x="8489" y="21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4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1" name="Freeform 248"/>
              <p:cNvSpPr>
                <a:spLocks/>
              </p:cNvSpPr>
              <p:nvPr/>
            </p:nvSpPr>
            <p:spPr bwMode="auto">
              <a:xfrm>
                <a:off x="2912" y="1929"/>
                <a:ext cx="609" cy="1059"/>
              </a:xfrm>
              <a:custGeom>
                <a:avLst/>
                <a:gdLst>
                  <a:gd name="T0" fmla="*/ 0 w 4873"/>
                  <a:gd name="T1" fmla="*/ 0 h 8474"/>
                  <a:gd name="T2" fmla="*/ 0 w 4873"/>
                  <a:gd name="T3" fmla="*/ 0 h 8474"/>
                  <a:gd name="T4" fmla="*/ 0 w 4873"/>
                  <a:gd name="T5" fmla="*/ 0 h 8474"/>
                  <a:gd name="T6" fmla="*/ 0 w 4873"/>
                  <a:gd name="T7" fmla="*/ 0 h 8474"/>
                  <a:gd name="T8" fmla="*/ 0 w 4873"/>
                  <a:gd name="T9" fmla="*/ 0 h 84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3"/>
                  <a:gd name="T16" fmla="*/ 0 h 8474"/>
                  <a:gd name="T17" fmla="*/ 4873 w 4873"/>
                  <a:gd name="T18" fmla="*/ 8474 h 84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3" h="8474">
                    <a:moveTo>
                      <a:pt x="0" y="8474"/>
                    </a:moveTo>
                    <a:lnTo>
                      <a:pt x="4873" y="562"/>
                    </a:lnTo>
                    <a:lnTo>
                      <a:pt x="4623" y="0"/>
                    </a:lnTo>
                    <a:lnTo>
                      <a:pt x="142" y="7322"/>
                    </a:lnTo>
                    <a:lnTo>
                      <a:pt x="0" y="8474"/>
                    </a:lnTo>
                    <a:close/>
                  </a:path>
                </a:pathLst>
              </a:custGeom>
              <a:solidFill>
                <a:srgbClr val="6A71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2" name="Freeform 249"/>
              <p:cNvSpPr>
                <a:spLocks/>
              </p:cNvSpPr>
              <p:nvPr/>
            </p:nvSpPr>
            <p:spPr bwMode="auto">
              <a:xfrm>
                <a:off x="1880" y="1942"/>
                <a:ext cx="1602" cy="902"/>
              </a:xfrm>
              <a:custGeom>
                <a:avLst/>
                <a:gdLst>
                  <a:gd name="T0" fmla="*/ 0 w 12817"/>
                  <a:gd name="T1" fmla="*/ 0 h 7220"/>
                  <a:gd name="T2" fmla="*/ 0 w 12817"/>
                  <a:gd name="T3" fmla="*/ 0 h 7220"/>
                  <a:gd name="T4" fmla="*/ 0 w 12817"/>
                  <a:gd name="T5" fmla="*/ 0 h 7220"/>
                  <a:gd name="T6" fmla="*/ 0 60000 65536"/>
                  <a:gd name="T7" fmla="*/ 0 60000 65536"/>
                  <a:gd name="T8" fmla="*/ 0 60000 65536"/>
                  <a:gd name="T9" fmla="*/ 0 w 12817"/>
                  <a:gd name="T10" fmla="*/ 0 h 7220"/>
                  <a:gd name="T11" fmla="*/ 12817 w 12817"/>
                  <a:gd name="T12" fmla="*/ 7220 h 7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817" h="7220">
                    <a:moveTo>
                      <a:pt x="0" y="5122"/>
                    </a:moveTo>
                    <a:lnTo>
                      <a:pt x="8398" y="7220"/>
                    </a:lnTo>
                    <a:lnTo>
                      <a:pt x="12817" y="0"/>
                    </a:lnTo>
                  </a:path>
                </a:pathLst>
              </a:custGeom>
              <a:noFill/>
              <a:ln w="23">
                <a:solidFill>
                  <a:srgbClr val="545B5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3" name="Freeform 250"/>
              <p:cNvSpPr>
                <a:spLocks/>
              </p:cNvSpPr>
              <p:nvPr/>
            </p:nvSpPr>
            <p:spPr bwMode="auto">
              <a:xfrm>
                <a:off x="1889" y="1585"/>
                <a:ext cx="1541" cy="1104"/>
              </a:xfrm>
              <a:custGeom>
                <a:avLst/>
                <a:gdLst>
                  <a:gd name="T0" fmla="*/ 0 w 12325"/>
                  <a:gd name="T1" fmla="*/ 0 h 8836"/>
                  <a:gd name="T2" fmla="*/ 0 w 12325"/>
                  <a:gd name="T3" fmla="*/ 0 h 8836"/>
                  <a:gd name="T4" fmla="*/ 0 w 12325"/>
                  <a:gd name="T5" fmla="*/ 0 h 8836"/>
                  <a:gd name="T6" fmla="*/ 0 w 12325"/>
                  <a:gd name="T7" fmla="*/ 0 h 8836"/>
                  <a:gd name="T8" fmla="*/ 0 w 12325"/>
                  <a:gd name="T9" fmla="*/ 0 h 88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25"/>
                  <a:gd name="T16" fmla="*/ 0 h 8836"/>
                  <a:gd name="T17" fmla="*/ 12325 w 12325"/>
                  <a:gd name="T18" fmla="*/ 8836 h 88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25" h="8836">
                    <a:moveTo>
                      <a:pt x="12325" y="1908"/>
                    </a:moveTo>
                    <a:lnTo>
                      <a:pt x="7797" y="8836"/>
                    </a:lnTo>
                    <a:lnTo>
                      <a:pt x="0" y="6904"/>
                    </a:lnTo>
                    <a:lnTo>
                      <a:pt x="4443" y="0"/>
                    </a:lnTo>
                    <a:lnTo>
                      <a:pt x="12325" y="1908"/>
                    </a:lnTo>
                    <a:close/>
                  </a:path>
                </a:pathLst>
              </a:custGeom>
              <a:solidFill>
                <a:srgbClr val="474A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4" name="Line 251"/>
              <p:cNvSpPr>
                <a:spLocks noChangeShapeType="1"/>
              </p:cNvSpPr>
              <p:nvPr/>
            </p:nvSpPr>
            <p:spPr bwMode="auto">
              <a:xfrm>
                <a:off x="1902" y="2452"/>
                <a:ext cx="956" cy="236"/>
              </a:xfrm>
              <a:prstGeom prst="line">
                <a:avLst/>
              </a:prstGeom>
              <a:noFill/>
              <a:ln w="23">
                <a:solidFill>
                  <a:srgbClr val="656B6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5" name="Freeform 252"/>
              <p:cNvSpPr>
                <a:spLocks/>
              </p:cNvSpPr>
              <p:nvPr/>
            </p:nvSpPr>
            <p:spPr bwMode="auto">
              <a:xfrm>
                <a:off x="2658" y="2393"/>
                <a:ext cx="244" cy="194"/>
              </a:xfrm>
              <a:custGeom>
                <a:avLst/>
                <a:gdLst>
                  <a:gd name="T0" fmla="*/ 0 w 1950"/>
                  <a:gd name="T1" fmla="*/ 0 h 1555"/>
                  <a:gd name="T2" fmla="*/ 0 w 1950"/>
                  <a:gd name="T3" fmla="*/ 0 h 1555"/>
                  <a:gd name="T4" fmla="*/ 0 w 1950"/>
                  <a:gd name="T5" fmla="*/ 0 h 1555"/>
                  <a:gd name="T6" fmla="*/ 0 w 1950"/>
                  <a:gd name="T7" fmla="*/ 0 h 1555"/>
                  <a:gd name="T8" fmla="*/ 0 w 1950"/>
                  <a:gd name="T9" fmla="*/ 0 h 1555"/>
                  <a:gd name="T10" fmla="*/ 0 w 1950"/>
                  <a:gd name="T11" fmla="*/ 0 h 1555"/>
                  <a:gd name="T12" fmla="*/ 0 w 1950"/>
                  <a:gd name="T13" fmla="*/ 0 h 1555"/>
                  <a:gd name="T14" fmla="*/ 0 w 1950"/>
                  <a:gd name="T15" fmla="*/ 0 h 1555"/>
                  <a:gd name="T16" fmla="*/ 0 w 1950"/>
                  <a:gd name="T17" fmla="*/ 0 h 1555"/>
                  <a:gd name="T18" fmla="*/ 0 w 1950"/>
                  <a:gd name="T19" fmla="*/ 0 h 1555"/>
                  <a:gd name="T20" fmla="*/ 0 w 1950"/>
                  <a:gd name="T21" fmla="*/ 0 h 1555"/>
                  <a:gd name="T22" fmla="*/ 0 w 1950"/>
                  <a:gd name="T23" fmla="*/ 0 h 1555"/>
                  <a:gd name="T24" fmla="*/ 0 w 1950"/>
                  <a:gd name="T25" fmla="*/ 0 h 1555"/>
                  <a:gd name="T26" fmla="*/ 0 w 1950"/>
                  <a:gd name="T27" fmla="*/ 0 h 1555"/>
                  <a:gd name="T28" fmla="*/ 0 w 1950"/>
                  <a:gd name="T29" fmla="*/ 0 h 1555"/>
                  <a:gd name="T30" fmla="*/ 0 w 1950"/>
                  <a:gd name="T31" fmla="*/ 0 h 1555"/>
                  <a:gd name="T32" fmla="*/ 0 w 1950"/>
                  <a:gd name="T33" fmla="*/ 0 h 1555"/>
                  <a:gd name="T34" fmla="*/ 0 w 1950"/>
                  <a:gd name="T35" fmla="*/ 0 h 1555"/>
                  <a:gd name="T36" fmla="*/ 0 w 1950"/>
                  <a:gd name="T37" fmla="*/ 0 h 1555"/>
                  <a:gd name="T38" fmla="*/ 0 w 1950"/>
                  <a:gd name="T39" fmla="*/ 0 h 1555"/>
                  <a:gd name="T40" fmla="*/ 0 w 1950"/>
                  <a:gd name="T41" fmla="*/ 0 h 1555"/>
                  <a:gd name="T42" fmla="*/ 0 w 1950"/>
                  <a:gd name="T43" fmla="*/ 0 h 1555"/>
                  <a:gd name="T44" fmla="*/ 0 w 1950"/>
                  <a:gd name="T45" fmla="*/ 0 h 1555"/>
                  <a:gd name="T46" fmla="*/ 0 w 1950"/>
                  <a:gd name="T47" fmla="*/ 0 h 1555"/>
                  <a:gd name="T48" fmla="*/ 0 w 1950"/>
                  <a:gd name="T49" fmla="*/ 0 h 1555"/>
                  <a:gd name="T50" fmla="*/ 0 w 1950"/>
                  <a:gd name="T51" fmla="*/ 0 h 1555"/>
                  <a:gd name="T52" fmla="*/ 0 w 1950"/>
                  <a:gd name="T53" fmla="*/ 0 h 1555"/>
                  <a:gd name="T54" fmla="*/ 0 w 1950"/>
                  <a:gd name="T55" fmla="*/ 0 h 1555"/>
                  <a:gd name="T56" fmla="*/ 0 w 1950"/>
                  <a:gd name="T57" fmla="*/ 0 h 1555"/>
                  <a:gd name="T58" fmla="*/ 0 w 1950"/>
                  <a:gd name="T59" fmla="*/ 0 h 1555"/>
                  <a:gd name="T60" fmla="*/ 0 w 1950"/>
                  <a:gd name="T61" fmla="*/ 0 h 1555"/>
                  <a:gd name="T62" fmla="*/ 0 w 1950"/>
                  <a:gd name="T63" fmla="*/ 0 h 1555"/>
                  <a:gd name="T64" fmla="*/ 0 w 1950"/>
                  <a:gd name="T65" fmla="*/ 0 h 1555"/>
                  <a:gd name="T66" fmla="*/ 0 w 1950"/>
                  <a:gd name="T67" fmla="*/ 0 h 1555"/>
                  <a:gd name="T68" fmla="*/ 0 w 1950"/>
                  <a:gd name="T69" fmla="*/ 0 h 1555"/>
                  <a:gd name="T70" fmla="*/ 0 w 1950"/>
                  <a:gd name="T71" fmla="*/ 0 h 1555"/>
                  <a:gd name="T72" fmla="*/ 0 w 1950"/>
                  <a:gd name="T73" fmla="*/ 0 h 1555"/>
                  <a:gd name="T74" fmla="*/ 0 w 1950"/>
                  <a:gd name="T75" fmla="*/ 0 h 1555"/>
                  <a:gd name="T76" fmla="*/ 0 w 1950"/>
                  <a:gd name="T77" fmla="*/ 0 h 1555"/>
                  <a:gd name="T78" fmla="*/ 0 w 1950"/>
                  <a:gd name="T79" fmla="*/ 0 h 1555"/>
                  <a:gd name="T80" fmla="*/ 0 w 1950"/>
                  <a:gd name="T81" fmla="*/ 0 h 1555"/>
                  <a:gd name="T82" fmla="*/ 0 w 1950"/>
                  <a:gd name="T83" fmla="*/ 0 h 1555"/>
                  <a:gd name="T84" fmla="*/ 0 w 1950"/>
                  <a:gd name="T85" fmla="*/ 0 h 155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950"/>
                  <a:gd name="T130" fmla="*/ 0 h 1555"/>
                  <a:gd name="T131" fmla="*/ 1950 w 1950"/>
                  <a:gd name="T132" fmla="*/ 1555 h 155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950" h="1555">
                    <a:moveTo>
                      <a:pt x="974" y="1555"/>
                    </a:moveTo>
                    <a:lnTo>
                      <a:pt x="1024" y="1554"/>
                    </a:lnTo>
                    <a:lnTo>
                      <a:pt x="1073" y="1551"/>
                    </a:lnTo>
                    <a:lnTo>
                      <a:pt x="1122" y="1546"/>
                    </a:lnTo>
                    <a:lnTo>
                      <a:pt x="1170" y="1539"/>
                    </a:lnTo>
                    <a:lnTo>
                      <a:pt x="1218" y="1531"/>
                    </a:lnTo>
                    <a:lnTo>
                      <a:pt x="1263" y="1520"/>
                    </a:lnTo>
                    <a:lnTo>
                      <a:pt x="1309" y="1508"/>
                    </a:lnTo>
                    <a:lnTo>
                      <a:pt x="1353" y="1494"/>
                    </a:lnTo>
                    <a:lnTo>
                      <a:pt x="1396" y="1478"/>
                    </a:lnTo>
                    <a:lnTo>
                      <a:pt x="1439" y="1461"/>
                    </a:lnTo>
                    <a:lnTo>
                      <a:pt x="1479" y="1442"/>
                    </a:lnTo>
                    <a:lnTo>
                      <a:pt x="1519" y="1422"/>
                    </a:lnTo>
                    <a:lnTo>
                      <a:pt x="1557" y="1400"/>
                    </a:lnTo>
                    <a:lnTo>
                      <a:pt x="1594" y="1377"/>
                    </a:lnTo>
                    <a:lnTo>
                      <a:pt x="1629" y="1353"/>
                    </a:lnTo>
                    <a:lnTo>
                      <a:pt x="1663" y="1326"/>
                    </a:lnTo>
                    <a:lnTo>
                      <a:pt x="1695" y="1299"/>
                    </a:lnTo>
                    <a:lnTo>
                      <a:pt x="1726" y="1271"/>
                    </a:lnTo>
                    <a:lnTo>
                      <a:pt x="1755" y="1242"/>
                    </a:lnTo>
                    <a:lnTo>
                      <a:pt x="1782" y="1211"/>
                    </a:lnTo>
                    <a:lnTo>
                      <a:pt x="1808" y="1180"/>
                    </a:lnTo>
                    <a:lnTo>
                      <a:pt x="1831" y="1147"/>
                    </a:lnTo>
                    <a:lnTo>
                      <a:pt x="1853" y="1114"/>
                    </a:lnTo>
                    <a:lnTo>
                      <a:pt x="1872" y="1080"/>
                    </a:lnTo>
                    <a:lnTo>
                      <a:pt x="1890" y="1044"/>
                    </a:lnTo>
                    <a:lnTo>
                      <a:pt x="1906" y="1008"/>
                    </a:lnTo>
                    <a:lnTo>
                      <a:pt x="1919" y="971"/>
                    </a:lnTo>
                    <a:lnTo>
                      <a:pt x="1929" y="934"/>
                    </a:lnTo>
                    <a:lnTo>
                      <a:pt x="1938" y="896"/>
                    </a:lnTo>
                    <a:lnTo>
                      <a:pt x="1945" y="857"/>
                    </a:lnTo>
                    <a:lnTo>
                      <a:pt x="1948" y="817"/>
                    </a:lnTo>
                    <a:lnTo>
                      <a:pt x="1950" y="777"/>
                    </a:lnTo>
                    <a:lnTo>
                      <a:pt x="1948" y="737"/>
                    </a:lnTo>
                    <a:lnTo>
                      <a:pt x="1945" y="698"/>
                    </a:lnTo>
                    <a:lnTo>
                      <a:pt x="1938" y="659"/>
                    </a:lnTo>
                    <a:lnTo>
                      <a:pt x="1929" y="621"/>
                    </a:lnTo>
                    <a:lnTo>
                      <a:pt x="1919" y="584"/>
                    </a:lnTo>
                    <a:lnTo>
                      <a:pt x="1906" y="547"/>
                    </a:lnTo>
                    <a:lnTo>
                      <a:pt x="1890" y="510"/>
                    </a:lnTo>
                    <a:lnTo>
                      <a:pt x="1872" y="475"/>
                    </a:lnTo>
                    <a:lnTo>
                      <a:pt x="1853" y="440"/>
                    </a:lnTo>
                    <a:lnTo>
                      <a:pt x="1831" y="407"/>
                    </a:lnTo>
                    <a:lnTo>
                      <a:pt x="1808" y="375"/>
                    </a:lnTo>
                    <a:lnTo>
                      <a:pt x="1782" y="342"/>
                    </a:lnTo>
                    <a:lnTo>
                      <a:pt x="1755" y="312"/>
                    </a:lnTo>
                    <a:lnTo>
                      <a:pt x="1726" y="282"/>
                    </a:lnTo>
                    <a:lnTo>
                      <a:pt x="1695" y="254"/>
                    </a:lnTo>
                    <a:lnTo>
                      <a:pt x="1663" y="227"/>
                    </a:lnTo>
                    <a:lnTo>
                      <a:pt x="1629" y="202"/>
                    </a:lnTo>
                    <a:lnTo>
                      <a:pt x="1594" y="177"/>
                    </a:lnTo>
                    <a:lnTo>
                      <a:pt x="1557" y="154"/>
                    </a:lnTo>
                    <a:lnTo>
                      <a:pt x="1519" y="132"/>
                    </a:lnTo>
                    <a:lnTo>
                      <a:pt x="1479" y="113"/>
                    </a:lnTo>
                    <a:lnTo>
                      <a:pt x="1439" y="93"/>
                    </a:lnTo>
                    <a:lnTo>
                      <a:pt x="1396" y="76"/>
                    </a:lnTo>
                    <a:lnTo>
                      <a:pt x="1353" y="60"/>
                    </a:lnTo>
                    <a:lnTo>
                      <a:pt x="1309" y="46"/>
                    </a:lnTo>
                    <a:lnTo>
                      <a:pt x="1263" y="34"/>
                    </a:lnTo>
                    <a:lnTo>
                      <a:pt x="1218" y="23"/>
                    </a:lnTo>
                    <a:lnTo>
                      <a:pt x="1170" y="15"/>
                    </a:lnTo>
                    <a:lnTo>
                      <a:pt x="1122" y="8"/>
                    </a:lnTo>
                    <a:lnTo>
                      <a:pt x="1073" y="3"/>
                    </a:lnTo>
                    <a:lnTo>
                      <a:pt x="1024" y="1"/>
                    </a:lnTo>
                    <a:lnTo>
                      <a:pt x="974" y="0"/>
                    </a:lnTo>
                    <a:lnTo>
                      <a:pt x="924" y="1"/>
                    </a:lnTo>
                    <a:lnTo>
                      <a:pt x="875" y="3"/>
                    </a:lnTo>
                    <a:lnTo>
                      <a:pt x="826" y="8"/>
                    </a:lnTo>
                    <a:lnTo>
                      <a:pt x="778" y="15"/>
                    </a:lnTo>
                    <a:lnTo>
                      <a:pt x="731" y="23"/>
                    </a:lnTo>
                    <a:lnTo>
                      <a:pt x="685" y="34"/>
                    </a:lnTo>
                    <a:lnTo>
                      <a:pt x="639" y="46"/>
                    </a:lnTo>
                    <a:lnTo>
                      <a:pt x="596" y="60"/>
                    </a:lnTo>
                    <a:lnTo>
                      <a:pt x="552" y="76"/>
                    </a:lnTo>
                    <a:lnTo>
                      <a:pt x="510" y="93"/>
                    </a:lnTo>
                    <a:lnTo>
                      <a:pt x="469" y="113"/>
                    </a:lnTo>
                    <a:lnTo>
                      <a:pt x="430" y="132"/>
                    </a:lnTo>
                    <a:lnTo>
                      <a:pt x="391" y="154"/>
                    </a:lnTo>
                    <a:lnTo>
                      <a:pt x="354" y="177"/>
                    </a:lnTo>
                    <a:lnTo>
                      <a:pt x="319" y="202"/>
                    </a:lnTo>
                    <a:lnTo>
                      <a:pt x="286" y="227"/>
                    </a:lnTo>
                    <a:lnTo>
                      <a:pt x="253" y="254"/>
                    </a:lnTo>
                    <a:lnTo>
                      <a:pt x="222" y="282"/>
                    </a:lnTo>
                    <a:lnTo>
                      <a:pt x="194" y="312"/>
                    </a:lnTo>
                    <a:lnTo>
                      <a:pt x="166" y="342"/>
                    </a:lnTo>
                    <a:lnTo>
                      <a:pt x="141" y="375"/>
                    </a:lnTo>
                    <a:lnTo>
                      <a:pt x="117" y="407"/>
                    </a:lnTo>
                    <a:lnTo>
                      <a:pt x="95" y="440"/>
                    </a:lnTo>
                    <a:lnTo>
                      <a:pt x="76" y="475"/>
                    </a:lnTo>
                    <a:lnTo>
                      <a:pt x="58" y="510"/>
                    </a:lnTo>
                    <a:lnTo>
                      <a:pt x="43" y="547"/>
                    </a:lnTo>
                    <a:lnTo>
                      <a:pt x="30" y="584"/>
                    </a:lnTo>
                    <a:lnTo>
                      <a:pt x="19" y="621"/>
                    </a:lnTo>
                    <a:lnTo>
                      <a:pt x="11" y="659"/>
                    </a:lnTo>
                    <a:lnTo>
                      <a:pt x="4" y="698"/>
                    </a:lnTo>
                    <a:lnTo>
                      <a:pt x="1" y="737"/>
                    </a:lnTo>
                    <a:lnTo>
                      <a:pt x="0" y="777"/>
                    </a:lnTo>
                    <a:lnTo>
                      <a:pt x="1" y="817"/>
                    </a:lnTo>
                    <a:lnTo>
                      <a:pt x="4" y="857"/>
                    </a:lnTo>
                    <a:lnTo>
                      <a:pt x="11" y="896"/>
                    </a:lnTo>
                    <a:lnTo>
                      <a:pt x="19" y="934"/>
                    </a:lnTo>
                    <a:lnTo>
                      <a:pt x="30" y="971"/>
                    </a:lnTo>
                    <a:lnTo>
                      <a:pt x="43" y="1008"/>
                    </a:lnTo>
                    <a:lnTo>
                      <a:pt x="58" y="1044"/>
                    </a:lnTo>
                    <a:lnTo>
                      <a:pt x="76" y="1080"/>
                    </a:lnTo>
                    <a:lnTo>
                      <a:pt x="95" y="1114"/>
                    </a:lnTo>
                    <a:lnTo>
                      <a:pt x="117" y="1147"/>
                    </a:lnTo>
                    <a:lnTo>
                      <a:pt x="141" y="1180"/>
                    </a:lnTo>
                    <a:lnTo>
                      <a:pt x="166" y="1211"/>
                    </a:lnTo>
                    <a:lnTo>
                      <a:pt x="194" y="1242"/>
                    </a:lnTo>
                    <a:lnTo>
                      <a:pt x="222" y="1271"/>
                    </a:lnTo>
                    <a:lnTo>
                      <a:pt x="253" y="1299"/>
                    </a:lnTo>
                    <a:lnTo>
                      <a:pt x="286" y="1326"/>
                    </a:lnTo>
                    <a:lnTo>
                      <a:pt x="319" y="1353"/>
                    </a:lnTo>
                    <a:lnTo>
                      <a:pt x="354" y="1377"/>
                    </a:lnTo>
                    <a:lnTo>
                      <a:pt x="391" y="1400"/>
                    </a:lnTo>
                    <a:lnTo>
                      <a:pt x="430" y="1422"/>
                    </a:lnTo>
                    <a:lnTo>
                      <a:pt x="469" y="1442"/>
                    </a:lnTo>
                    <a:lnTo>
                      <a:pt x="510" y="1461"/>
                    </a:lnTo>
                    <a:lnTo>
                      <a:pt x="552" y="1478"/>
                    </a:lnTo>
                    <a:lnTo>
                      <a:pt x="596" y="1494"/>
                    </a:lnTo>
                    <a:lnTo>
                      <a:pt x="639" y="1508"/>
                    </a:lnTo>
                    <a:lnTo>
                      <a:pt x="685" y="1520"/>
                    </a:lnTo>
                    <a:lnTo>
                      <a:pt x="731" y="1531"/>
                    </a:lnTo>
                    <a:lnTo>
                      <a:pt x="778" y="1539"/>
                    </a:lnTo>
                    <a:lnTo>
                      <a:pt x="826" y="1546"/>
                    </a:lnTo>
                    <a:lnTo>
                      <a:pt x="875" y="1551"/>
                    </a:lnTo>
                    <a:lnTo>
                      <a:pt x="924" y="1554"/>
                    </a:lnTo>
                    <a:lnTo>
                      <a:pt x="974" y="1555"/>
                    </a:lnTo>
                    <a:close/>
                  </a:path>
                </a:pathLst>
              </a:custGeom>
              <a:solidFill>
                <a:srgbClr val="6C72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6" name="Freeform 253"/>
              <p:cNvSpPr>
                <a:spLocks/>
              </p:cNvSpPr>
              <p:nvPr/>
            </p:nvSpPr>
            <p:spPr bwMode="auto">
              <a:xfrm>
                <a:off x="2655" y="2407"/>
                <a:ext cx="244" cy="194"/>
              </a:xfrm>
              <a:custGeom>
                <a:avLst/>
                <a:gdLst>
                  <a:gd name="T0" fmla="*/ 0 w 1949"/>
                  <a:gd name="T1" fmla="*/ 0 h 1556"/>
                  <a:gd name="T2" fmla="*/ 0 w 1949"/>
                  <a:gd name="T3" fmla="*/ 0 h 1556"/>
                  <a:gd name="T4" fmla="*/ 0 w 1949"/>
                  <a:gd name="T5" fmla="*/ 0 h 1556"/>
                  <a:gd name="T6" fmla="*/ 0 w 1949"/>
                  <a:gd name="T7" fmla="*/ 0 h 1556"/>
                  <a:gd name="T8" fmla="*/ 0 w 1949"/>
                  <a:gd name="T9" fmla="*/ 0 h 1556"/>
                  <a:gd name="T10" fmla="*/ 0 w 1949"/>
                  <a:gd name="T11" fmla="*/ 0 h 1556"/>
                  <a:gd name="T12" fmla="*/ 0 w 1949"/>
                  <a:gd name="T13" fmla="*/ 0 h 1556"/>
                  <a:gd name="T14" fmla="*/ 0 w 1949"/>
                  <a:gd name="T15" fmla="*/ 0 h 1556"/>
                  <a:gd name="T16" fmla="*/ 0 w 1949"/>
                  <a:gd name="T17" fmla="*/ 0 h 1556"/>
                  <a:gd name="T18" fmla="*/ 0 w 1949"/>
                  <a:gd name="T19" fmla="*/ 0 h 1556"/>
                  <a:gd name="T20" fmla="*/ 0 w 1949"/>
                  <a:gd name="T21" fmla="*/ 0 h 1556"/>
                  <a:gd name="T22" fmla="*/ 0 w 1949"/>
                  <a:gd name="T23" fmla="*/ 0 h 1556"/>
                  <a:gd name="T24" fmla="*/ 0 w 1949"/>
                  <a:gd name="T25" fmla="*/ 0 h 1556"/>
                  <a:gd name="T26" fmla="*/ 0 w 1949"/>
                  <a:gd name="T27" fmla="*/ 0 h 1556"/>
                  <a:gd name="T28" fmla="*/ 0 w 1949"/>
                  <a:gd name="T29" fmla="*/ 0 h 1556"/>
                  <a:gd name="T30" fmla="*/ 0 w 1949"/>
                  <a:gd name="T31" fmla="*/ 0 h 1556"/>
                  <a:gd name="T32" fmla="*/ 0 w 1949"/>
                  <a:gd name="T33" fmla="*/ 0 h 1556"/>
                  <a:gd name="T34" fmla="*/ 0 w 1949"/>
                  <a:gd name="T35" fmla="*/ 0 h 1556"/>
                  <a:gd name="T36" fmla="*/ 0 w 1949"/>
                  <a:gd name="T37" fmla="*/ 0 h 1556"/>
                  <a:gd name="T38" fmla="*/ 0 w 1949"/>
                  <a:gd name="T39" fmla="*/ 0 h 1556"/>
                  <a:gd name="T40" fmla="*/ 0 w 1949"/>
                  <a:gd name="T41" fmla="*/ 0 h 1556"/>
                  <a:gd name="T42" fmla="*/ 0 w 1949"/>
                  <a:gd name="T43" fmla="*/ 0 h 1556"/>
                  <a:gd name="T44" fmla="*/ 0 w 1949"/>
                  <a:gd name="T45" fmla="*/ 0 h 1556"/>
                  <a:gd name="T46" fmla="*/ 0 w 1949"/>
                  <a:gd name="T47" fmla="*/ 0 h 1556"/>
                  <a:gd name="T48" fmla="*/ 0 w 1949"/>
                  <a:gd name="T49" fmla="*/ 0 h 1556"/>
                  <a:gd name="T50" fmla="*/ 0 w 1949"/>
                  <a:gd name="T51" fmla="*/ 0 h 1556"/>
                  <a:gd name="T52" fmla="*/ 0 w 1949"/>
                  <a:gd name="T53" fmla="*/ 0 h 1556"/>
                  <a:gd name="T54" fmla="*/ 0 w 1949"/>
                  <a:gd name="T55" fmla="*/ 0 h 1556"/>
                  <a:gd name="T56" fmla="*/ 0 w 1949"/>
                  <a:gd name="T57" fmla="*/ 0 h 1556"/>
                  <a:gd name="T58" fmla="*/ 0 w 1949"/>
                  <a:gd name="T59" fmla="*/ 0 h 1556"/>
                  <a:gd name="T60" fmla="*/ 0 w 1949"/>
                  <a:gd name="T61" fmla="*/ 0 h 1556"/>
                  <a:gd name="T62" fmla="*/ 0 w 1949"/>
                  <a:gd name="T63" fmla="*/ 0 h 1556"/>
                  <a:gd name="T64" fmla="*/ 0 w 1949"/>
                  <a:gd name="T65" fmla="*/ 0 h 1556"/>
                  <a:gd name="T66" fmla="*/ 0 w 1949"/>
                  <a:gd name="T67" fmla="*/ 0 h 1556"/>
                  <a:gd name="T68" fmla="*/ 0 w 1949"/>
                  <a:gd name="T69" fmla="*/ 0 h 1556"/>
                  <a:gd name="T70" fmla="*/ 0 w 1949"/>
                  <a:gd name="T71" fmla="*/ 0 h 1556"/>
                  <a:gd name="T72" fmla="*/ 0 w 1949"/>
                  <a:gd name="T73" fmla="*/ 0 h 1556"/>
                  <a:gd name="T74" fmla="*/ 0 w 1949"/>
                  <a:gd name="T75" fmla="*/ 0 h 1556"/>
                  <a:gd name="T76" fmla="*/ 0 w 1949"/>
                  <a:gd name="T77" fmla="*/ 0 h 1556"/>
                  <a:gd name="T78" fmla="*/ 0 w 1949"/>
                  <a:gd name="T79" fmla="*/ 0 h 1556"/>
                  <a:gd name="T80" fmla="*/ 0 w 1949"/>
                  <a:gd name="T81" fmla="*/ 0 h 1556"/>
                  <a:gd name="T82" fmla="*/ 0 w 1949"/>
                  <a:gd name="T83" fmla="*/ 0 h 1556"/>
                  <a:gd name="T84" fmla="*/ 0 w 1949"/>
                  <a:gd name="T85" fmla="*/ 0 h 15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949"/>
                  <a:gd name="T130" fmla="*/ 0 h 1556"/>
                  <a:gd name="T131" fmla="*/ 1949 w 1949"/>
                  <a:gd name="T132" fmla="*/ 1556 h 155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949" h="1556">
                    <a:moveTo>
                      <a:pt x="974" y="1556"/>
                    </a:moveTo>
                    <a:lnTo>
                      <a:pt x="1024" y="1555"/>
                    </a:lnTo>
                    <a:lnTo>
                      <a:pt x="1074" y="1552"/>
                    </a:lnTo>
                    <a:lnTo>
                      <a:pt x="1122" y="1546"/>
                    </a:lnTo>
                    <a:lnTo>
                      <a:pt x="1170" y="1540"/>
                    </a:lnTo>
                    <a:lnTo>
                      <a:pt x="1218" y="1531"/>
                    </a:lnTo>
                    <a:lnTo>
                      <a:pt x="1263" y="1520"/>
                    </a:lnTo>
                    <a:lnTo>
                      <a:pt x="1309" y="1508"/>
                    </a:lnTo>
                    <a:lnTo>
                      <a:pt x="1353" y="1494"/>
                    </a:lnTo>
                    <a:lnTo>
                      <a:pt x="1397" y="1479"/>
                    </a:lnTo>
                    <a:lnTo>
                      <a:pt x="1439" y="1461"/>
                    </a:lnTo>
                    <a:lnTo>
                      <a:pt x="1479" y="1443"/>
                    </a:lnTo>
                    <a:lnTo>
                      <a:pt x="1519" y="1422"/>
                    </a:lnTo>
                    <a:lnTo>
                      <a:pt x="1557" y="1400"/>
                    </a:lnTo>
                    <a:lnTo>
                      <a:pt x="1594" y="1378"/>
                    </a:lnTo>
                    <a:lnTo>
                      <a:pt x="1629" y="1353"/>
                    </a:lnTo>
                    <a:lnTo>
                      <a:pt x="1663" y="1328"/>
                    </a:lnTo>
                    <a:lnTo>
                      <a:pt x="1696" y="1300"/>
                    </a:lnTo>
                    <a:lnTo>
                      <a:pt x="1726" y="1272"/>
                    </a:lnTo>
                    <a:lnTo>
                      <a:pt x="1755" y="1243"/>
                    </a:lnTo>
                    <a:lnTo>
                      <a:pt x="1782" y="1212"/>
                    </a:lnTo>
                    <a:lnTo>
                      <a:pt x="1808" y="1181"/>
                    </a:lnTo>
                    <a:lnTo>
                      <a:pt x="1831" y="1148"/>
                    </a:lnTo>
                    <a:lnTo>
                      <a:pt x="1853" y="1114"/>
                    </a:lnTo>
                    <a:lnTo>
                      <a:pt x="1872" y="1080"/>
                    </a:lnTo>
                    <a:lnTo>
                      <a:pt x="1890" y="1045"/>
                    </a:lnTo>
                    <a:lnTo>
                      <a:pt x="1906" y="1009"/>
                    </a:lnTo>
                    <a:lnTo>
                      <a:pt x="1919" y="972"/>
                    </a:lnTo>
                    <a:lnTo>
                      <a:pt x="1930" y="934"/>
                    </a:lnTo>
                    <a:lnTo>
                      <a:pt x="1938" y="896"/>
                    </a:lnTo>
                    <a:lnTo>
                      <a:pt x="1945" y="857"/>
                    </a:lnTo>
                    <a:lnTo>
                      <a:pt x="1948" y="817"/>
                    </a:lnTo>
                    <a:lnTo>
                      <a:pt x="1949" y="777"/>
                    </a:lnTo>
                    <a:lnTo>
                      <a:pt x="1948" y="738"/>
                    </a:lnTo>
                    <a:lnTo>
                      <a:pt x="1945" y="698"/>
                    </a:lnTo>
                    <a:lnTo>
                      <a:pt x="1938" y="660"/>
                    </a:lnTo>
                    <a:lnTo>
                      <a:pt x="1930" y="622"/>
                    </a:lnTo>
                    <a:lnTo>
                      <a:pt x="1919" y="584"/>
                    </a:lnTo>
                    <a:lnTo>
                      <a:pt x="1906" y="547"/>
                    </a:lnTo>
                    <a:lnTo>
                      <a:pt x="1890" y="511"/>
                    </a:lnTo>
                    <a:lnTo>
                      <a:pt x="1872" y="475"/>
                    </a:lnTo>
                    <a:lnTo>
                      <a:pt x="1853" y="441"/>
                    </a:lnTo>
                    <a:lnTo>
                      <a:pt x="1831" y="407"/>
                    </a:lnTo>
                    <a:lnTo>
                      <a:pt x="1808" y="375"/>
                    </a:lnTo>
                    <a:lnTo>
                      <a:pt x="1782" y="343"/>
                    </a:lnTo>
                    <a:lnTo>
                      <a:pt x="1755" y="313"/>
                    </a:lnTo>
                    <a:lnTo>
                      <a:pt x="1726" y="283"/>
                    </a:lnTo>
                    <a:lnTo>
                      <a:pt x="1696" y="255"/>
                    </a:lnTo>
                    <a:lnTo>
                      <a:pt x="1663" y="228"/>
                    </a:lnTo>
                    <a:lnTo>
                      <a:pt x="1629" y="203"/>
                    </a:lnTo>
                    <a:lnTo>
                      <a:pt x="1594" y="178"/>
                    </a:lnTo>
                    <a:lnTo>
                      <a:pt x="1557" y="155"/>
                    </a:lnTo>
                    <a:lnTo>
                      <a:pt x="1519" y="133"/>
                    </a:lnTo>
                    <a:lnTo>
                      <a:pt x="1479" y="113"/>
                    </a:lnTo>
                    <a:lnTo>
                      <a:pt x="1439" y="94"/>
                    </a:lnTo>
                    <a:lnTo>
                      <a:pt x="1397" y="77"/>
                    </a:lnTo>
                    <a:lnTo>
                      <a:pt x="1353" y="62"/>
                    </a:lnTo>
                    <a:lnTo>
                      <a:pt x="1309" y="47"/>
                    </a:lnTo>
                    <a:lnTo>
                      <a:pt x="1263" y="35"/>
                    </a:lnTo>
                    <a:lnTo>
                      <a:pt x="1218" y="25"/>
                    </a:lnTo>
                    <a:lnTo>
                      <a:pt x="1170" y="16"/>
                    </a:lnTo>
                    <a:lnTo>
                      <a:pt x="1122" y="9"/>
                    </a:lnTo>
                    <a:lnTo>
                      <a:pt x="1074" y="4"/>
                    </a:lnTo>
                    <a:lnTo>
                      <a:pt x="1024" y="1"/>
                    </a:lnTo>
                    <a:lnTo>
                      <a:pt x="974" y="0"/>
                    </a:lnTo>
                    <a:lnTo>
                      <a:pt x="924" y="1"/>
                    </a:lnTo>
                    <a:lnTo>
                      <a:pt x="875" y="4"/>
                    </a:lnTo>
                    <a:lnTo>
                      <a:pt x="827" y="9"/>
                    </a:lnTo>
                    <a:lnTo>
                      <a:pt x="778" y="16"/>
                    </a:lnTo>
                    <a:lnTo>
                      <a:pt x="731" y="25"/>
                    </a:lnTo>
                    <a:lnTo>
                      <a:pt x="685" y="35"/>
                    </a:lnTo>
                    <a:lnTo>
                      <a:pt x="639" y="47"/>
                    </a:lnTo>
                    <a:lnTo>
                      <a:pt x="596" y="62"/>
                    </a:lnTo>
                    <a:lnTo>
                      <a:pt x="552" y="77"/>
                    </a:lnTo>
                    <a:lnTo>
                      <a:pt x="510" y="94"/>
                    </a:lnTo>
                    <a:lnTo>
                      <a:pt x="469" y="113"/>
                    </a:lnTo>
                    <a:lnTo>
                      <a:pt x="430" y="133"/>
                    </a:lnTo>
                    <a:lnTo>
                      <a:pt x="391" y="155"/>
                    </a:lnTo>
                    <a:lnTo>
                      <a:pt x="354" y="178"/>
                    </a:lnTo>
                    <a:lnTo>
                      <a:pt x="320" y="203"/>
                    </a:lnTo>
                    <a:lnTo>
                      <a:pt x="286" y="228"/>
                    </a:lnTo>
                    <a:lnTo>
                      <a:pt x="253" y="255"/>
                    </a:lnTo>
                    <a:lnTo>
                      <a:pt x="222" y="283"/>
                    </a:lnTo>
                    <a:lnTo>
                      <a:pt x="194" y="313"/>
                    </a:lnTo>
                    <a:lnTo>
                      <a:pt x="166" y="343"/>
                    </a:lnTo>
                    <a:lnTo>
                      <a:pt x="141" y="375"/>
                    </a:lnTo>
                    <a:lnTo>
                      <a:pt x="117" y="407"/>
                    </a:lnTo>
                    <a:lnTo>
                      <a:pt x="95" y="441"/>
                    </a:lnTo>
                    <a:lnTo>
                      <a:pt x="76" y="475"/>
                    </a:lnTo>
                    <a:lnTo>
                      <a:pt x="58" y="511"/>
                    </a:lnTo>
                    <a:lnTo>
                      <a:pt x="43" y="547"/>
                    </a:lnTo>
                    <a:lnTo>
                      <a:pt x="30" y="584"/>
                    </a:lnTo>
                    <a:lnTo>
                      <a:pt x="19" y="622"/>
                    </a:lnTo>
                    <a:lnTo>
                      <a:pt x="11" y="660"/>
                    </a:lnTo>
                    <a:lnTo>
                      <a:pt x="4" y="698"/>
                    </a:lnTo>
                    <a:lnTo>
                      <a:pt x="1" y="738"/>
                    </a:lnTo>
                    <a:lnTo>
                      <a:pt x="0" y="777"/>
                    </a:lnTo>
                    <a:lnTo>
                      <a:pt x="1" y="817"/>
                    </a:lnTo>
                    <a:lnTo>
                      <a:pt x="4" y="857"/>
                    </a:lnTo>
                    <a:lnTo>
                      <a:pt x="11" y="896"/>
                    </a:lnTo>
                    <a:lnTo>
                      <a:pt x="19" y="934"/>
                    </a:lnTo>
                    <a:lnTo>
                      <a:pt x="30" y="972"/>
                    </a:lnTo>
                    <a:lnTo>
                      <a:pt x="43" y="1009"/>
                    </a:lnTo>
                    <a:lnTo>
                      <a:pt x="58" y="1045"/>
                    </a:lnTo>
                    <a:lnTo>
                      <a:pt x="76" y="1080"/>
                    </a:lnTo>
                    <a:lnTo>
                      <a:pt x="95" y="1114"/>
                    </a:lnTo>
                    <a:lnTo>
                      <a:pt x="117" y="1148"/>
                    </a:lnTo>
                    <a:lnTo>
                      <a:pt x="141" y="1181"/>
                    </a:lnTo>
                    <a:lnTo>
                      <a:pt x="166" y="1212"/>
                    </a:lnTo>
                    <a:lnTo>
                      <a:pt x="194" y="1243"/>
                    </a:lnTo>
                    <a:lnTo>
                      <a:pt x="222" y="1272"/>
                    </a:lnTo>
                    <a:lnTo>
                      <a:pt x="253" y="1300"/>
                    </a:lnTo>
                    <a:lnTo>
                      <a:pt x="286" y="1328"/>
                    </a:lnTo>
                    <a:lnTo>
                      <a:pt x="320" y="1353"/>
                    </a:lnTo>
                    <a:lnTo>
                      <a:pt x="354" y="1378"/>
                    </a:lnTo>
                    <a:lnTo>
                      <a:pt x="391" y="1400"/>
                    </a:lnTo>
                    <a:lnTo>
                      <a:pt x="430" y="1422"/>
                    </a:lnTo>
                    <a:lnTo>
                      <a:pt x="469" y="1443"/>
                    </a:lnTo>
                    <a:lnTo>
                      <a:pt x="510" y="1461"/>
                    </a:lnTo>
                    <a:lnTo>
                      <a:pt x="552" y="1479"/>
                    </a:lnTo>
                    <a:lnTo>
                      <a:pt x="596" y="1494"/>
                    </a:lnTo>
                    <a:lnTo>
                      <a:pt x="639" y="1508"/>
                    </a:lnTo>
                    <a:lnTo>
                      <a:pt x="685" y="1520"/>
                    </a:lnTo>
                    <a:lnTo>
                      <a:pt x="731" y="1531"/>
                    </a:lnTo>
                    <a:lnTo>
                      <a:pt x="778" y="1540"/>
                    </a:lnTo>
                    <a:lnTo>
                      <a:pt x="827" y="1546"/>
                    </a:lnTo>
                    <a:lnTo>
                      <a:pt x="875" y="1552"/>
                    </a:lnTo>
                    <a:lnTo>
                      <a:pt x="924" y="1555"/>
                    </a:lnTo>
                    <a:lnTo>
                      <a:pt x="974" y="1556"/>
                    </a:lnTo>
                    <a:close/>
                  </a:path>
                </a:pathLst>
              </a:custGeom>
              <a:solidFill>
                <a:srgbClr val="4149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7" name="Freeform 254"/>
              <p:cNvSpPr>
                <a:spLocks/>
              </p:cNvSpPr>
              <p:nvPr/>
            </p:nvSpPr>
            <p:spPr bwMode="auto">
              <a:xfrm>
                <a:off x="2655" y="2407"/>
                <a:ext cx="244" cy="194"/>
              </a:xfrm>
              <a:custGeom>
                <a:avLst/>
                <a:gdLst>
                  <a:gd name="T0" fmla="*/ 0 w 1949"/>
                  <a:gd name="T1" fmla="*/ 0 h 1556"/>
                  <a:gd name="T2" fmla="*/ 0 w 1949"/>
                  <a:gd name="T3" fmla="*/ 0 h 1556"/>
                  <a:gd name="T4" fmla="*/ 0 w 1949"/>
                  <a:gd name="T5" fmla="*/ 0 h 1556"/>
                  <a:gd name="T6" fmla="*/ 0 w 1949"/>
                  <a:gd name="T7" fmla="*/ 0 h 1556"/>
                  <a:gd name="T8" fmla="*/ 0 w 1949"/>
                  <a:gd name="T9" fmla="*/ 0 h 1556"/>
                  <a:gd name="T10" fmla="*/ 0 w 1949"/>
                  <a:gd name="T11" fmla="*/ 0 h 1556"/>
                  <a:gd name="T12" fmla="*/ 0 w 1949"/>
                  <a:gd name="T13" fmla="*/ 0 h 1556"/>
                  <a:gd name="T14" fmla="*/ 0 w 1949"/>
                  <a:gd name="T15" fmla="*/ 0 h 1556"/>
                  <a:gd name="T16" fmla="*/ 0 w 1949"/>
                  <a:gd name="T17" fmla="*/ 0 h 1556"/>
                  <a:gd name="T18" fmla="*/ 0 w 1949"/>
                  <a:gd name="T19" fmla="*/ 0 h 1556"/>
                  <a:gd name="T20" fmla="*/ 0 w 1949"/>
                  <a:gd name="T21" fmla="*/ 0 h 1556"/>
                  <a:gd name="T22" fmla="*/ 0 w 1949"/>
                  <a:gd name="T23" fmla="*/ 0 h 1556"/>
                  <a:gd name="T24" fmla="*/ 0 w 1949"/>
                  <a:gd name="T25" fmla="*/ 0 h 1556"/>
                  <a:gd name="T26" fmla="*/ 0 w 1949"/>
                  <a:gd name="T27" fmla="*/ 0 h 1556"/>
                  <a:gd name="T28" fmla="*/ 0 w 1949"/>
                  <a:gd name="T29" fmla="*/ 0 h 1556"/>
                  <a:gd name="T30" fmla="*/ 0 w 1949"/>
                  <a:gd name="T31" fmla="*/ 0 h 1556"/>
                  <a:gd name="T32" fmla="*/ 0 w 1949"/>
                  <a:gd name="T33" fmla="*/ 0 h 1556"/>
                  <a:gd name="T34" fmla="*/ 0 w 1949"/>
                  <a:gd name="T35" fmla="*/ 0 h 1556"/>
                  <a:gd name="T36" fmla="*/ 0 w 1949"/>
                  <a:gd name="T37" fmla="*/ 0 h 1556"/>
                  <a:gd name="T38" fmla="*/ 0 w 1949"/>
                  <a:gd name="T39" fmla="*/ 0 h 1556"/>
                  <a:gd name="T40" fmla="*/ 0 w 1949"/>
                  <a:gd name="T41" fmla="*/ 0 h 1556"/>
                  <a:gd name="T42" fmla="*/ 0 w 1949"/>
                  <a:gd name="T43" fmla="*/ 0 h 1556"/>
                  <a:gd name="T44" fmla="*/ 0 w 1949"/>
                  <a:gd name="T45" fmla="*/ 0 h 1556"/>
                  <a:gd name="T46" fmla="*/ 0 w 1949"/>
                  <a:gd name="T47" fmla="*/ 0 h 1556"/>
                  <a:gd name="T48" fmla="*/ 0 w 1949"/>
                  <a:gd name="T49" fmla="*/ 0 h 1556"/>
                  <a:gd name="T50" fmla="*/ 0 w 1949"/>
                  <a:gd name="T51" fmla="*/ 0 h 1556"/>
                  <a:gd name="T52" fmla="*/ 0 w 1949"/>
                  <a:gd name="T53" fmla="*/ 0 h 1556"/>
                  <a:gd name="T54" fmla="*/ 0 w 1949"/>
                  <a:gd name="T55" fmla="*/ 0 h 1556"/>
                  <a:gd name="T56" fmla="*/ 0 w 1949"/>
                  <a:gd name="T57" fmla="*/ 0 h 1556"/>
                  <a:gd name="T58" fmla="*/ 0 w 1949"/>
                  <a:gd name="T59" fmla="*/ 0 h 1556"/>
                  <a:gd name="T60" fmla="*/ 0 w 1949"/>
                  <a:gd name="T61" fmla="*/ 0 h 1556"/>
                  <a:gd name="T62" fmla="*/ 0 w 1949"/>
                  <a:gd name="T63" fmla="*/ 0 h 1556"/>
                  <a:gd name="T64" fmla="*/ 0 w 1949"/>
                  <a:gd name="T65" fmla="*/ 0 h 1556"/>
                  <a:gd name="T66" fmla="*/ 0 w 1949"/>
                  <a:gd name="T67" fmla="*/ 0 h 1556"/>
                  <a:gd name="T68" fmla="*/ 0 w 1949"/>
                  <a:gd name="T69" fmla="*/ 0 h 1556"/>
                  <a:gd name="T70" fmla="*/ 0 w 1949"/>
                  <a:gd name="T71" fmla="*/ 0 h 1556"/>
                  <a:gd name="T72" fmla="*/ 0 w 1949"/>
                  <a:gd name="T73" fmla="*/ 0 h 1556"/>
                  <a:gd name="T74" fmla="*/ 0 w 1949"/>
                  <a:gd name="T75" fmla="*/ 0 h 1556"/>
                  <a:gd name="T76" fmla="*/ 0 w 1949"/>
                  <a:gd name="T77" fmla="*/ 0 h 1556"/>
                  <a:gd name="T78" fmla="*/ 0 w 1949"/>
                  <a:gd name="T79" fmla="*/ 0 h 1556"/>
                  <a:gd name="T80" fmla="*/ 0 w 1949"/>
                  <a:gd name="T81" fmla="*/ 0 h 1556"/>
                  <a:gd name="T82" fmla="*/ 0 w 1949"/>
                  <a:gd name="T83" fmla="*/ 0 h 1556"/>
                  <a:gd name="T84" fmla="*/ 0 w 1949"/>
                  <a:gd name="T85" fmla="*/ 0 h 15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949"/>
                  <a:gd name="T130" fmla="*/ 0 h 1556"/>
                  <a:gd name="T131" fmla="*/ 1949 w 1949"/>
                  <a:gd name="T132" fmla="*/ 1556 h 155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949" h="1556">
                    <a:moveTo>
                      <a:pt x="974" y="1556"/>
                    </a:moveTo>
                    <a:lnTo>
                      <a:pt x="1024" y="1555"/>
                    </a:lnTo>
                    <a:lnTo>
                      <a:pt x="1074" y="1552"/>
                    </a:lnTo>
                    <a:lnTo>
                      <a:pt x="1122" y="1546"/>
                    </a:lnTo>
                    <a:lnTo>
                      <a:pt x="1170" y="1540"/>
                    </a:lnTo>
                    <a:lnTo>
                      <a:pt x="1218" y="1531"/>
                    </a:lnTo>
                    <a:lnTo>
                      <a:pt x="1263" y="1520"/>
                    </a:lnTo>
                    <a:lnTo>
                      <a:pt x="1309" y="1508"/>
                    </a:lnTo>
                    <a:lnTo>
                      <a:pt x="1353" y="1494"/>
                    </a:lnTo>
                    <a:lnTo>
                      <a:pt x="1397" y="1479"/>
                    </a:lnTo>
                    <a:lnTo>
                      <a:pt x="1439" y="1461"/>
                    </a:lnTo>
                    <a:lnTo>
                      <a:pt x="1479" y="1443"/>
                    </a:lnTo>
                    <a:lnTo>
                      <a:pt x="1519" y="1422"/>
                    </a:lnTo>
                    <a:lnTo>
                      <a:pt x="1557" y="1400"/>
                    </a:lnTo>
                    <a:lnTo>
                      <a:pt x="1594" y="1378"/>
                    </a:lnTo>
                    <a:lnTo>
                      <a:pt x="1629" y="1353"/>
                    </a:lnTo>
                    <a:lnTo>
                      <a:pt x="1663" y="1328"/>
                    </a:lnTo>
                    <a:lnTo>
                      <a:pt x="1696" y="1300"/>
                    </a:lnTo>
                    <a:lnTo>
                      <a:pt x="1726" y="1272"/>
                    </a:lnTo>
                    <a:lnTo>
                      <a:pt x="1755" y="1243"/>
                    </a:lnTo>
                    <a:lnTo>
                      <a:pt x="1782" y="1212"/>
                    </a:lnTo>
                    <a:lnTo>
                      <a:pt x="1808" y="1181"/>
                    </a:lnTo>
                    <a:lnTo>
                      <a:pt x="1831" y="1148"/>
                    </a:lnTo>
                    <a:lnTo>
                      <a:pt x="1853" y="1114"/>
                    </a:lnTo>
                    <a:lnTo>
                      <a:pt x="1872" y="1080"/>
                    </a:lnTo>
                    <a:lnTo>
                      <a:pt x="1890" y="1045"/>
                    </a:lnTo>
                    <a:lnTo>
                      <a:pt x="1906" y="1009"/>
                    </a:lnTo>
                    <a:lnTo>
                      <a:pt x="1919" y="972"/>
                    </a:lnTo>
                    <a:lnTo>
                      <a:pt x="1930" y="934"/>
                    </a:lnTo>
                    <a:lnTo>
                      <a:pt x="1938" y="896"/>
                    </a:lnTo>
                    <a:lnTo>
                      <a:pt x="1945" y="857"/>
                    </a:lnTo>
                    <a:lnTo>
                      <a:pt x="1948" y="817"/>
                    </a:lnTo>
                    <a:lnTo>
                      <a:pt x="1949" y="777"/>
                    </a:lnTo>
                    <a:lnTo>
                      <a:pt x="1948" y="738"/>
                    </a:lnTo>
                    <a:lnTo>
                      <a:pt x="1945" y="698"/>
                    </a:lnTo>
                    <a:lnTo>
                      <a:pt x="1938" y="660"/>
                    </a:lnTo>
                    <a:lnTo>
                      <a:pt x="1930" y="622"/>
                    </a:lnTo>
                    <a:lnTo>
                      <a:pt x="1919" y="584"/>
                    </a:lnTo>
                    <a:lnTo>
                      <a:pt x="1906" y="547"/>
                    </a:lnTo>
                    <a:lnTo>
                      <a:pt x="1890" y="511"/>
                    </a:lnTo>
                    <a:lnTo>
                      <a:pt x="1872" y="475"/>
                    </a:lnTo>
                    <a:lnTo>
                      <a:pt x="1853" y="441"/>
                    </a:lnTo>
                    <a:lnTo>
                      <a:pt x="1831" y="407"/>
                    </a:lnTo>
                    <a:lnTo>
                      <a:pt x="1808" y="375"/>
                    </a:lnTo>
                    <a:lnTo>
                      <a:pt x="1782" y="343"/>
                    </a:lnTo>
                    <a:lnTo>
                      <a:pt x="1755" y="313"/>
                    </a:lnTo>
                    <a:lnTo>
                      <a:pt x="1726" y="283"/>
                    </a:lnTo>
                    <a:lnTo>
                      <a:pt x="1696" y="255"/>
                    </a:lnTo>
                    <a:lnTo>
                      <a:pt x="1663" y="228"/>
                    </a:lnTo>
                    <a:lnTo>
                      <a:pt x="1629" y="203"/>
                    </a:lnTo>
                    <a:lnTo>
                      <a:pt x="1594" y="178"/>
                    </a:lnTo>
                    <a:lnTo>
                      <a:pt x="1557" y="155"/>
                    </a:lnTo>
                    <a:lnTo>
                      <a:pt x="1519" y="133"/>
                    </a:lnTo>
                    <a:lnTo>
                      <a:pt x="1479" y="113"/>
                    </a:lnTo>
                    <a:lnTo>
                      <a:pt x="1439" y="94"/>
                    </a:lnTo>
                    <a:lnTo>
                      <a:pt x="1397" y="77"/>
                    </a:lnTo>
                    <a:lnTo>
                      <a:pt x="1353" y="62"/>
                    </a:lnTo>
                    <a:lnTo>
                      <a:pt x="1309" y="47"/>
                    </a:lnTo>
                    <a:lnTo>
                      <a:pt x="1263" y="35"/>
                    </a:lnTo>
                    <a:lnTo>
                      <a:pt x="1218" y="25"/>
                    </a:lnTo>
                    <a:lnTo>
                      <a:pt x="1170" y="16"/>
                    </a:lnTo>
                    <a:lnTo>
                      <a:pt x="1122" y="9"/>
                    </a:lnTo>
                    <a:lnTo>
                      <a:pt x="1074" y="4"/>
                    </a:lnTo>
                    <a:lnTo>
                      <a:pt x="1024" y="1"/>
                    </a:lnTo>
                    <a:lnTo>
                      <a:pt x="974" y="0"/>
                    </a:lnTo>
                    <a:lnTo>
                      <a:pt x="924" y="1"/>
                    </a:lnTo>
                    <a:lnTo>
                      <a:pt x="875" y="4"/>
                    </a:lnTo>
                    <a:lnTo>
                      <a:pt x="827" y="9"/>
                    </a:lnTo>
                    <a:lnTo>
                      <a:pt x="778" y="16"/>
                    </a:lnTo>
                    <a:lnTo>
                      <a:pt x="731" y="25"/>
                    </a:lnTo>
                    <a:lnTo>
                      <a:pt x="685" y="35"/>
                    </a:lnTo>
                    <a:lnTo>
                      <a:pt x="639" y="47"/>
                    </a:lnTo>
                    <a:lnTo>
                      <a:pt x="596" y="62"/>
                    </a:lnTo>
                    <a:lnTo>
                      <a:pt x="552" y="77"/>
                    </a:lnTo>
                    <a:lnTo>
                      <a:pt x="510" y="94"/>
                    </a:lnTo>
                    <a:lnTo>
                      <a:pt x="469" y="113"/>
                    </a:lnTo>
                    <a:lnTo>
                      <a:pt x="430" y="133"/>
                    </a:lnTo>
                    <a:lnTo>
                      <a:pt x="391" y="155"/>
                    </a:lnTo>
                    <a:lnTo>
                      <a:pt x="354" y="178"/>
                    </a:lnTo>
                    <a:lnTo>
                      <a:pt x="320" y="203"/>
                    </a:lnTo>
                    <a:lnTo>
                      <a:pt x="286" y="228"/>
                    </a:lnTo>
                    <a:lnTo>
                      <a:pt x="253" y="255"/>
                    </a:lnTo>
                    <a:lnTo>
                      <a:pt x="222" y="283"/>
                    </a:lnTo>
                    <a:lnTo>
                      <a:pt x="194" y="313"/>
                    </a:lnTo>
                    <a:lnTo>
                      <a:pt x="166" y="343"/>
                    </a:lnTo>
                    <a:lnTo>
                      <a:pt x="141" y="375"/>
                    </a:lnTo>
                    <a:lnTo>
                      <a:pt x="117" y="407"/>
                    </a:lnTo>
                    <a:lnTo>
                      <a:pt x="95" y="441"/>
                    </a:lnTo>
                    <a:lnTo>
                      <a:pt x="76" y="475"/>
                    </a:lnTo>
                    <a:lnTo>
                      <a:pt x="58" y="511"/>
                    </a:lnTo>
                    <a:lnTo>
                      <a:pt x="43" y="547"/>
                    </a:lnTo>
                    <a:lnTo>
                      <a:pt x="30" y="584"/>
                    </a:lnTo>
                    <a:lnTo>
                      <a:pt x="19" y="622"/>
                    </a:lnTo>
                    <a:lnTo>
                      <a:pt x="11" y="660"/>
                    </a:lnTo>
                    <a:lnTo>
                      <a:pt x="4" y="698"/>
                    </a:lnTo>
                    <a:lnTo>
                      <a:pt x="1" y="738"/>
                    </a:lnTo>
                    <a:lnTo>
                      <a:pt x="0" y="777"/>
                    </a:lnTo>
                    <a:lnTo>
                      <a:pt x="1" y="817"/>
                    </a:lnTo>
                    <a:lnTo>
                      <a:pt x="4" y="857"/>
                    </a:lnTo>
                    <a:lnTo>
                      <a:pt x="11" y="896"/>
                    </a:lnTo>
                    <a:lnTo>
                      <a:pt x="19" y="934"/>
                    </a:lnTo>
                    <a:lnTo>
                      <a:pt x="30" y="972"/>
                    </a:lnTo>
                    <a:lnTo>
                      <a:pt x="43" y="1009"/>
                    </a:lnTo>
                    <a:lnTo>
                      <a:pt x="58" y="1045"/>
                    </a:lnTo>
                    <a:lnTo>
                      <a:pt x="76" y="1080"/>
                    </a:lnTo>
                    <a:lnTo>
                      <a:pt x="95" y="1114"/>
                    </a:lnTo>
                    <a:lnTo>
                      <a:pt x="117" y="1148"/>
                    </a:lnTo>
                    <a:lnTo>
                      <a:pt x="141" y="1181"/>
                    </a:lnTo>
                    <a:lnTo>
                      <a:pt x="166" y="1212"/>
                    </a:lnTo>
                    <a:lnTo>
                      <a:pt x="194" y="1243"/>
                    </a:lnTo>
                    <a:lnTo>
                      <a:pt x="222" y="1272"/>
                    </a:lnTo>
                    <a:lnTo>
                      <a:pt x="253" y="1300"/>
                    </a:lnTo>
                    <a:lnTo>
                      <a:pt x="286" y="1328"/>
                    </a:lnTo>
                    <a:lnTo>
                      <a:pt x="320" y="1353"/>
                    </a:lnTo>
                    <a:lnTo>
                      <a:pt x="354" y="1378"/>
                    </a:lnTo>
                    <a:lnTo>
                      <a:pt x="391" y="1400"/>
                    </a:lnTo>
                    <a:lnTo>
                      <a:pt x="430" y="1422"/>
                    </a:lnTo>
                    <a:lnTo>
                      <a:pt x="469" y="1443"/>
                    </a:lnTo>
                    <a:lnTo>
                      <a:pt x="510" y="1461"/>
                    </a:lnTo>
                    <a:lnTo>
                      <a:pt x="552" y="1479"/>
                    </a:lnTo>
                    <a:lnTo>
                      <a:pt x="596" y="1494"/>
                    </a:lnTo>
                    <a:lnTo>
                      <a:pt x="639" y="1508"/>
                    </a:lnTo>
                    <a:lnTo>
                      <a:pt x="685" y="1520"/>
                    </a:lnTo>
                    <a:lnTo>
                      <a:pt x="731" y="1531"/>
                    </a:lnTo>
                    <a:lnTo>
                      <a:pt x="778" y="1540"/>
                    </a:lnTo>
                    <a:lnTo>
                      <a:pt x="827" y="1546"/>
                    </a:lnTo>
                    <a:lnTo>
                      <a:pt x="875" y="1552"/>
                    </a:lnTo>
                    <a:lnTo>
                      <a:pt x="924" y="1555"/>
                    </a:lnTo>
                    <a:lnTo>
                      <a:pt x="974" y="1556"/>
                    </a:lnTo>
                  </a:path>
                </a:pathLst>
              </a:custGeom>
              <a:noFill/>
              <a:ln w="5">
                <a:solidFill>
                  <a:srgbClr val="4D545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8" name="Freeform 255"/>
              <p:cNvSpPr>
                <a:spLocks/>
              </p:cNvSpPr>
              <p:nvPr/>
            </p:nvSpPr>
            <p:spPr bwMode="auto">
              <a:xfrm>
                <a:off x="3445" y="2430"/>
                <a:ext cx="13" cy="21"/>
              </a:xfrm>
              <a:custGeom>
                <a:avLst/>
                <a:gdLst>
                  <a:gd name="T0" fmla="*/ 0 w 106"/>
                  <a:gd name="T1" fmla="*/ 0 h 167"/>
                  <a:gd name="T2" fmla="*/ 0 w 106"/>
                  <a:gd name="T3" fmla="*/ 0 h 167"/>
                  <a:gd name="T4" fmla="*/ 0 w 106"/>
                  <a:gd name="T5" fmla="*/ 0 h 167"/>
                  <a:gd name="T6" fmla="*/ 0 w 106"/>
                  <a:gd name="T7" fmla="*/ 0 h 167"/>
                  <a:gd name="T8" fmla="*/ 0 w 106"/>
                  <a:gd name="T9" fmla="*/ 0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167"/>
                  <a:gd name="T17" fmla="*/ 106 w 106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167">
                    <a:moveTo>
                      <a:pt x="106" y="15"/>
                    </a:moveTo>
                    <a:lnTo>
                      <a:pt x="0" y="167"/>
                    </a:lnTo>
                    <a:lnTo>
                      <a:pt x="106" y="0"/>
                    </a:lnTo>
                    <a:lnTo>
                      <a:pt x="106" y="7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9090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79" name="Freeform 256"/>
              <p:cNvSpPr>
                <a:spLocks/>
              </p:cNvSpPr>
              <p:nvPr/>
            </p:nvSpPr>
            <p:spPr bwMode="auto">
              <a:xfrm>
                <a:off x="3430" y="2430"/>
                <a:ext cx="28" cy="44"/>
              </a:xfrm>
              <a:custGeom>
                <a:avLst/>
                <a:gdLst>
                  <a:gd name="T0" fmla="*/ 0 w 224"/>
                  <a:gd name="T1" fmla="*/ 0 h 351"/>
                  <a:gd name="T2" fmla="*/ 0 w 224"/>
                  <a:gd name="T3" fmla="*/ 0 h 351"/>
                  <a:gd name="T4" fmla="*/ 0 w 224"/>
                  <a:gd name="T5" fmla="*/ 0 h 351"/>
                  <a:gd name="T6" fmla="*/ 0 w 224"/>
                  <a:gd name="T7" fmla="*/ 0 h 351"/>
                  <a:gd name="T8" fmla="*/ 0 w 224"/>
                  <a:gd name="T9" fmla="*/ 0 h 3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"/>
                  <a:gd name="T16" fmla="*/ 0 h 351"/>
                  <a:gd name="T17" fmla="*/ 224 w 224"/>
                  <a:gd name="T18" fmla="*/ 351 h 3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" h="351">
                    <a:moveTo>
                      <a:pt x="224" y="31"/>
                    </a:moveTo>
                    <a:lnTo>
                      <a:pt x="0" y="351"/>
                    </a:lnTo>
                    <a:lnTo>
                      <a:pt x="223" y="0"/>
                    </a:lnTo>
                    <a:lnTo>
                      <a:pt x="224" y="16"/>
                    </a:lnTo>
                    <a:lnTo>
                      <a:pt x="224" y="31"/>
                    </a:lnTo>
                    <a:close/>
                  </a:path>
                </a:pathLst>
              </a:custGeom>
              <a:solidFill>
                <a:srgbClr val="9291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0" name="Freeform 257"/>
              <p:cNvSpPr>
                <a:spLocks/>
              </p:cNvSpPr>
              <p:nvPr/>
            </p:nvSpPr>
            <p:spPr bwMode="auto">
              <a:xfrm>
                <a:off x="3415" y="2432"/>
                <a:ext cx="43" cy="65"/>
              </a:xfrm>
              <a:custGeom>
                <a:avLst/>
                <a:gdLst>
                  <a:gd name="T0" fmla="*/ 0 w 343"/>
                  <a:gd name="T1" fmla="*/ 0 h 522"/>
                  <a:gd name="T2" fmla="*/ 0 w 343"/>
                  <a:gd name="T3" fmla="*/ 0 h 522"/>
                  <a:gd name="T4" fmla="*/ 0 w 343"/>
                  <a:gd name="T5" fmla="*/ 0 h 522"/>
                  <a:gd name="T6" fmla="*/ 0 w 343"/>
                  <a:gd name="T7" fmla="*/ 0 h 522"/>
                  <a:gd name="T8" fmla="*/ 0 w 343"/>
                  <a:gd name="T9" fmla="*/ 0 h 522"/>
                  <a:gd name="T10" fmla="*/ 0 w 343"/>
                  <a:gd name="T11" fmla="*/ 0 h 5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3"/>
                  <a:gd name="T19" fmla="*/ 0 h 522"/>
                  <a:gd name="T20" fmla="*/ 343 w 343"/>
                  <a:gd name="T21" fmla="*/ 522 h 5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3" h="522">
                    <a:moveTo>
                      <a:pt x="234" y="152"/>
                    </a:moveTo>
                    <a:lnTo>
                      <a:pt x="340" y="0"/>
                    </a:lnTo>
                    <a:lnTo>
                      <a:pt x="341" y="16"/>
                    </a:lnTo>
                    <a:lnTo>
                      <a:pt x="343" y="32"/>
                    </a:lnTo>
                    <a:lnTo>
                      <a:pt x="0" y="522"/>
                    </a:lnTo>
                    <a:lnTo>
                      <a:pt x="234" y="152"/>
                    </a:lnTo>
                    <a:close/>
                  </a:path>
                </a:pathLst>
              </a:cu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1" name="Freeform 258"/>
              <p:cNvSpPr>
                <a:spLocks/>
              </p:cNvSpPr>
              <p:nvPr/>
            </p:nvSpPr>
            <p:spPr bwMode="auto">
              <a:xfrm>
                <a:off x="3401" y="2434"/>
                <a:ext cx="57" cy="87"/>
              </a:xfrm>
              <a:custGeom>
                <a:avLst/>
                <a:gdLst>
                  <a:gd name="T0" fmla="*/ 0 w 462"/>
                  <a:gd name="T1" fmla="*/ 0 h 692"/>
                  <a:gd name="T2" fmla="*/ 0 w 462"/>
                  <a:gd name="T3" fmla="*/ 0 h 692"/>
                  <a:gd name="T4" fmla="*/ 0 w 462"/>
                  <a:gd name="T5" fmla="*/ 0 h 692"/>
                  <a:gd name="T6" fmla="*/ 0 w 462"/>
                  <a:gd name="T7" fmla="*/ 0 h 692"/>
                  <a:gd name="T8" fmla="*/ 0 w 462"/>
                  <a:gd name="T9" fmla="*/ 0 h 692"/>
                  <a:gd name="T10" fmla="*/ 0 w 462"/>
                  <a:gd name="T11" fmla="*/ 0 h 6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2"/>
                  <a:gd name="T19" fmla="*/ 0 h 692"/>
                  <a:gd name="T20" fmla="*/ 462 w 462"/>
                  <a:gd name="T21" fmla="*/ 692 h 6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2" h="692">
                    <a:moveTo>
                      <a:pt x="235" y="320"/>
                    </a:moveTo>
                    <a:lnTo>
                      <a:pt x="459" y="0"/>
                    </a:lnTo>
                    <a:lnTo>
                      <a:pt x="461" y="16"/>
                    </a:lnTo>
                    <a:lnTo>
                      <a:pt x="462" y="30"/>
                    </a:lnTo>
                    <a:lnTo>
                      <a:pt x="0" y="692"/>
                    </a:lnTo>
                    <a:lnTo>
                      <a:pt x="235" y="320"/>
                    </a:lnTo>
                    <a:close/>
                  </a:path>
                </a:pathLst>
              </a:custGeom>
              <a:solidFill>
                <a:srgbClr val="9796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2" name="Freeform 259"/>
              <p:cNvSpPr>
                <a:spLocks/>
              </p:cNvSpPr>
              <p:nvPr/>
            </p:nvSpPr>
            <p:spPr bwMode="auto">
              <a:xfrm>
                <a:off x="3395" y="2436"/>
                <a:ext cx="64" cy="95"/>
              </a:xfrm>
              <a:custGeom>
                <a:avLst/>
                <a:gdLst>
                  <a:gd name="T0" fmla="*/ 0 w 510"/>
                  <a:gd name="T1" fmla="*/ 0 h 759"/>
                  <a:gd name="T2" fmla="*/ 0 w 510"/>
                  <a:gd name="T3" fmla="*/ 0 h 759"/>
                  <a:gd name="T4" fmla="*/ 0 w 510"/>
                  <a:gd name="T5" fmla="*/ 0 h 759"/>
                  <a:gd name="T6" fmla="*/ 0 w 510"/>
                  <a:gd name="T7" fmla="*/ 0 h 759"/>
                  <a:gd name="T8" fmla="*/ 0 w 510"/>
                  <a:gd name="T9" fmla="*/ 0 h 759"/>
                  <a:gd name="T10" fmla="*/ 0 w 510"/>
                  <a:gd name="T11" fmla="*/ 0 h 759"/>
                  <a:gd name="T12" fmla="*/ 0 w 510"/>
                  <a:gd name="T13" fmla="*/ 0 h 759"/>
                  <a:gd name="T14" fmla="*/ 0 w 510"/>
                  <a:gd name="T15" fmla="*/ 0 h 7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10"/>
                  <a:gd name="T25" fmla="*/ 0 h 759"/>
                  <a:gd name="T26" fmla="*/ 510 w 510"/>
                  <a:gd name="T27" fmla="*/ 759 h 7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10" h="759">
                    <a:moveTo>
                      <a:pt x="163" y="490"/>
                    </a:moveTo>
                    <a:lnTo>
                      <a:pt x="506" y="0"/>
                    </a:lnTo>
                    <a:lnTo>
                      <a:pt x="507" y="14"/>
                    </a:lnTo>
                    <a:lnTo>
                      <a:pt x="510" y="28"/>
                    </a:lnTo>
                    <a:lnTo>
                      <a:pt x="0" y="759"/>
                    </a:lnTo>
                    <a:lnTo>
                      <a:pt x="0" y="753"/>
                    </a:lnTo>
                    <a:lnTo>
                      <a:pt x="0" y="749"/>
                    </a:lnTo>
                    <a:lnTo>
                      <a:pt x="163" y="49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3" name="Freeform 260"/>
              <p:cNvSpPr>
                <a:spLocks/>
              </p:cNvSpPr>
              <p:nvPr/>
            </p:nvSpPr>
            <p:spPr bwMode="auto">
              <a:xfrm>
                <a:off x="3395" y="2438"/>
                <a:ext cx="64" cy="95"/>
              </a:xfrm>
              <a:custGeom>
                <a:avLst/>
                <a:gdLst>
                  <a:gd name="T0" fmla="*/ 0 w 512"/>
                  <a:gd name="T1" fmla="*/ 0 h 761"/>
                  <a:gd name="T2" fmla="*/ 0 w 512"/>
                  <a:gd name="T3" fmla="*/ 0 h 761"/>
                  <a:gd name="T4" fmla="*/ 0 w 512"/>
                  <a:gd name="T5" fmla="*/ 0 h 761"/>
                  <a:gd name="T6" fmla="*/ 0 w 512"/>
                  <a:gd name="T7" fmla="*/ 0 h 761"/>
                  <a:gd name="T8" fmla="*/ 0 w 512"/>
                  <a:gd name="T9" fmla="*/ 0 h 761"/>
                  <a:gd name="T10" fmla="*/ 0 w 512"/>
                  <a:gd name="T11" fmla="*/ 0 h 761"/>
                  <a:gd name="T12" fmla="*/ 0 w 512"/>
                  <a:gd name="T13" fmla="*/ 0 h 761"/>
                  <a:gd name="T14" fmla="*/ 0 w 512"/>
                  <a:gd name="T15" fmla="*/ 0 h 7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12"/>
                  <a:gd name="T25" fmla="*/ 0 h 761"/>
                  <a:gd name="T26" fmla="*/ 512 w 512"/>
                  <a:gd name="T27" fmla="*/ 761 h 7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12" h="761">
                    <a:moveTo>
                      <a:pt x="45" y="662"/>
                    </a:moveTo>
                    <a:lnTo>
                      <a:pt x="507" y="0"/>
                    </a:lnTo>
                    <a:lnTo>
                      <a:pt x="510" y="14"/>
                    </a:lnTo>
                    <a:lnTo>
                      <a:pt x="512" y="27"/>
                    </a:lnTo>
                    <a:lnTo>
                      <a:pt x="1" y="761"/>
                    </a:lnTo>
                    <a:lnTo>
                      <a:pt x="0" y="748"/>
                    </a:lnTo>
                    <a:lnTo>
                      <a:pt x="0" y="735"/>
                    </a:lnTo>
                    <a:lnTo>
                      <a:pt x="45" y="662"/>
                    </a:lnTo>
                    <a:close/>
                  </a:path>
                </a:pathLst>
              </a:custGeom>
              <a:solidFill>
                <a:srgbClr val="9C9B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4" name="Freeform 261"/>
              <p:cNvSpPr>
                <a:spLocks/>
              </p:cNvSpPr>
              <p:nvPr/>
            </p:nvSpPr>
            <p:spPr bwMode="auto">
              <a:xfrm>
                <a:off x="3395" y="2439"/>
                <a:ext cx="64" cy="96"/>
              </a:xfrm>
              <a:custGeom>
                <a:avLst/>
                <a:gdLst>
                  <a:gd name="T0" fmla="*/ 0 w 516"/>
                  <a:gd name="T1" fmla="*/ 0 h 762"/>
                  <a:gd name="T2" fmla="*/ 0 w 516"/>
                  <a:gd name="T3" fmla="*/ 0 h 762"/>
                  <a:gd name="T4" fmla="*/ 0 w 516"/>
                  <a:gd name="T5" fmla="*/ 0 h 762"/>
                  <a:gd name="T6" fmla="*/ 0 w 516"/>
                  <a:gd name="T7" fmla="*/ 0 h 762"/>
                  <a:gd name="T8" fmla="*/ 0 w 516"/>
                  <a:gd name="T9" fmla="*/ 0 h 762"/>
                  <a:gd name="T10" fmla="*/ 0 w 516"/>
                  <a:gd name="T11" fmla="*/ 0 h 762"/>
                  <a:gd name="T12" fmla="*/ 0 w 516"/>
                  <a:gd name="T13" fmla="*/ 0 h 7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6"/>
                  <a:gd name="T22" fmla="*/ 0 h 762"/>
                  <a:gd name="T23" fmla="*/ 516 w 516"/>
                  <a:gd name="T24" fmla="*/ 762 h 76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6" h="762">
                    <a:moveTo>
                      <a:pt x="0" y="731"/>
                    </a:moveTo>
                    <a:lnTo>
                      <a:pt x="510" y="0"/>
                    </a:lnTo>
                    <a:lnTo>
                      <a:pt x="512" y="13"/>
                    </a:lnTo>
                    <a:lnTo>
                      <a:pt x="516" y="26"/>
                    </a:lnTo>
                    <a:lnTo>
                      <a:pt x="2" y="762"/>
                    </a:lnTo>
                    <a:lnTo>
                      <a:pt x="1" y="747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5" name="Freeform 262"/>
              <p:cNvSpPr>
                <a:spLocks/>
              </p:cNvSpPr>
              <p:nvPr/>
            </p:nvSpPr>
            <p:spPr bwMode="auto">
              <a:xfrm>
                <a:off x="3395" y="2441"/>
                <a:ext cx="65" cy="96"/>
              </a:xfrm>
              <a:custGeom>
                <a:avLst/>
                <a:gdLst>
                  <a:gd name="T0" fmla="*/ 0 w 518"/>
                  <a:gd name="T1" fmla="*/ 0 h 763"/>
                  <a:gd name="T2" fmla="*/ 0 w 518"/>
                  <a:gd name="T3" fmla="*/ 0 h 763"/>
                  <a:gd name="T4" fmla="*/ 0 w 518"/>
                  <a:gd name="T5" fmla="*/ 0 h 763"/>
                  <a:gd name="T6" fmla="*/ 0 w 518"/>
                  <a:gd name="T7" fmla="*/ 0 h 763"/>
                  <a:gd name="T8" fmla="*/ 0 w 518"/>
                  <a:gd name="T9" fmla="*/ 0 h 763"/>
                  <a:gd name="T10" fmla="*/ 0 w 518"/>
                  <a:gd name="T11" fmla="*/ 0 h 763"/>
                  <a:gd name="T12" fmla="*/ 0 w 518"/>
                  <a:gd name="T13" fmla="*/ 0 h 7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8"/>
                  <a:gd name="T22" fmla="*/ 0 h 763"/>
                  <a:gd name="T23" fmla="*/ 518 w 518"/>
                  <a:gd name="T24" fmla="*/ 763 h 7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8" h="763">
                    <a:moveTo>
                      <a:pt x="0" y="734"/>
                    </a:moveTo>
                    <a:lnTo>
                      <a:pt x="511" y="0"/>
                    </a:lnTo>
                    <a:lnTo>
                      <a:pt x="515" y="13"/>
                    </a:lnTo>
                    <a:lnTo>
                      <a:pt x="518" y="25"/>
                    </a:lnTo>
                    <a:lnTo>
                      <a:pt x="3" y="763"/>
                    </a:lnTo>
                    <a:lnTo>
                      <a:pt x="1" y="749"/>
                    </a:lnTo>
                    <a:lnTo>
                      <a:pt x="0" y="734"/>
                    </a:lnTo>
                    <a:close/>
                  </a:path>
                </a:pathLst>
              </a:custGeom>
              <a:solidFill>
                <a:srgbClr val="A0A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6" name="Freeform 263"/>
              <p:cNvSpPr>
                <a:spLocks/>
              </p:cNvSpPr>
              <p:nvPr/>
            </p:nvSpPr>
            <p:spPr bwMode="auto">
              <a:xfrm>
                <a:off x="3395" y="2443"/>
                <a:ext cx="65" cy="95"/>
              </a:xfrm>
              <a:custGeom>
                <a:avLst/>
                <a:gdLst>
                  <a:gd name="T0" fmla="*/ 0 w 521"/>
                  <a:gd name="T1" fmla="*/ 0 h 765"/>
                  <a:gd name="T2" fmla="*/ 0 w 521"/>
                  <a:gd name="T3" fmla="*/ 0 h 765"/>
                  <a:gd name="T4" fmla="*/ 0 w 521"/>
                  <a:gd name="T5" fmla="*/ 0 h 765"/>
                  <a:gd name="T6" fmla="*/ 0 w 521"/>
                  <a:gd name="T7" fmla="*/ 0 h 765"/>
                  <a:gd name="T8" fmla="*/ 0 w 521"/>
                  <a:gd name="T9" fmla="*/ 0 h 765"/>
                  <a:gd name="T10" fmla="*/ 0 w 521"/>
                  <a:gd name="T11" fmla="*/ 0 h 765"/>
                  <a:gd name="T12" fmla="*/ 0 w 521"/>
                  <a:gd name="T13" fmla="*/ 0 h 7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1"/>
                  <a:gd name="T22" fmla="*/ 0 h 765"/>
                  <a:gd name="T23" fmla="*/ 521 w 521"/>
                  <a:gd name="T24" fmla="*/ 765 h 7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1" h="765">
                    <a:moveTo>
                      <a:pt x="0" y="736"/>
                    </a:moveTo>
                    <a:lnTo>
                      <a:pt x="514" y="0"/>
                    </a:lnTo>
                    <a:lnTo>
                      <a:pt x="517" y="13"/>
                    </a:lnTo>
                    <a:lnTo>
                      <a:pt x="521" y="24"/>
                    </a:lnTo>
                    <a:lnTo>
                      <a:pt x="4" y="765"/>
                    </a:lnTo>
                    <a:lnTo>
                      <a:pt x="2" y="750"/>
                    </a:lnTo>
                    <a:lnTo>
                      <a:pt x="0" y="736"/>
                    </a:lnTo>
                    <a:close/>
                  </a:path>
                </a:pathLst>
              </a:custGeom>
              <a:solidFill>
                <a:srgbClr val="A3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7" name="Freeform 264"/>
              <p:cNvSpPr>
                <a:spLocks/>
              </p:cNvSpPr>
              <p:nvPr/>
            </p:nvSpPr>
            <p:spPr bwMode="auto">
              <a:xfrm>
                <a:off x="3395" y="2444"/>
                <a:ext cx="66" cy="96"/>
              </a:xfrm>
              <a:custGeom>
                <a:avLst/>
                <a:gdLst>
                  <a:gd name="T0" fmla="*/ 0 w 523"/>
                  <a:gd name="T1" fmla="*/ 0 h 767"/>
                  <a:gd name="T2" fmla="*/ 0 w 523"/>
                  <a:gd name="T3" fmla="*/ 0 h 767"/>
                  <a:gd name="T4" fmla="*/ 0 w 523"/>
                  <a:gd name="T5" fmla="*/ 0 h 767"/>
                  <a:gd name="T6" fmla="*/ 0 w 523"/>
                  <a:gd name="T7" fmla="*/ 0 h 767"/>
                  <a:gd name="T8" fmla="*/ 0 w 523"/>
                  <a:gd name="T9" fmla="*/ 0 h 767"/>
                  <a:gd name="T10" fmla="*/ 0 w 523"/>
                  <a:gd name="T11" fmla="*/ 0 h 767"/>
                  <a:gd name="T12" fmla="*/ 0 w 523"/>
                  <a:gd name="T13" fmla="*/ 0 h 7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3"/>
                  <a:gd name="T22" fmla="*/ 0 h 767"/>
                  <a:gd name="T23" fmla="*/ 523 w 523"/>
                  <a:gd name="T24" fmla="*/ 767 h 7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3" h="767">
                    <a:moveTo>
                      <a:pt x="0" y="738"/>
                    </a:moveTo>
                    <a:lnTo>
                      <a:pt x="515" y="0"/>
                    </a:lnTo>
                    <a:lnTo>
                      <a:pt x="519" y="12"/>
                    </a:lnTo>
                    <a:lnTo>
                      <a:pt x="523" y="24"/>
                    </a:lnTo>
                    <a:lnTo>
                      <a:pt x="4" y="767"/>
                    </a:lnTo>
                    <a:lnTo>
                      <a:pt x="2" y="753"/>
                    </a:lnTo>
                    <a:lnTo>
                      <a:pt x="0" y="738"/>
                    </a:lnTo>
                    <a:close/>
                  </a:path>
                </a:pathLst>
              </a:custGeom>
              <a:solidFill>
                <a:srgbClr val="A5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8" name="Freeform 265"/>
              <p:cNvSpPr>
                <a:spLocks/>
              </p:cNvSpPr>
              <p:nvPr/>
            </p:nvSpPr>
            <p:spPr bwMode="auto">
              <a:xfrm>
                <a:off x="3396" y="2446"/>
                <a:ext cx="65" cy="96"/>
              </a:xfrm>
              <a:custGeom>
                <a:avLst/>
                <a:gdLst>
                  <a:gd name="T0" fmla="*/ 0 w 526"/>
                  <a:gd name="T1" fmla="*/ 0 h 768"/>
                  <a:gd name="T2" fmla="*/ 0 w 526"/>
                  <a:gd name="T3" fmla="*/ 0 h 768"/>
                  <a:gd name="T4" fmla="*/ 0 w 526"/>
                  <a:gd name="T5" fmla="*/ 0 h 768"/>
                  <a:gd name="T6" fmla="*/ 0 w 526"/>
                  <a:gd name="T7" fmla="*/ 0 h 768"/>
                  <a:gd name="T8" fmla="*/ 0 w 526"/>
                  <a:gd name="T9" fmla="*/ 0 h 768"/>
                  <a:gd name="T10" fmla="*/ 0 w 526"/>
                  <a:gd name="T11" fmla="*/ 0 h 768"/>
                  <a:gd name="T12" fmla="*/ 0 w 526"/>
                  <a:gd name="T13" fmla="*/ 0 h 7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6"/>
                  <a:gd name="T22" fmla="*/ 0 h 768"/>
                  <a:gd name="T23" fmla="*/ 526 w 526"/>
                  <a:gd name="T24" fmla="*/ 768 h 7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6" h="768">
                    <a:moveTo>
                      <a:pt x="0" y="741"/>
                    </a:moveTo>
                    <a:lnTo>
                      <a:pt x="517" y="0"/>
                    </a:lnTo>
                    <a:lnTo>
                      <a:pt x="521" y="12"/>
                    </a:lnTo>
                    <a:lnTo>
                      <a:pt x="526" y="23"/>
                    </a:lnTo>
                    <a:lnTo>
                      <a:pt x="6" y="768"/>
                    </a:lnTo>
                    <a:lnTo>
                      <a:pt x="2" y="755"/>
                    </a:lnTo>
                    <a:lnTo>
                      <a:pt x="0" y="741"/>
                    </a:lnTo>
                    <a:close/>
                  </a:path>
                </a:pathLst>
              </a:custGeom>
              <a:solidFill>
                <a:srgbClr val="A9A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89" name="Freeform 266"/>
              <p:cNvSpPr>
                <a:spLocks/>
              </p:cNvSpPr>
              <p:nvPr/>
            </p:nvSpPr>
            <p:spPr bwMode="auto">
              <a:xfrm>
                <a:off x="3396" y="2447"/>
                <a:ext cx="66" cy="96"/>
              </a:xfrm>
              <a:custGeom>
                <a:avLst/>
                <a:gdLst>
                  <a:gd name="T0" fmla="*/ 0 w 528"/>
                  <a:gd name="T1" fmla="*/ 0 h 768"/>
                  <a:gd name="T2" fmla="*/ 0 w 528"/>
                  <a:gd name="T3" fmla="*/ 0 h 768"/>
                  <a:gd name="T4" fmla="*/ 0 w 528"/>
                  <a:gd name="T5" fmla="*/ 0 h 768"/>
                  <a:gd name="T6" fmla="*/ 0 w 528"/>
                  <a:gd name="T7" fmla="*/ 0 h 768"/>
                  <a:gd name="T8" fmla="*/ 0 w 528"/>
                  <a:gd name="T9" fmla="*/ 0 h 768"/>
                  <a:gd name="T10" fmla="*/ 0 w 528"/>
                  <a:gd name="T11" fmla="*/ 0 h 768"/>
                  <a:gd name="T12" fmla="*/ 0 w 528"/>
                  <a:gd name="T13" fmla="*/ 0 h 7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8"/>
                  <a:gd name="T22" fmla="*/ 0 h 768"/>
                  <a:gd name="T23" fmla="*/ 528 w 528"/>
                  <a:gd name="T24" fmla="*/ 768 h 7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8" h="768">
                    <a:moveTo>
                      <a:pt x="0" y="743"/>
                    </a:moveTo>
                    <a:lnTo>
                      <a:pt x="519" y="0"/>
                    </a:lnTo>
                    <a:lnTo>
                      <a:pt x="524" y="11"/>
                    </a:lnTo>
                    <a:lnTo>
                      <a:pt x="528" y="20"/>
                    </a:lnTo>
                    <a:lnTo>
                      <a:pt x="7" y="768"/>
                    </a:lnTo>
                    <a:lnTo>
                      <a:pt x="4" y="756"/>
                    </a:lnTo>
                    <a:lnTo>
                      <a:pt x="0" y="743"/>
                    </a:lnTo>
                    <a:close/>
                  </a:path>
                </a:pathLst>
              </a:custGeom>
              <a:solidFill>
                <a:srgbClr val="AB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0" name="Freeform 267"/>
              <p:cNvSpPr>
                <a:spLocks/>
              </p:cNvSpPr>
              <p:nvPr/>
            </p:nvSpPr>
            <p:spPr bwMode="auto">
              <a:xfrm>
                <a:off x="3396" y="2449"/>
                <a:ext cx="67" cy="96"/>
              </a:xfrm>
              <a:custGeom>
                <a:avLst/>
                <a:gdLst>
                  <a:gd name="T0" fmla="*/ 0 w 530"/>
                  <a:gd name="T1" fmla="*/ 0 h 769"/>
                  <a:gd name="T2" fmla="*/ 0 w 530"/>
                  <a:gd name="T3" fmla="*/ 0 h 769"/>
                  <a:gd name="T4" fmla="*/ 0 w 530"/>
                  <a:gd name="T5" fmla="*/ 0 h 769"/>
                  <a:gd name="T6" fmla="*/ 0 w 530"/>
                  <a:gd name="T7" fmla="*/ 0 h 769"/>
                  <a:gd name="T8" fmla="*/ 0 w 530"/>
                  <a:gd name="T9" fmla="*/ 0 h 769"/>
                  <a:gd name="T10" fmla="*/ 0 w 530"/>
                  <a:gd name="T11" fmla="*/ 0 h 769"/>
                  <a:gd name="T12" fmla="*/ 0 w 530"/>
                  <a:gd name="T13" fmla="*/ 0 h 7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0"/>
                  <a:gd name="T22" fmla="*/ 0 h 769"/>
                  <a:gd name="T23" fmla="*/ 530 w 530"/>
                  <a:gd name="T24" fmla="*/ 769 h 7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0" h="769">
                    <a:moveTo>
                      <a:pt x="0" y="745"/>
                    </a:moveTo>
                    <a:lnTo>
                      <a:pt x="520" y="0"/>
                    </a:lnTo>
                    <a:lnTo>
                      <a:pt x="524" y="9"/>
                    </a:lnTo>
                    <a:lnTo>
                      <a:pt x="530" y="19"/>
                    </a:lnTo>
                    <a:lnTo>
                      <a:pt x="7" y="769"/>
                    </a:lnTo>
                    <a:lnTo>
                      <a:pt x="3" y="757"/>
                    </a:lnTo>
                    <a:lnTo>
                      <a:pt x="0" y="745"/>
                    </a:lnTo>
                    <a:close/>
                  </a:path>
                </a:pathLst>
              </a:custGeom>
              <a:solidFill>
                <a:srgbClr val="ADAD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1" name="Freeform 268"/>
              <p:cNvSpPr>
                <a:spLocks/>
              </p:cNvSpPr>
              <p:nvPr/>
            </p:nvSpPr>
            <p:spPr bwMode="auto">
              <a:xfrm>
                <a:off x="3397" y="2450"/>
                <a:ext cx="66" cy="96"/>
              </a:xfrm>
              <a:custGeom>
                <a:avLst/>
                <a:gdLst>
                  <a:gd name="T0" fmla="*/ 0 w 532"/>
                  <a:gd name="T1" fmla="*/ 0 h 772"/>
                  <a:gd name="T2" fmla="*/ 0 w 532"/>
                  <a:gd name="T3" fmla="*/ 0 h 772"/>
                  <a:gd name="T4" fmla="*/ 0 w 532"/>
                  <a:gd name="T5" fmla="*/ 0 h 772"/>
                  <a:gd name="T6" fmla="*/ 0 w 532"/>
                  <a:gd name="T7" fmla="*/ 0 h 772"/>
                  <a:gd name="T8" fmla="*/ 0 w 532"/>
                  <a:gd name="T9" fmla="*/ 0 h 772"/>
                  <a:gd name="T10" fmla="*/ 0 w 532"/>
                  <a:gd name="T11" fmla="*/ 0 h 772"/>
                  <a:gd name="T12" fmla="*/ 0 w 532"/>
                  <a:gd name="T13" fmla="*/ 0 h 7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2"/>
                  <a:gd name="T22" fmla="*/ 0 h 772"/>
                  <a:gd name="T23" fmla="*/ 532 w 532"/>
                  <a:gd name="T24" fmla="*/ 772 h 7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2" h="772">
                    <a:moveTo>
                      <a:pt x="0" y="748"/>
                    </a:moveTo>
                    <a:lnTo>
                      <a:pt x="521" y="0"/>
                    </a:lnTo>
                    <a:lnTo>
                      <a:pt x="527" y="11"/>
                    </a:lnTo>
                    <a:lnTo>
                      <a:pt x="532" y="20"/>
                    </a:lnTo>
                    <a:lnTo>
                      <a:pt x="9" y="772"/>
                    </a:lnTo>
                    <a:lnTo>
                      <a:pt x="4" y="760"/>
                    </a:lnTo>
                    <a:lnTo>
                      <a:pt x="0" y="748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2" name="Freeform 269"/>
              <p:cNvSpPr>
                <a:spLocks/>
              </p:cNvSpPr>
              <p:nvPr/>
            </p:nvSpPr>
            <p:spPr bwMode="auto">
              <a:xfrm>
                <a:off x="3397" y="2451"/>
                <a:ext cx="67" cy="97"/>
              </a:xfrm>
              <a:custGeom>
                <a:avLst/>
                <a:gdLst>
                  <a:gd name="T0" fmla="*/ 0 w 533"/>
                  <a:gd name="T1" fmla="*/ 0 h 772"/>
                  <a:gd name="T2" fmla="*/ 0 w 533"/>
                  <a:gd name="T3" fmla="*/ 0 h 772"/>
                  <a:gd name="T4" fmla="*/ 0 w 533"/>
                  <a:gd name="T5" fmla="*/ 0 h 772"/>
                  <a:gd name="T6" fmla="*/ 0 w 533"/>
                  <a:gd name="T7" fmla="*/ 0 h 772"/>
                  <a:gd name="T8" fmla="*/ 0 w 533"/>
                  <a:gd name="T9" fmla="*/ 0 h 772"/>
                  <a:gd name="T10" fmla="*/ 0 w 533"/>
                  <a:gd name="T11" fmla="*/ 0 h 772"/>
                  <a:gd name="T12" fmla="*/ 0 w 533"/>
                  <a:gd name="T13" fmla="*/ 0 h 7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3"/>
                  <a:gd name="T22" fmla="*/ 0 h 772"/>
                  <a:gd name="T23" fmla="*/ 533 w 533"/>
                  <a:gd name="T24" fmla="*/ 772 h 7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3" h="772">
                    <a:moveTo>
                      <a:pt x="0" y="750"/>
                    </a:moveTo>
                    <a:lnTo>
                      <a:pt x="523" y="0"/>
                    </a:lnTo>
                    <a:lnTo>
                      <a:pt x="528" y="10"/>
                    </a:lnTo>
                    <a:lnTo>
                      <a:pt x="533" y="20"/>
                    </a:lnTo>
                    <a:lnTo>
                      <a:pt x="9" y="772"/>
                    </a:lnTo>
                    <a:lnTo>
                      <a:pt x="4" y="762"/>
                    </a:lnTo>
                    <a:lnTo>
                      <a:pt x="0" y="750"/>
                    </a:lnTo>
                    <a:close/>
                  </a:path>
                </a:pathLst>
              </a:custGeom>
              <a:solidFill>
                <a:srgbClr val="B2B0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3" name="Freeform 270"/>
              <p:cNvSpPr>
                <a:spLocks/>
              </p:cNvSpPr>
              <p:nvPr/>
            </p:nvSpPr>
            <p:spPr bwMode="auto">
              <a:xfrm>
                <a:off x="3398" y="2452"/>
                <a:ext cx="67" cy="97"/>
              </a:xfrm>
              <a:custGeom>
                <a:avLst/>
                <a:gdLst>
                  <a:gd name="T0" fmla="*/ 0 w 535"/>
                  <a:gd name="T1" fmla="*/ 0 h 773"/>
                  <a:gd name="T2" fmla="*/ 0 w 535"/>
                  <a:gd name="T3" fmla="*/ 0 h 773"/>
                  <a:gd name="T4" fmla="*/ 0 w 535"/>
                  <a:gd name="T5" fmla="*/ 0 h 773"/>
                  <a:gd name="T6" fmla="*/ 0 w 535"/>
                  <a:gd name="T7" fmla="*/ 0 h 773"/>
                  <a:gd name="T8" fmla="*/ 0 w 535"/>
                  <a:gd name="T9" fmla="*/ 0 h 773"/>
                  <a:gd name="T10" fmla="*/ 0 w 535"/>
                  <a:gd name="T11" fmla="*/ 0 h 773"/>
                  <a:gd name="T12" fmla="*/ 0 w 535"/>
                  <a:gd name="T13" fmla="*/ 0 h 7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5"/>
                  <a:gd name="T22" fmla="*/ 0 h 773"/>
                  <a:gd name="T23" fmla="*/ 535 w 535"/>
                  <a:gd name="T24" fmla="*/ 773 h 7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5" h="773">
                    <a:moveTo>
                      <a:pt x="0" y="752"/>
                    </a:moveTo>
                    <a:lnTo>
                      <a:pt x="523" y="0"/>
                    </a:lnTo>
                    <a:lnTo>
                      <a:pt x="528" y="10"/>
                    </a:lnTo>
                    <a:lnTo>
                      <a:pt x="535" y="19"/>
                    </a:lnTo>
                    <a:lnTo>
                      <a:pt x="8" y="773"/>
                    </a:lnTo>
                    <a:lnTo>
                      <a:pt x="3" y="762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rgbClr val="B4B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4" name="Freeform 271"/>
              <p:cNvSpPr>
                <a:spLocks/>
              </p:cNvSpPr>
              <p:nvPr/>
            </p:nvSpPr>
            <p:spPr bwMode="auto">
              <a:xfrm>
                <a:off x="3398" y="2453"/>
                <a:ext cx="68" cy="97"/>
              </a:xfrm>
              <a:custGeom>
                <a:avLst/>
                <a:gdLst>
                  <a:gd name="T0" fmla="*/ 0 w 537"/>
                  <a:gd name="T1" fmla="*/ 0 h 773"/>
                  <a:gd name="T2" fmla="*/ 0 w 537"/>
                  <a:gd name="T3" fmla="*/ 0 h 773"/>
                  <a:gd name="T4" fmla="*/ 0 w 537"/>
                  <a:gd name="T5" fmla="*/ 0 h 773"/>
                  <a:gd name="T6" fmla="*/ 0 w 537"/>
                  <a:gd name="T7" fmla="*/ 0 h 773"/>
                  <a:gd name="T8" fmla="*/ 0 w 537"/>
                  <a:gd name="T9" fmla="*/ 0 h 773"/>
                  <a:gd name="T10" fmla="*/ 0 w 537"/>
                  <a:gd name="T11" fmla="*/ 0 h 773"/>
                  <a:gd name="T12" fmla="*/ 0 w 537"/>
                  <a:gd name="T13" fmla="*/ 0 h 7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7"/>
                  <a:gd name="T22" fmla="*/ 0 h 773"/>
                  <a:gd name="T23" fmla="*/ 537 w 537"/>
                  <a:gd name="T24" fmla="*/ 773 h 7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7" h="773">
                    <a:moveTo>
                      <a:pt x="0" y="752"/>
                    </a:moveTo>
                    <a:lnTo>
                      <a:pt x="524" y="0"/>
                    </a:lnTo>
                    <a:lnTo>
                      <a:pt x="531" y="9"/>
                    </a:lnTo>
                    <a:lnTo>
                      <a:pt x="537" y="17"/>
                    </a:lnTo>
                    <a:lnTo>
                      <a:pt x="9" y="773"/>
                    </a:lnTo>
                    <a:lnTo>
                      <a:pt x="4" y="763"/>
                    </a:lnTo>
                    <a:lnTo>
                      <a:pt x="0" y="752"/>
                    </a:lnTo>
                    <a:close/>
                  </a:path>
                </a:pathLst>
              </a:custGeom>
              <a:solidFill>
                <a:srgbClr val="B7B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5" name="Freeform 272"/>
              <p:cNvSpPr>
                <a:spLocks/>
              </p:cNvSpPr>
              <p:nvPr/>
            </p:nvSpPr>
            <p:spPr bwMode="auto">
              <a:xfrm>
                <a:off x="3399" y="2455"/>
                <a:ext cx="67" cy="96"/>
              </a:xfrm>
              <a:custGeom>
                <a:avLst/>
                <a:gdLst>
                  <a:gd name="T0" fmla="*/ 0 w 539"/>
                  <a:gd name="T1" fmla="*/ 0 h 774"/>
                  <a:gd name="T2" fmla="*/ 0 w 539"/>
                  <a:gd name="T3" fmla="*/ 0 h 774"/>
                  <a:gd name="T4" fmla="*/ 0 w 539"/>
                  <a:gd name="T5" fmla="*/ 0 h 774"/>
                  <a:gd name="T6" fmla="*/ 0 w 539"/>
                  <a:gd name="T7" fmla="*/ 0 h 774"/>
                  <a:gd name="T8" fmla="*/ 0 w 539"/>
                  <a:gd name="T9" fmla="*/ 0 h 774"/>
                  <a:gd name="T10" fmla="*/ 0 w 539"/>
                  <a:gd name="T11" fmla="*/ 0 h 774"/>
                  <a:gd name="T12" fmla="*/ 0 w 539"/>
                  <a:gd name="T13" fmla="*/ 0 h 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9"/>
                  <a:gd name="T22" fmla="*/ 0 h 774"/>
                  <a:gd name="T23" fmla="*/ 539 w 539"/>
                  <a:gd name="T24" fmla="*/ 774 h 7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9" h="774">
                    <a:moveTo>
                      <a:pt x="0" y="754"/>
                    </a:moveTo>
                    <a:lnTo>
                      <a:pt x="527" y="0"/>
                    </a:lnTo>
                    <a:lnTo>
                      <a:pt x="533" y="8"/>
                    </a:lnTo>
                    <a:lnTo>
                      <a:pt x="539" y="16"/>
                    </a:lnTo>
                    <a:lnTo>
                      <a:pt x="10" y="774"/>
                    </a:lnTo>
                    <a:lnTo>
                      <a:pt x="5" y="764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B9B8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6" name="Freeform 273"/>
              <p:cNvSpPr>
                <a:spLocks/>
              </p:cNvSpPr>
              <p:nvPr/>
            </p:nvSpPr>
            <p:spPr bwMode="auto">
              <a:xfrm>
                <a:off x="3399" y="2456"/>
                <a:ext cx="68" cy="97"/>
              </a:xfrm>
              <a:custGeom>
                <a:avLst/>
                <a:gdLst>
                  <a:gd name="T0" fmla="*/ 0 w 541"/>
                  <a:gd name="T1" fmla="*/ 0 h 776"/>
                  <a:gd name="T2" fmla="*/ 0 w 541"/>
                  <a:gd name="T3" fmla="*/ 0 h 776"/>
                  <a:gd name="T4" fmla="*/ 0 w 541"/>
                  <a:gd name="T5" fmla="*/ 0 h 776"/>
                  <a:gd name="T6" fmla="*/ 0 w 541"/>
                  <a:gd name="T7" fmla="*/ 0 h 776"/>
                  <a:gd name="T8" fmla="*/ 0 w 541"/>
                  <a:gd name="T9" fmla="*/ 0 h 776"/>
                  <a:gd name="T10" fmla="*/ 0 w 541"/>
                  <a:gd name="T11" fmla="*/ 0 h 776"/>
                  <a:gd name="T12" fmla="*/ 0 w 541"/>
                  <a:gd name="T13" fmla="*/ 0 h 7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1"/>
                  <a:gd name="T22" fmla="*/ 0 h 776"/>
                  <a:gd name="T23" fmla="*/ 541 w 541"/>
                  <a:gd name="T24" fmla="*/ 776 h 7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1" h="776">
                    <a:moveTo>
                      <a:pt x="0" y="756"/>
                    </a:moveTo>
                    <a:lnTo>
                      <a:pt x="528" y="0"/>
                    </a:lnTo>
                    <a:lnTo>
                      <a:pt x="534" y="8"/>
                    </a:lnTo>
                    <a:lnTo>
                      <a:pt x="541" y="15"/>
                    </a:lnTo>
                    <a:lnTo>
                      <a:pt x="10" y="776"/>
                    </a:lnTo>
                    <a:lnTo>
                      <a:pt x="5" y="767"/>
                    </a:lnTo>
                    <a:lnTo>
                      <a:pt x="0" y="756"/>
                    </a:lnTo>
                    <a:close/>
                  </a:path>
                </a:pathLst>
              </a:custGeom>
              <a:solidFill>
                <a:srgbClr val="BCBA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7" name="Freeform 274"/>
              <p:cNvSpPr>
                <a:spLocks/>
              </p:cNvSpPr>
              <p:nvPr/>
            </p:nvSpPr>
            <p:spPr bwMode="auto">
              <a:xfrm>
                <a:off x="3400" y="2457"/>
                <a:ext cx="68" cy="97"/>
              </a:xfrm>
              <a:custGeom>
                <a:avLst/>
                <a:gdLst>
                  <a:gd name="T0" fmla="*/ 0 w 543"/>
                  <a:gd name="T1" fmla="*/ 0 h 776"/>
                  <a:gd name="T2" fmla="*/ 0 w 543"/>
                  <a:gd name="T3" fmla="*/ 0 h 776"/>
                  <a:gd name="T4" fmla="*/ 0 w 543"/>
                  <a:gd name="T5" fmla="*/ 0 h 776"/>
                  <a:gd name="T6" fmla="*/ 0 w 543"/>
                  <a:gd name="T7" fmla="*/ 0 h 776"/>
                  <a:gd name="T8" fmla="*/ 0 w 543"/>
                  <a:gd name="T9" fmla="*/ 0 h 776"/>
                  <a:gd name="T10" fmla="*/ 0 w 543"/>
                  <a:gd name="T11" fmla="*/ 0 h 776"/>
                  <a:gd name="T12" fmla="*/ 0 w 543"/>
                  <a:gd name="T13" fmla="*/ 0 h 7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3"/>
                  <a:gd name="T22" fmla="*/ 0 h 776"/>
                  <a:gd name="T23" fmla="*/ 543 w 543"/>
                  <a:gd name="T24" fmla="*/ 776 h 7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3" h="776">
                    <a:moveTo>
                      <a:pt x="0" y="758"/>
                    </a:moveTo>
                    <a:lnTo>
                      <a:pt x="529" y="0"/>
                    </a:lnTo>
                    <a:lnTo>
                      <a:pt x="536" y="9"/>
                    </a:lnTo>
                    <a:lnTo>
                      <a:pt x="543" y="15"/>
                    </a:lnTo>
                    <a:lnTo>
                      <a:pt x="12" y="776"/>
                    </a:lnTo>
                    <a:lnTo>
                      <a:pt x="5" y="768"/>
                    </a:lnTo>
                    <a:lnTo>
                      <a:pt x="0" y="758"/>
                    </a:lnTo>
                    <a:close/>
                  </a:path>
                </a:pathLst>
              </a:custGeom>
              <a:solidFill>
                <a:srgbClr val="BEBD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8" name="Freeform 275"/>
              <p:cNvSpPr>
                <a:spLocks/>
              </p:cNvSpPr>
              <p:nvPr/>
            </p:nvSpPr>
            <p:spPr bwMode="auto">
              <a:xfrm>
                <a:off x="3401" y="2458"/>
                <a:ext cx="68" cy="97"/>
              </a:xfrm>
              <a:custGeom>
                <a:avLst/>
                <a:gdLst>
                  <a:gd name="T0" fmla="*/ 0 w 545"/>
                  <a:gd name="T1" fmla="*/ 0 h 778"/>
                  <a:gd name="T2" fmla="*/ 0 w 545"/>
                  <a:gd name="T3" fmla="*/ 0 h 778"/>
                  <a:gd name="T4" fmla="*/ 0 w 545"/>
                  <a:gd name="T5" fmla="*/ 0 h 778"/>
                  <a:gd name="T6" fmla="*/ 0 w 545"/>
                  <a:gd name="T7" fmla="*/ 0 h 778"/>
                  <a:gd name="T8" fmla="*/ 0 w 545"/>
                  <a:gd name="T9" fmla="*/ 0 h 778"/>
                  <a:gd name="T10" fmla="*/ 0 w 545"/>
                  <a:gd name="T11" fmla="*/ 0 h 778"/>
                  <a:gd name="T12" fmla="*/ 0 w 545"/>
                  <a:gd name="T13" fmla="*/ 0 h 7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5"/>
                  <a:gd name="T22" fmla="*/ 0 h 778"/>
                  <a:gd name="T23" fmla="*/ 545 w 545"/>
                  <a:gd name="T24" fmla="*/ 778 h 7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5" h="778">
                    <a:moveTo>
                      <a:pt x="0" y="761"/>
                    </a:moveTo>
                    <a:lnTo>
                      <a:pt x="531" y="0"/>
                    </a:lnTo>
                    <a:lnTo>
                      <a:pt x="538" y="8"/>
                    </a:lnTo>
                    <a:lnTo>
                      <a:pt x="545" y="16"/>
                    </a:lnTo>
                    <a:lnTo>
                      <a:pt x="12" y="778"/>
                    </a:lnTo>
                    <a:lnTo>
                      <a:pt x="7" y="770"/>
                    </a:lnTo>
                    <a:lnTo>
                      <a:pt x="0" y="761"/>
                    </a:lnTo>
                    <a:close/>
                  </a:path>
                </a:pathLst>
              </a:custGeom>
              <a:solidFill>
                <a:srgbClr val="C0BF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99" name="Freeform 276"/>
              <p:cNvSpPr>
                <a:spLocks/>
              </p:cNvSpPr>
              <p:nvPr/>
            </p:nvSpPr>
            <p:spPr bwMode="auto">
              <a:xfrm>
                <a:off x="3402" y="2459"/>
                <a:ext cx="68" cy="97"/>
              </a:xfrm>
              <a:custGeom>
                <a:avLst/>
                <a:gdLst>
                  <a:gd name="T0" fmla="*/ 0 w 545"/>
                  <a:gd name="T1" fmla="*/ 0 h 779"/>
                  <a:gd name="T2" fmla="*/ 0 w 545"/>
                  <a:gd name="T3" fmla="*/ 0 h 779"/>
                  <a:gd name="T4" fmla="*/ 0 w 545"/>
                  <a:gd name="T5" fmla="*/ 0 h 779"/>
                  <a:gd name="T6" fmla="*/ 0 w 545"/>
                  <a:gd name="T7" fmla="*/ 0 h 779"/>
                  <a:gd name="T8" fmla="*/ 0 w 545"/>
                  <a:gd name="T9" fmla="*/ 0 h 779"/>
                  <a:gd name="T10" fmla="*/ 0 w 545"/>
                  <a:gd name="T11" fmla="*/ 0 h 779"/>
                  <a:gd name="T12" fmla="*/ 0 w 545"/>
                  <a:gd name="T13" fmla="*/ 0 h 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5"/>
                  <a:gd name="T22" fmla="*/ 0 h 779"/>
                  <a:gd name="T23" fmla="*/ 545 w 545"/>
                  <a:gd name="T24" fmla="*/ 779 h 7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5" h="779">
                    <a:moveTo>
                      <a:pt x="0" y="761"/>
                    </a:moveTo>
                    <a:lnTo>
                      <a:pt x="531" y="0"/>
                    </a:lnTo>
                    <a:lnTo>
                      <a:pt x="538" y="8"/>
                    </a:lnTo>
                    <a:lnTo>
                      <a:pt x="545" y="14"/>
                    </a:lnTo>
                    <a:lnTo>
                      <a:pt x="12" y="779"/>
                    </a:lnTo>
                    <a:lnTo>
                      <a:pt x="5" y="771"/>
                    </a:lnTo>
                    <a:lnTo>
                      <a:pt x="0" y="761"/>
                    </a:lnTo>
                    <a:close/>
                  </a:path>
                </a:pathLst>
              </a:custGeom>
              <a:solidFill>
                <a:srgbClr val="C3C2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0" name="Freeform 277"/>
              <p:cNvSpPr>
                <a:spLocks/>
              </p:cNvSpPr>
              <p:nvPr/>
            </p:nvSpPr>
            <p:spPr bwMode="auto">
              <a:xfrm>
                <a:off x="3402" y="2459"/>
                <a:ext cx="69" cy="98"/>
              </a:xfrm>
              <a:custGeom>
                <a:avLst/>
                <a:gdLst>
                  <a:gd name="T0" fmla="*/ 0 w 548"/>
                  <a:gd name="T1" fmla="*/ 0 h 780"/>
                  <a:gd name="T2" fmla="*/ 0 w 548"/>
                  <a:gd name="T3" fmla="*/ 0 h 780"/>
                  <a:gd name="T4" fmla="*/ 0 w 548"/>
                  <a:gd name="T5" fmla="*/ 0 h 780"/>
                  <a:gd name="T6" fmla="*/ 0 w 548"/>
                  <a:gd name="T7" fmla="*/ 0 h 780"/>
                  <a:gd name="T8" fmla="*/ 0 w 548"/>
                  <a:gd name="T9" fmla="*/ 0 h 780"/>
                  <a:gd name="T10" fmla="*/ 0 w 548"/>
                  <a:gd name="T11" fmla="*/ 0 h 780"/>
                  <a:gd name="T12" fmla="*/ 0 w 548"/>
                  <a:gd name="T13" fmla="*/ 0 h 7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8"/>
                  <a:gd name="T22" fmla="*/ 0 h 780"/>
                  <a:gd name="T23" fmla="*/ 548 w 548"/>
                  <a:gd name="T24" fmla="*/ 780 h 7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8" h="780">
                    <a:moveTo>
                      <a:pt x="0" y="762"/>
                    </a:moveTo>
                    <a:lnTo>
                      <a:pt x="533" y="0"/>
                    </a:lnTo>
                    <a:lnTo>
                      <a:pt x="540" y="6"/>
                    </a:lnTo>
                    <a:lnTo>
                      <a:pt x="548" y="13"/>
                    </a:lnTo>
                    <a:lnTo>
                      <a:pt x="13" y="780"/>
                    </a:lnTo>
                    <a:lnTo>
                      <a:pt x="7" y="771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C5C4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1" name="Freeform 278"/>
              <p:cNvSpPr>
                <a:spLocks/>
              </p:cNvSpPr>
              <p:nvPr/>
            </p:nvSpPr>
            <p:spPr bwMode="auto">
              <a:xfrm>
                <a:off x="3403" y="2460"/>
                <a:ext cx="69" cy="98"/>
              </a:xfrm>
              <a:custGeom>
                <a:avLst/>
                <a:gdLst>
                  <a:gd name="T0" fmla="*/ 0 w 548"/>
                  <a:gd name="T1" fmla="*/ 0 h 780"/>
                  <a:gd name="T2" fmla="*/ 0 w 548"/>
                  <a:gd name="T3" fmla="*/ 0 h 780"/>
                  <a:gd name="T4" fmla="*/ 0 w 548"/>
                  <a:gd name="T5" fmla="*/ 0 h 780"/>
                  <a:gd name="T6" fmla="*/ 0 w 548"/>
                  <a:gd name="T7" fmla="*/ 0 h 780"/>
                  <a:gd name="T8" fmla="*/ 0 w 548"/>
                  <a:gd name="T9" fmla="*/ 0 h 780"/>
                  <a:gd name="T10" fmla="*/ 0 w 548"/>
                  <a:gd name="T11" fmla="*/ 0 h 780"/>
                  <a:gd name="T12" fmla="*/ 0 w 548"/>
                  <a:gd name="T13" fmla="*/ 0 h 7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8"/>
                  <a:gd name="T22" fmla="*/ 0 h 780"/>
                  <a:gd name="T23" fmla="*/ 548 w 548"/>
                  <a:gd name="T24" fmla="*/ 780 h 7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8" h="780">
                    <a:moveTo>
                      <a:pt x="0" y="765"/>
                    </a:moveTo>
                    <a:lnTo>
                      <a:pt x="533" y="0"/>
                    </a:lnTo>
                    <a:lnTo>
                      <a:pt x="541" y="7"/>
                    </a:lnTo>
                    <a:lnTo>
                      <a:pt x="548" y="13"/>
                    </a:lnTo>
                    <a:lnTo>
                      <a:pt x="13" y="780"/>
                    </a:lnTo>
                    <a:lnTo>
                      <a:pt x="6" y="774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C8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2" name="Freeform 279"/>
              <p:cNvSpPr>
                <a:spLocks/>
              </p:cNvSpPr>
              <p:nvPr/>
            </p:nvSpPr>
            <p:spPr bwMode="auto">
              <a:xfrm>
                <a:off x="3404" y="2461"/>
                <a:ext cx="69" cy="98"/>
              </a:xfrm>
              <a:custGeom>
                <a:avLst/>
                <a:gdLst>
                  <a:gd name="T0" fmla="*/ 0 w 551"/>
                  <a:gd name="T1" fmla="*/ 0 h 781"/>
                  <a:gd name="T2" fmla="*/ 0 w 551"/>
                  <a:gd name="T3" fmla="*/ 0 h 781"/>
                  <a:gd name="T4" fmla="*/ 0 w 551"/>
                  <a:gd name="T5" fmla="*/ 0 h 781"/>
                  <a:gd name="T6" fmla="*/ 0 w 551"/>
                  <a:gd name="T7" fmla="*/ 0 h 781"/>
                  <a:gd name="T8" fmla="*/ 0 w 551"/>
                  <a:gd name="T9" fmla="*/ 0 h 781"/>
                  <a:gd name="T10" fmla="*/ 0 w 551"/>
                  <a:gd name="T11" fmla="*/ 0 h 781"/>
                  <a:gd name="T12" fmla="*/ 0 w 551"/>
                  <a:gd name="T13" fmla="*/ 0 h 7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1"/>
                  <a:gd name="T22" fmla="*/ 0 h 781"/>
                  <a:gd name="T23" fmla="*/ 551 w 551"/>
                  <a:gd name="T24" fmla="*/ 781 h 78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1" h="781">
                    <a:moveTo>
                      <a:pt x="0" y="767"/>
                    </a:moveTo>
                    <a:lnTo>
                      <a:pt x="535" y="0"/>
                    </a:lnTo>
                    <a:lnTo>
                      <a:pt x="542" y="6"/>
                    </a:lnTo>
                    <a:lnTo>
                      <a:pt x="551" y="12"/>
                    </a:lnTo>
                    <a:lnTo>
                      <a:pt x="14" y="781"/>
                    </a:lnTo>
                    <a:lnTo>
                      <a:pt x="7" y="774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CA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3" name="Freeform 280"/>
              <p:cNvSpPr>
                <a:spLocks/>
              </p:cNvSpPr>
              <p:nvPr/>
            </p:nvSpPr>
            <p:spPr bwMode="auto">
              <a:xfrm>
                <a:off x="3405" y="2462"/>
                <a:ext cx="69" cy="98"/>
              </a:xfrm>
              <a:custGeom>
                <a:avLst/>
                <a:gdLst>
                  <a:gd name="T0" fmla="*/ 0 w 551"/>
                  <a:gd name="T1" fmla="*/ 0 h 782"/>
                  <a:gd name="T2" fmla="*/ 0 w 551"/>
                  <a:gd name="T3" fmla="*/ 0 h 782"/>
                  <a:gd name="T4" fmla="*/ 0 w 551"/>
                  <a:gd name="T5" fmla="*/ 0 h 782"/>
                  <a:gd name="T6" fmla="*/ 0 w 551"/>
                  <a:gd name="T7" fmla="*/ 0 h 782"/>
                  <a:gd name="T8" fmla="*/ 0 w 551"/>
                  <a:gd name="T9" fmla="*/ 0 h 782"/>
                  <a:gd name="T10" fmla="*/ 0 w 551"/>
                  <a:gd name="T11" fmla="*/ 0 h 782"/>
                  <a:gd name="T12" fmla="*/ 0 w 551"/>
                  <a:gd name="T13" fmla="*/ 0 h 7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1"/>
                  <a:gd name="T22" fmla="*/ 0 h 782"/>
                  <a:gd name="T23" fmla="*/ 551 w 551"/>
                  <a:gd name="T24" fmla="*/ 782 h 78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1" h="782">
                    <a:moveTo>
                      <a:pt x="0" y="767"/>
                    </a:moveTo>
                    <a:lnTo>
                      <a:pt x="535" y="0"/>
                    </a:lnTo>
                    <a:lnTo>
                      <a:pt x="544" y="6"/>
                    </a:lnTo>
                    <a:lnTo>
                      <a:pt x="551" y="11"/>
                    </a:lnTo>
                    <a:lnTo>
                      <a:pt x="14" y="782"/>
                    </a:lnTo>
                    <a:lnTo>
                      <a:pt x="7" y="775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4" name="Freeform 281"/>
              <p:cNvSpPr>
                <a:spLocks/>
              </p:cNvSpPr>
              <p:nvPr/>
            </p:nvSpPr>
            <p:spPr bwMode="auto">
              <a:xfrm>
                <a:off x="3406" y="2463"/>
                <a:ext cx="69" cy="97"/>
              </a:xfrm>
              <a:custGeom>
                <a:avLst/>
                <a:gdLst>
                  <a:gd name="T0" fmla="*/ 0 w 553"/>
                  <a:gd name="T1" fmla="*/ 0 h 783"/>
                  <a:gd name="T2" fmla="*/ 0 w 553"/>
                  <a:gd name="T3" fmla="*/ 0 h 783"/>
                  <a:gd name="T4" fmla="*/ 0 w 553"/>
                  <a:gd name="T5" fmla="*/ 0 h 783"/>
                  <a:gd name="T6" fmla="*/ 0 w 553"/>
                  <a:gd name="T7" fmla="*/ 0 h 783"/>
                  <a:gd name="T8" fmla="*/ 0 w 553"/>
                  <a:gd name="T9" fmla="*/ 0 h 783"/>
                  <a:gd name="T10" fmla="*/ 0 w 553"/>
                  <a:gd name="T11" fmla="*/ 0 h 783"/>
                  <a:gd name="T12" fmla="*/ 0 w 553"/>
                  <a:gd name="T13" fmla="*/ 0 h 7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3"/>
                  <a:gd name="T22" fmla="*/ 0 h 783"/>
                  <a:gd name="T23" fmla="*/ 553 w 553"/>
                  <a:gd name="T24" fmla="*/ 783 h 7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3" h="783">
                    <a:moveTo>
                      <a:pt x="0" y="769"/>
                    </a:moveTo>
                    <a:lnTo>
                      <a:pt x="537" y="0"/>
                    </a:lnTo>
                    <a:lnTo>
                      <a:pt x="544" y="6"/>
                    </a:lnTo>
                    <a:lnTo>
                      <a:pt x="553" y="11"/>
                    </a:lnTo>
                    <a:lnTo>
                      <a:pt x="15" y="783"/>
                    </a:lnTo>
                    <a:lnTo>
                      <a:pt x="7" y="776"/>
                    </a:lnTo>
                    <a:lnTo>
                      <a:pt x="0" y="769"/>
                    </a:lnTo>
                    <a:close/>
                  </a:path>
                </a:pathLst>
              </a:custGeom>
              <a:solidFill>
                <a:srgbClr val="D0CE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5" name="Freeform 282"/>
              <p:cNvSpPr>
                <a:spLocks/>
              </p:cNvSpPr>
              <p:nvPr/>
            </p:nvSpPr>
            <p:spPr bwMode="auto">
              <a:xfrm>
                <a:off x="3406" y="2463"/>
                <a:ext cx="70" cy="98"/>
              </a:xfrm>
              <a:custGeom>
                <a:avLst/>
                <a:gdLst>
                  <a:gd name="T0" fmla="*/ 0 w 555"/>
                  <a:gd name="T1" fmla="*/ 0 h 784"/>
                  <a:gd name="T2" fmla="*/ 0 w 555"/>
                  <a:gd name="T3" fmla="*/ 0 h 784"/>
                  <a:gd name="T4" fmla="*/ 0 w 555"/>
                  <a:gd name="T5" fmla="*/ 0 h 784"/>
                  <a:gd name="T6" fmla="*/ 0 w 555"/>
                  <a:gd name="T7" fmla="*/ 0 h 784"/>
                  <a:gd name="T8" fmla="*/ 0 w 555"/>
                  <a:gd name="T9" fmla="*/ 0 h 784"/>
                  <a:gd name="T10" fmla="*/ 0 w 555"/>
                  <a:gd name="T11" fmla="*/ 0 h 784"/>
                  <a:gd name="T12" fmla="*/ 0 w 555"/>
                  <a:gd name="T13" fmla="*/ 0 h 7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5"/>
                  <a:gd name="T22" fmla="*/ 0 h 784"/>
                  <a:gd name="T23" fmla="*/ 555 w 555"/>
                  <a:gd name="T24" fmla="*/ 784 h 7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5" h="784">
                    <a:moveTo>
                      <a:pt x="0" y="771"/>
                    </a:moveTo>
                    <a:lnTo>
                      <a:pt x="537" y="0"/>
                    </a:lnTo>
                    <a:lnTo>
                      <a:pt x="546" y="6"/>
                    </a:lnTo>
                    <a:lnTo>
                      <a:pt x="555" y="11"/>
                    </a:lnTo>
                    <a:lnTo>
                      <a:pt x="15" y="784"/>
                    </a:lnTo>
                    <a:lnTo>
                      <a:pt x="8" y="778"/>
                    </a:lnTo>
                    <a:lnTo>
                      <a:pt x="0" y="771"/>
                    </a:lnTo>
                    <a:close/>
                  </a:path>
                </a:pathLst>
              </a:custGeom>
              <a:solidFill>
                <a:srgbClr val="D2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6" name="Freeform 283"/>
              <p:cNvSpPr>
                <a:spLocks/>
              </p:cNvSpPr>
              <p:nvPr/>
            </p:nvSpPr>
            <p:spPr bwMode="auto">
              <a:xfrm>
                <a:off x="3407" y="2464"/>
                <a:ext cx="70" cy="98"/>
              </a:xfrm>
              <a:custGeom>
                <a:avLst/>
                <a:gdLst>
                  <a:gd name="T0" fmla="*/ 0 w 555"/>
                  <a:gd name="T1" fmla="*/ 0 h 784"/>
                  <a:gd name="T2" fmla="*/ 0 w 555"/>
                  <a:gd name="T3" fmla="*/ 0 h 784"/>
                  <a:gd name="T4" fmla="*/ 0 w 555"/>
                  <a:gd name="T5" fmla="*/ 0 h 784"/>
                  <a:gd name="T6" fmla="*/ 0 w 555"/>
                  <a:gd name="T7" fmla="*/ 0 h 784"/>
                  <a:gd name="T8" fmla="*/ 0 w 555"/>
                  <a:gd name="T9" fmla="*/ 0 h 784"/>
                  <a:gd name="T10" fmla="*/ 0 w 555"/>
                  <a:gd name="T11" fmla="*/ 0 h 784"/>
                  <a:gd name="T12" fmla="*/ 0 w 555"/>
                  <a:gd name="T13" fmla="*/ 0 h 7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5"/>
                  <a:gd name="T22" fmla="*/ 0 h 784"/>
                  <a:gd name="T23" fmla="*/ 555 w 555"/>
                  <a:gd name="T24" fmla="*/ 784 h 7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5" h="784">
                    <a:moveTo>
                      <a:pt x="0" y="772"/>
                    </a:moveTo>
                    <a:lnTo>
                      <a:pt x="538" y="0"/>
                    </a:lnTo>
                    <a:lnTo>
                      <a:pt x="547" y="5"/>
                    </a:lnTo>
                    <a:lnTo>
                      <a:pt x="555" y="9"/>
                    </a:lnTo>
                    <a:lnTo>
                      <a:pt x="16" y="784"/>
                    </a:lnTo>
                    <a:lnTo>
                      <a:pt x="7" y="778"/>
                    </a:lnTo>
                    <a:lnTo>
                      <a:pt x="0" y="772"/>
                    </a:lnTo>
                    <a:close/>
                  </a:path>
                </a:pathLst>
              </a:custGeom>
              <a:solidFill>
                <a:srgbClr val="D5D4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7" name="Freeform 284"/>
              <p:cNvSpPr>
                <a:spLocks/>
              </p:cNvSpPr>
              <p:nvPr/>
            </p:nvSpPr>
            <p:spPr bwMode="auto">
              <a:xfrm>
                <a:off x="3408" y="2465"/>
                <a:ext cx="70" cy="98"/>
              </a:xfrm>
              <a:custGeom>
                <a:avLst/>
                <a:gdLst>
                  <a:gd name="T0" fmla="*/ 0 w 557"/>
                  <a:gd name="T1" fmla="*/ 0 h 784"/>
                  <a:gd name="T2" fmla="*/ 0 w 557"/>
                  <a:gd name="T3" fmla="*/ 0 h 784"/>
                  <a:gd name="T4" fmla="*/ 0 w 557"/>
                  <a:gd name="T5" fmla="*/ 0 h 784"/>
                  <a:gd name="T6" fmla="*/ 0 w 557"/>
                  <a:gd name="T7" fmla="*/ 0 h 784"/>
                  <a:gd name="T8" fmla="*/ 0 w 557"/>
                  <a:gd name="T9" fmla="*/ 0 h 784"/>
                  <a:gd name="T10" fmla="*/ 0 w 557"/>
                  <a:gd name="T11" fmla="*/ 0 h 784"/>
                  <a:gd name="T12" fmla="*/ 0 w 557"/>
                  <a:gd name="T13" fmla="*/ 0 h 7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7"/>
                  <a:gd name="T22" fmla="*/ 0 h 784"/>
                  <a:gd name="T23" fmla="*/ 557 w 557"/>
                  <a:gd name="T24" fmla="*/ 784 h 7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7" h="784">
                    <a:moveTo>
                      <a:pt x="0" y="773"/>
                    </a:moveTo>
                    <a:lnTo>
                      <a:pt x="540" y="0"/>
                    </a:lnTo>
                    <a:lnTo>
                      <a:pt x="548" y="4"/>
                    </a:lnTo>
                    <a:lnTo>
                      <a:pt x="557" y="9"/>
                    </a:lnTo>
                    <a:lnTo>
                      <a:pt x="16" y="784"/>
                    </a:lnTo>
                    <a:lnTo>
                      <a:pt x="9" y="779"/>
                    </a:lnTo>
                    <a:lnTo>
                      <a:pt x="0" y="773"/>
                    </a:lnTo>
                    <a:close/>
                  </a:path>
                </a:pathLst>
              </a:custGeom>
              <a:solidFill>
                <a:srgbClr val="D7D7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8" name="Freeform 285"/>
              <p:cNvSpPr>
                <a:spLocks/>
              </p:cNvSpPr>
              <p:nvPr/>
            </p:nvSpPr>
            <p:spPr bwMode="auto">
              <a:xfrm>
                <a:off x="3409" y="2465"/>
                <a:ext cx="70" cy="98"/>
              </a:xfrm>
              <a:custGeom>
                <a:avLst/>
                <a:gdLst>
                  <a:gd name="T0" fmla="*/ 0 w 558"/>
                  <a:gd name="T1" fmla="*/ 0 h 787"/>
                  <a:gd name="T2" fmla="*/ 0 w 558"/>
                  <a:gd name="T3" fmla="*/ 0 h 787"/>
                  <a:gd name="T4" fmla="*/ 0 w 558"/>
                  <a:gd name="T5" fmla="*/ 0 h 787"/>
                  <a:gd name="T6" fmla="*/ 0 w 558"/>
                  <a:gd name="T7" fmla="*/ 0 h 787"/>
                  <a:gd name="T8" fmla="*/ 0 w 558"/>
                  <a:gd name="T9" fmla="*/ 0 h 787"/>
                  <a:gd name="T10" fmla="*/ 0 w 558"/>
                  <a:gd name="T11" fmla="*/ 0 h 787"/>
                  <a:gd name="T12" fmla="*/ 0 w 558"/>
                  <a:gd name="T13" fmla="*/ 0 h 7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8"/>
                  <a:gd name="T22" fmla="*/ 0 h 787"/>
                  <a:gd name="T23" fmla="*/ 558 w 558"/>
                  <a:gd name="T24" fmla="*/ 787 h 7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8" h="787">
                    <a:moveTo>
                      <a:pt x="0" y="775"/>
                    </a:moveTo>
                    <a:lnTo>
                      <a:pt x="539" y="0"/>
                    </a:lnTo>
                    <a:lnTo>
                      <a:pt x="548" y="6"/>
                    </a:lnTo>
                    <a:lnTo>
                      <a:pt x="558" y="9"/>
                    </a:lnTo>
                    <a:lnTo>
                      <a:pt x="16" y="787"/>
                    </a:lnTo>
                    <a:lnTo>
                      <a:pt x="7" y="781"/>
                    </a:lnTo>
                    <a:lnTo>
                      <a:pt x="0" y="775"/>
                    </a:lnTo>
                    <a:close/>
                  </a:path>
                </a:pathLst>
              </a:custGeom>
              <a:solidFill>
                <a:srgbClr val="D9D9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09" name="Freeform 286"/>
              <p:cNvSpPr>
                <a:spLocks/>
              </p:cNvSpPr>
              <p:nvPr/>
            </p:nvSpPr>
            <p:spPr bwMode="auto">
              <a:xfrm>
                <a:off x="3410" y="2466"/>
                <a:ext cx="70" cy="98"/>
              </a:xfrm>
              <a:custGeom>
                <a:avLst/>
                <a:gdLst>
                  <a:gd name="T0" fmla="*/ 0 w 559"/>
                  <a:gd name="T1" fmla="*/ 0 h 786"/>
                  <a:gd name="T2" fmla="*/ 0 w 559"/>
                  <a:gd name="T3" fmla="*/ 0 h 786"/>
                  <a:gd name="T4" fmla="*/ 0 w 559"/>
                  <a:gd name="T5" fmla="*/ 0 h 786"/>
                  <a:gd name="T6" fmla="*/ 0 w 559"/>
                  <a:gd name="T7" fmla="*/ 0 h 786"/>
                  <a:gd name="T8" fmla="*/ 0 w 559"/>
                  <a:gd name="T9" fmla="*/ 0 h 786"/>
                  <a:gd name="T10" fmla="*/ 0 w 559"/>
                  <a:gd name="T11" fmla="*/ 0 h 786"/>
                  <a:gd name="T12" fmla="*/ 0 w 559"/>
                  <a:gd name="T13" fmla="*/ 0 h 7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9"/>
                  <a:gd name="T22" fmla="*/ 0 h 786"/>
                  <a:gd name="T23" fmla="*/ 559 w 559"/>
                  <a:gd name="T24" fmla="*/ 786 h 7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9" h="786">
                    <a:moveTo>
                      <a:pt x="0" y="775"/>
                    </a:moveTo>
                    <a:lnTo>
                      <a:pt x="541" y="0"/>
                    </a:lnTo>
                    <a:lnTo>
                      <a:pt x="551" y="5"/>
                    </a:lnTo>
                    <a:lnTo>
                      <a:pt x="559" y="8"/>
                    </a:lnTo>
                    <a:lnTo>
                      <a:pt x="18" y="786"/>
                    </a:lnTo>
                    <a:lnTo>
                      <a:pt x="9" y="782"/>
                    </a:lnTo>
                    <a:lnTo>
                      <a:pt x="0" y="775"/>
                    </a:lnTo>
                    <a:close/>
                  </a:path>
                </a:pathLst>
              </a:custGeom>
              <a:solidFill>
                <a:srgbClr val="DCDA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0" name="Freeform 287"/>
              <p:cNvSpPr>
                <a:spLocks/>
              </p:cNvSpPr>
              <p:nvPr/>
            </p:nvSpPr>
            <p:spPr bwMode="auto">
              <a:xfrm>
                <a:off x="3412" y="2466"/>
                <a:ext cx="70" cy="99"/>
              </a:xfrm>
              <a:custGeom>
                <a:avLst/>
                <a:gdLst>
                  <a:gd name="T0" fmla="*/ 0 w 560"/>
                  <a:gd name="T1" fmla="*/ 0 h 788"/>
                  <a:gd name="T2" fmla="*/ 0 w 560"/>
                  <a:gd name="T3" fmla="*/ 0 h 788"/>
                  <a:gd name="T4" fmla="*/ 0 w 560"/>
                  <a:gd name="T5" fmla="*/ 0 h 788"/>
                  <a:gd name="T6" fmla="*/ 0 w 560"/>
                  <a:gd name="T7" fmla="*/ 0 h 788"/>
                  <a:gd name="T8" fmla="*/ 0 w 560"/>
                  <a:gd name="T9" fmla="*/ 0 h 788"/>
                  <a:gd name="T10" fmla="*/ 0 w 560"/>
                  <a:gd name="T11" fmla="*/ 0 h 788"/>
                  <a:gd name="T12" fmla="*/ 0 w 560"/>
                  <a:gd name="T13" fmla="*/ 0 h 7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0"/>
                  <a:gd name="T22" fmla="*/ 0 h 788"/>
                  <a:gd name="T23" fmla="*/ 560 w 560"/>
                  <a:gd name="T24" fmla="*/ 788 h 7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0" h="788">
                    <a:moveTo>
                      <a:pt x="0" y="778"/>
                    </a:moveTo>
                    <a:lnTo>
                      <a:pt x="542" y="0"/>
                    </a:lnTo>
                    <a:lnTo>
                      <a:pt x="552" y="4"/>
                    </a:lnTo>
                    <a:lnTo>
                      <a:pt x="560" y="8"/>
                    </a:lnTo>
                    <a:lnTo>
                      <a:pt x="17" y="788"/>
                    </a:lnTo>
                    <a:lnTo>
                      <a:pt x="9" y="782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1" name="Freeform 288"/>
              <p:cNvSpPr>
                <a:spLocks/>
              </p:cNvSpPr>
              <p:nvPr/>
            </p:nvSpPr>
            <p:spPr bwMode="auto">
              <a:xfrm>
                <a:off x="3413" y="2467"/>
                <a:ext cx="70" cy="98"/>
              </a:xfrm>
              <a:custGeom>
                <a:avLst/>
                <a:gdLst>
                  <a:gd name="T0" fmla="*/ 0 w 561"/>
                  <a:gd name="T1" fmla="*/ 0 h 788"/>
                  <a:gd name="T2" fmla="*/ 0 w 561"/>
                  <a:gd name="T3" fmla="*/ 0 h 788"/>
                  <a:gd name="T4" fmla="*/ 0 w 561"/>
                  <a:gd name="T5" fmla="*/ 0 h 788"/>
                  <a:gd name="T6" fmla="*/ 0 w 561"/>
                  <a:gd name="T7" fmla="*/ 0 h 788"/>
                  <a:gd name="T8" fmla="*/ 0 w 561"/>
                  <a:gd name="T9" fmla="*/ 0 h 788"/>
                  <a:gd name="T10" fmla="*/ 0 w 561"/>
                  <a:gd name="T11" fmla="*/ 0 h 788"/>
                  <a:gd name="T12" fmla="*/ 0 w 561"/>
                  <a:gd name="T13" fmla="*/ 0 h 7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1"/>
                  <a:gd name="T22" fmla="*/ 0 h 788"/>
                  <a:gd name="T23" fmla="*/ 561 w 561"/>
                  <a:gd name="T24" fmla="*/ 788 h 7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1" h="788">
                    <a:moveTo>
                      <a:pt x="0" y="778"/>
                    </a:moveTo>
                    <a:lnTo>
                      <a:pt x="541" y="0"/>
                    </a:lnTo>
                    <a:lnTo>
                      <a:pt x="552" y="5"/>
                    </a:lnTo>
                    <a:lnTo>
                      <a:pt x="561" y="7"/>
                    </a:lnTo>
                    <a:lnTo>
                      <a:pt x="17" y="788"/>
                    </a:lnTo>
                    <a:lnTo>
                      <a:pt x="8" y="784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E0E0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2" name="Freeform 289"/>
              <p:cNvSpPr>
                <a:spLocks/>
              </p:cNvSpPr>
              <p:nvPr/>
            </p:nvSpPr>
            <p:spPr bwMode="auto">
              <a:xfrm>
                <a:off x="3414" y="2467"/>
                <a:ext cx="70" cy="99"/>
              </a:xfrm>
              <a:custGeom>
                <a:avLst/>
                <a:gdLst>
                  <a:gd name="T0" fmla="*/ 0 w 563"/>
                  <a:gd name="T1" fmla="*/ 0 h 788"/>
                  <a:gd name="T2" fmla="*/ 0 w 563"/>
                  <a:gd name="T3" fmla="*/ 0 h 788"/>
                  <a:gd name="T4" fmla="*/ 0 w 563"/>
                  <a:gd name="T5" fmla="*/ 0 h 788"/>
                  <a:gd name="T6" fmla="*/ 0 w 563"/>
                  <a:gd name="T7" fmla="*/ 0 h 788"/>
                  <a:gd name="T8" fmla="*/ 0 w 563"/>
                  <a:gd name="T9" fmla="*/ 0 h 788"/>
                  <a:gd name="T10" fmla="*/ 0 w 563"/>
                  <a:gd name="T11" fmla="*/ 0 h 788"/>
                  <a:gd name="T12" fmla="*/ 0 w 563"/>
                  <a:gd name="T13" fmla="*/ 0 h 7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3"/>
                  <a:gd name="T22" fmla="*/ 0 h 788"/>
                  <a:gd name="T23" fmla="*/ 563 w 563"/>
                  <a:gd name="T24" fmla="*/ 788 h 7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3" h="788">
                    <a:moveTo>
                      <a:pt x="0" y="780"/>
                    </a:moveTo>
                    <a:lnTo>
                      <a:pt x="543" y="0"/>
                    </a:lnTo>
                    <a:lnTo>
                      <a:pt x="554" y="4"/>
                    </a:lnTo>
                    <a:lnTo>
                      <a:pt x="563" y="6"/>
                    </a:lnTo>
                    <a:lnTo>
                      <a:pt x="18" y="788"/>
                    </a:lnTo>
                    <a:lnTo>
                      <a:pt x="9" y="784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3" name="Freeform 290"/>
              <p:cNvSpPr>
                <a:spLocks/>
              </p:cNvSpPr>
              <p:nvPr/>
            </p:nvSpPr>
            <p:spPr bwMode="auto">
              <a:xfrm>
                <a:off x="3415" y="2468"/>
                <a:ext cx="70" cy="98"/>
              </a:xfrm>
              <a:custGeom>
                <a:avLst/>
                <a:gdLst>
                  <a:gd name="T0" fmla="*/ 0 w 565"/>
                  <a:gd name="T1" fmla="*/ 0 h 788"/>
                  <a:gd name="T2" fmla="*/ 0 w 565"/>
                  <a:gd name="T3" fmla="*/ 0 h 788"/>
                  <a:gd name="T4" fmla="*/ 0 w 565"/>
                  <a:gd name="T5" fmla="*/ 0 h 788"/>
                  <a:gd name="T6" fmla="*/ 0 w 565"/>
                  <a:gd name="T7" fmla="*/ 0 h 788"/>
                  <a:gd name="T8" fmla="*/ 0 w 565"/>
                  <a:gd name="T9" fmla="*/ 0 h 788"/>
                  <a:gd name="T10" fmla="*/ 0 w 565"/>
                  <a:gd name="T11" fmla="*/ 0 h 788"/>
                  <a:gd name="T12" fmla="*/ 0 w 565"/>
                  <a:gd name="T13" fmla="*/ 0 h 7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5"/>
                  <a:gd name="T22" fmla="*/ 0 h 788"/>
                  <a:gd name="T23" fmla="*/ 565 w 565"/>
                  <a:gd name="T24" fmla="*/ 788 h 7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5" h="788">
                    <a:moveTo>
                      <a:pt x="0" y="781"/>
                    </a:moveTo>
                    <a:lnTo>
                      <a:pt x="544" y="0"/>
                    </a:lnTo>
                    <a:lnTo>
                      <a:pt x="555" y="3"/>
                    </a:lnTo>
                    <a:lnTo>
                      <a:pt x="565" y="5"/>
                    </a:lnTo>
                    <a:lnTo>
                      <a:pt x="19" y="788"/>
                    </a:lnTo>
                    <a:lnTo>
                      <a:pt x="10" y="785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E5E5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4" name="Freeform 291"/>
              <p:cNvSpPr>
                <a:spLocks/>
              </p:cNvSpPr>
              <p:nvPr/>
            </p:nvSpPr>
            <p:spPr bwMode="auto">
              <a:xfrm>
                <a:off x="3416" y="2468"/>
                <a:ext cx="71" cy="99"/>
              </a:xfrm>
              <a:custGeom>
                <a:avLst/>
                <a:gdLst>
                  <a:gd name="T0" fmla="*/ 0 w 566"/>
                  <a:gd name="T1" fmla="*/ 0 h 789"/>
                  <a:gd name="T2" fmla="*/ 0 w 566"/>
                  <a:gd name="T3" fmla="*/ 0 h 789"/>
                  <a:gd name="T4" fmla="*/ 0 w 566"/>
                  <a:gd name="T5" fmla="*/ 0 h 789"/>
                  <a:gd name="T6" fmla="*/ 0 w 566"/>
                  <a:gd name="T7" fmla="*/ 0 h 789"/>
                  <a:gd name="T8" fmla="*/ 0 w 566"/>
                  <a:gd name="T9" fmla="*/ 0 h 789"/>
                  <a:gd name="T10" fmla="*/ 0 w 566"/>
                  <a:gd name="T11" fmla="*/ 0 h 789"/>
                  <a:gd name="T12" fmla="*/ 0 w 566"/>
                  <a:gd name="T13" fmla="*/ 0 h 7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6"/>
                  <a:gd name="T22" fmla="*/ 0 h 789"/>
                  <a:gd name="T23" fmla="*/ 566 w 566"/>
                  <a:gd name="T24" fmla="*/ 789 h 7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6" h="789">
                    <a:moveTo>
                      <a:pt x="0" y="782"/>
                    </a:moveTo>
                    <a:lnTo>
                      <a:pt x="545" y="0"/>
                    </a:lnTo>
                    <a:lnTo>
                      <a:pt x="557" y="3"/>
                    </a:lnTo>
                    <a:lnTo>
                      <a:pt x="566" y="6"/>
                    </a:lnTo>
                    <a:lnTo>
                      <a:pt x="19" y="789"/>
                    </a:lnTo>
                    <a:lnTo>
                      <a:pt x="10" y="785"/>
                    </a:lnTo>
                    <a:lnTo>
                      <a:pt x="0" y="782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5" name="Freeform 292"/>
              <p:cNvSpPr>
                <a:spLocks/>
              </p:cNvSpPr>
              <p:nvPr/>
            </p:nvSpPr>
            <p:spPr bwMode="auto">
              <a:xfrm>
                <a:off x="3417" y="2468"/>
                <a:ext cx="70" cy="99"/>
              </a:xfrm>
              <a:custGeom>
                <a:avLst/>
                <a:gdLst>
                  <a:gd name="T0" fmla="*/ 0 w 563"/>
                  <a:gd name="T1" fmla="*/ 0 h 791"/>
                  <a:gd name="T2" fmla="*/ 0 w 563"/>
                  <a:gd name="T3" fmla="*/ 0 h 791"/>
                  <a:gd name="T4" fmla="*/ 0 w 563"/>
                  <a:gd name="T5" fmla="*/ 0 h 791"/>
                  <a:gd name="T6" fmla="*/ 0 w 563"/>
                  <a:gd name="T7" fmla="*/ 0 h 791"/>
                  <a:gd name="T8" fmla="*/ 0 w 563"/>
                  <a:gd name="T9" fmla="*/ 0 h 791"/>
                  <a:gd name="T10" fmla="*/ 0 w 563"/>
                  <a:gd name="T11" fmla="*/ 0 h 791"/>
                  <a:gd name="T12" fmla="*/ 0 w 563"/>
                  <a:gd name="T13" fmla="*/ 0 h 791"/>
                  <a:gd name="T14" fmla="*/ 0 w 563"/>
                  <a:gd name="T15" fmla="*/ 0 h 7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3"/>
                  <a:gd name="T25" fmla="*/ 0 h 791"/>
                  <a:gd name="T26" fmla="*/ 563 w 563"/>
                  <a:gd name="T27" fmla="*/ 791 h 7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3" h="791">
                    <a:moveTo>
                      <a:pt x="0" y="783"/>
                    </a:moveTo>
                    <a:lnTo>
                      <a:pt x="546" y="0"/>
                    </a:lnTo>
                    <a:lnTo>
                      <a:pt x="558" y="4"/>
                    </a:lnTo>
                    <a:lnTo>
                      <a:pt x="563" y="5"/>
                    </a:lnTo>
                    <a:lnTo>
                      <a:pt x="517" y="75"/>
                    </a:lnTo>
                    <a:lnTo>
                      <a:pt x="19" y="791"/>
                    </a:lnTo>
                    <a:lnTo>
                      <a:pt x="9" y="788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EAEA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6" name="Freeform 293"/>
              <p:cNvSpPr>
                <a:spLocks/>
              </p:cNvSpPr>
              <p:nvPr/>
            </p:nvSpPr>
            <p:spPr bwMode="auto">
              <a:xfrm>
                <a:off x="3418" y="2469"/>
                <a:ext cx="69" cy="98"/>
              </a:xfrm>
              <a:custGeom>
                <a:avLst/>
                <a:gdLst>
                  <a:gd name="T0" fmla="*/ 0 w 554"/>
                  <a:gd name="T1" fmla="*/ 0 h 789"/>
                  <a:gd name="T2" fmla="*/ 0 w 554"/>
                  <a:gd name="T3" fmla="*/ 0 h 789"/>
                  <a:gd name="T4" fmla="*/ 0 w 554"/>
                  <a:gd name="T5" fmla="*/ 0 h 789"/>
                  <a:gd name="T6" fmla="*/ 0 w 554"/>
                  <a:gd name="T7" fmla="*/ 0 h 789"/>
                  <a:gd name="T8" fmla="*/ 0 w 554"/>
                  <a:gd name="T9" fmla="*/ 0 h 789"/>
                  <a:gd name="T10" fmla="*/ 0 w 554"/>
                  <a:gd name="T11" fmla="*/ 0 h 789"/>
                  <a:gd name="T12" fmla="*/ 0 w 554"/>
                  <a:gd name="T13" fmla="*/ 0 h 789"/>
                  <a:gd name="T14" fmla="*/ 0 w 554"/>
                  <a:gd name="T15" fmla="*/ 0 h 7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4"/>
                  <a:gd name="T25" fmla="*/ 0 h 789"/>
                  <a:gd name="T26" fmla="*/ 554 w 554"/>
                  <a:gd name="T27" fmla="*/ 789 h 7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4" h="789">
                    <a:moveTo>
                      <a:pt x="0" y="783"/>
                    </a:moveTo>
                    <a:lnTo>
                      <a:pt x="547" y="0"/>
                    </a:lnTo>
                    <a:lnTo>
                      <a:pt x="552" y="0"/>
                    </a:lnTo>
                    <a:lnTo>
                      <a:pt x="554" y="1"/>
                    </a:lnTo>
                    <a:lnTo>
                      <a:pt x="390" y="258"/>
                    </a:lnTo>
                    <a:lnTo>
                      <a:pt x="20" y="789"/>
                    </a:lnTo>
                    <a:lnTo>
                      <a:pt x="10" y="787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ECE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7" name="Freeform 294"/>
              <p:cNvSpPr>
                <a:spLocks/>
              </p:cNvSpPr>
              <p:nvPr/>
            </p:nvSpPr>
            <p:spPr bwMode="auto">
              <a:xfrm>
                <a:off x="3420" y="2478"/>
                <a:ext cx="62" cy="90"/>
              </a:xfrm>
              <a:custGeom>
                <a:avLst/>
                <a:gdLst>
                  <a:gd name="T0" fmla="*/ 0 w 498"/>
                  <a:gd name="T1" fmla="*/ 0 h 722"/>
                  <a:gd name="T2" fmla="*/ 0 w 498"/>
                  <a:gd name="T3" fmla="*/ 0 h 722"/>
                  <a:gd name="T4" fmla="*/ 0 w 498"/>
                  <a:gd name="T5" fmla="*/ 0 h 722"/>
                  <a:gd name="T6" fmla="*/ 0 w 498"/>
                  <a:gd name="T7" fmla="*/ 0 h 722"/>
                  <a:gd name="T8" fmla="*/ 0 w 498"/>
                  <a:gd name="T9" fmla="*/ 0 h 722"/>
                  <a:gd name="T10" fmla="*/ 0 w 498"/>
                  <a:gd name="T11" fmla="*/ 0 h 7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8"/>
                  <a:gd name="T19" fmla="*/ 0 h 722"/>
                  <a:gd name="T20" fmla="*/ 498 w 498"/>
                  <a:gd name="T21" fmla="*/ 722 h 7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8" h="722">
                    <a:moveTo>
                      <a:pt x="0" y="716"/>
                    </a:moveTo>
                    <a:lnTo>
                      <a:pt x="498" y="0"/>
                    </a:lnTo>
                    <a:lnTo>
                      <a:pt x="263" y="373"/>
                    </a:lnTo>
                    <a:lnTo>
                      <a:pt x="21" y="722"/>
                    </a:lnTo>
                    <a:lnTo>
                      <a:pt x="11" y="718"/>
                    </a:lnTo>
                    <a:lnTo>
                      <a:pt x="0" y="716"/>
                    </a:lnTo>
                    <a:close/>
                  </a:path>
                </a:pathLst>
              </a:custGeom>
              <a:solidFill>
                <a:srgbClr val="EFEE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8" name="Freeform 295"/>
              <p:cNvSpPr>
                <a:spLocks/>
              </p:cNvSpPr>
              <p:nvPr/>
            </p:nvSpPr>
            <p:spPr bwMode="auto">
              <a:xfrm>
                <a:off x="3421" y="2501"/>
                <a:ext cx="46" cy="67"/>
              </a:xfrm>
              <a:custGeom>
                <a:avLst/>
                <a:gdLst>
                  <a:gd name="T0" fmla="*/ 0 w 370"/>
                  <a:gd name="T1" fmla="*/ 0 h 537"/>
                  <a:gd name="T2" fmla="*/ 0 w 370"/>
                  <a:gd name="T3" fmla="*/ 0 h 537"/>
                  <a:gd name="T4" fmla="*/ 0 w 370"/>
                  <a:gd name="T5" fmla="*/ 0 h 537"/>
                  <a:gd name="T6" fmla="*/ 0 w 370"/>
                  <a:gd name="T7" fmla="*/ 0 h 537"/>
                  <a:gd name="T8" fmla="*/ 0 w 370"/>
                  <a:gd name="T9" fmla="*/ 0 h 537"/>
                  <a:gd name="T10" fmla="*/ 0 w 370"/>
                  <a:gd name="T11" fmla="*/ 0 h 5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0"/>
                  <a:gd name="T19" fmla="*/ 0 h 537"/>
                  <a:gd name="T20" fmla="*/ 370 w 370"/>
                  <a:gd name="T21" fmla="*/ 537 h 5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0" h="537">
                    <a:moveTo>
                      <a:pt x="0" y="531"/>
                    </a:moveTo>
                    <a:lnTo>
                      <a:pt x="370" y="0"/>
                    </a:lnTo>
                    <a:lnTo>
                      <a:pt x="136" y="370"/>
                    </a:lnTo>
                    <a:lnTo>
                      <a:pt x="20" y="537"/>
                    </a:lnTo>
                    <a:lnTo>
                      <a:pt x="12" y="535"/>
                    </a:lnTo>
                    <a:lnTo>
                      <a:pt x="0" y="531"/>
                    </a:lnTo>
                    <a:close/>
                  </a:path>
                </a:pathLst>
              </a:custGeom>
              <a:solidFill>
                <a:srgbClr val="F1F1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19" name="Freeform 296"/>
              <p:cNvSpPr>
                <a:spLocks/>
              </p:cNvSpPr>
              <p:nvPr/>
            </p:nvSpPr>
            <p:spPr bwMode="auto">
              <a:xfrm>
                <a:off x="3422" y="2524"/>
                <a:ext cx="30" cy="44"/>
              </a:xfrm>
              <a:custGeom>
                <a:avLst/>
                <a:gdLst>
                  <a:gd name="T0" fmla="*/ 0 w 242"/>
                  <a:gd name="T1" fmla="*/ 0 h 352"/>
                  <a:gd name="T2" fmla="*/ 0 w 242"/>
                  <a:gd name="T3" fmla="*/ 0 h 352"/>
                  <a:gd name="T4" fmla="*/ 0 w 242"/>
                  <a:gd name="T5" fmla="*/ 0 h 352"/>
                  <a:gd name="T6" fmla="*/ 0 w 242"/>
                  <a:gd name="T7" fmla="*/ 0 h 352"/>
                  <a:gd name="T8" fmla="*/ 0 w 242"/>
                  <a:gd name="T9" fmla="*/ 0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2"/>
                  <a:gd name="T16" fmla="*/ 0 h 352"/>
                  <a:gd name="T17" fmla="*/ 242 w 242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2" h="352">
                    <a:moveTo>
                      <a:pt x="0" y="349"/>
                    </a:moveTo>
                    <a:lnTo>
                      <a:pt x="242" y="0"/>
                    </a:lnTo>
                    <a:lnTo>
                      <a:pt x="20" y="352"/>
                    </a:lnTo>
                    <a:lnTo>
                      <a:pt x="14" y="351"/>
                    </a:lnTo>
                    <a:lnTo>
                      <a:pt x="0" y="349"/>
                    </a:lnTo>
                    <a:close/>
                  </a:path>
                </a:pathLst>
              </a:custGeom>
              <a:solidFill>
                <a:srgbClr val="F3F3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0" name="Freeform 297"/>
              <p:cNvSpPr>
                <a:spLocks/>
              </p:cNvSpPr>
              <p:nvPr/>
            </p:nvSpPr>
            <p:spPr bwMode="auto">
              <a:xfrm>
                <a:off x="3423" y="2547"/>
                <a:ext cx="15" cy="21"/>
              </a:xfrm>
              <a:custGeom>
                <a:avLst/>
                <a:gdLst>
                  <a:gd name="T0" fmla="*/ 0 w 116"/>
                  <a:gd name="T1" fmla="*/ 0 h 168"/>
                  <a:gd name="T2" fmla="*/ 0 w 116"/>
                  <a:gd name="T3" fmla="*/ 0 h 168"/>
                  <a:gd name="T4" fmla="*/ 0 w 116"/>
                  <a:gd name="T5" fmla="*/ 0 h 168"/>
                  <a:gd name="T6" fmla="*/ 0 w 116"/>
                  <a:gd name="T7" fmla="*/ 0 h 168"/>
                  <a:gd name="T8" fmla="*/ 0 w 116"/>
                  <a:gd name="T9" fmla="*/ 0 h 1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6"/>
                  <a:gd name="T16" fmla="*/ 0 h 168"/>
                  <a:gd name="T17" fmla="*/ 116 w 116"/>
                  <a:gd name="T18" fmla="*/ 168 h 1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6" h="168">
                    <a:moveTo>
                      <a:pt x="0" y="167"/>
                    </a:moveTo>
                    <a:lnTo>
                      <a:pt x="116" y="0"/>
                    </a:lnTo>
                    <a:lnTo>
                      <a:pt x="11" y="168"/>
                    </a:lnTo>
                    <a:lnTo>
                      <a:pt x="8" y="168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F6F6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1" name="Freeform 298"/>
              <p:cNvSpPr>
                <a:spLocks/>
              </p:cNvSpPr>
              <p:nvPr/>
            </p:nvSpPr>
            <p:spPr bwMode="auto">
              <a:xfrm>
                <a:off x="3317" y="2210"/>
                <a:ext cx="69" cy="99"/>
              </a:xfrm>
              <a:custGeom>
                <a:avLst/>
                <a:gdLst>
                  <a:gd name="T0" fmla="*/ 0 w 555"/>
                  <a:gd name="T1" fmla="*/ 0 h 797"/>
                  <a:gd name="T2" fmla="*/ 0 w 555"/>
                  <a:gd name="T3" fmla="*/ 0 h 797"/>
                  <a:gd name="T4" fmla="*/ 0 w 555"/>
                  <a:gd name="T5" fmla="*/ 0 h 797"/>
                  <a:gd name="T6" fmla="*/ 0 w 555"/>
                  <a:gd name="T7" fmla="*/ 0 h 797"/>
                  <a:gd name="T8" fmla="*/ 0 w 555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5"/>
                  <a:gd name="T16" fmla="*/ 0 h 797"/>
                  <a:gd name="T17" fmla="*/ 555 w 555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5" h="797">
                    <a:moveTo>
                      <a:pt x="0" y="788"/>
                    </a:moveTo>
                    <a:lnTo>
                      <a:pt x="549" y="0"/>
                    </a:lnTo>
                    <a:lnTo>
                      <a:pt x="555" y="1"/>
                    </a:lnTo>
                    <a:lnTo>
                      <a:pt x="53" y="797"/>
                    </a:lnTo>
                    <a:lnTo>
                      <a:pt x="0" y="788"/>
                    </a:lnTo>
                    <a:close/>
                  </a:path>
                </a:pathLst>
              </a:custGeom>
              <a:solidFill>
                <a:srgbClr val="B3B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2" name="Freeform 299"/>
              <p:cNvSpPr>
                <a:spLocks/>
              </p:cNvSpPr>
              <p:nvPr/>
            </p:nvSpPr>
            <p:spPr bwMode="auto">
              <a:xfrm>
                <a:off x="3313" y="2209"/>
                <a:ext cx="73" cy="100"/>
              </a:xfrm>
              <a:custGeom>
                <a:avLst/>
                <a:gdLst>
                  <a:gd name="T0" fmla="*/ 0 w 586"/>
                  <a:gd name="T1" fmla="*/ 0 h 798"/>
                  <a:gd name="T2" fmla="*/ 0 w 586"/>
                  <a:gd name="T3" fmla="*/ 0 h 798"/>
                  <a:gd name="T4" fmla="*/ 0 w 586"/>
                  <a:gd name="T5" fmla="*/ 0 h 798"/>
                  <a:gd name="T6" fmla="*/ 0 w 586"/>
                  <a:gd name="T7" fmla="*/ 0 h 798"/>
                  <a:gd name="T8" fmla="*/ 0 w 586"/>
                  <a:gd name="T9" fmla="*/ 0 h 798"/>
                  <a:gd name="T10" fmla="*/ 0 w 586"/>
                  <a:gd name="T11" fmla="*/ 0 h 7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6"/>
                  <a:gd name="T19" fmla="*/ 0 h 798"/>
                  <a:gd name="T20" fmla="*/ 586 w 586"/>
                  <a:gd name="T21" fmla="*/ 798 h 7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6" h="798">
                    <a:moveTo>
                      <a:pt x="328" y="416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50" y="0"/>
                    </a:lnTo>
                    <a:lnTo>
                      <a:pt x="586" y="6"/>
                    </a:lnTo>
                    <a:lnTo>
                      <a:pt x="328" y="416"/>
                    </a:lnTo>
                    <a:close/>
                  </a:path>
                </a:pathLst>
              </a:custGeom>
              <a:solidFill>
                <a:srgbClr val="B7B9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3" name="Freeform 300"/>
              <p:cNvSpPr>
                <a:spLocks/>
              </p:cNvSpPr>
              <p:nvPr/>
            </p:nvSpPr>
            <p:spPr bwMode="auto">
              <a:xfrm>
                <a:off x="3309" y="2208"/>
                <a:ext cx="76" cy="100"/>
              </a:xfrm>
              <a:custGeom>
                <a:avLst/>
                <a:gdLst>
                  <a:gd name="T0" fmla="*/ 0 w 610"/>
                  <a:gd name="T1" fmla="*/ 0 h 798"/>
                  <a:gd name="T2" fmla="*/ 0 w 610"/>
                  <a:gd name="T3" fmla="*/ 0 h 798"/>
                  <a:gd name="T4" fmla="*/ 0 w 610"/>
                  <a:gd name="T5" fmla="*/ 0 h 798"/>
                  <a:gd name="T6" fmla="*/ 0 w 610"/>
                  <a:gd name="T7" fmla="*/ 0 h 798"/>
                  <a:gd name="T8" fmla="*/ 0 w 610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8"/>
                  <a:gd name="T17" fmla="*/ 610 w 610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8">
                    <a:moveTo>
                      <a:pt x="610" y="10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0" y="10"/>
                    </a:lnTo>
                    <a:close/>
                  </a:path>
                </a:pathLst>
              </a:custGeom>
              <a:solidFill>
                <a:srgbClr val="BABC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4" name="Freeform 301"/>
              <p:cNvSpPr>
                <a:spLocks/>
              </p:cNvSpPr>
              <p:nvPr/>
            </p:nvSpPr>
            <p:spPr bwMode="auto">
              <a:xfrm>
                <a:off x="3305" y="2208"/>
                <a:ext cx="77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9"/>
                    </a:moveTo>
                    <a:lnTo>
                      <a:pt x="61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1" y="9"/>
                    </a:lnTo>
                    <a:close/>
                  </a:path>
                </a:pathLst>
              </a:custGeom>
              <a:solidFill>
                <a:srgbClr val="BCB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5" name="Freeform 302"/>
              <p:cNvSpPr>
                <a:spLocks/>
              </p:cNvSpPr>
              <p:nvPr/>
            </p:nvSpPr>
            <p:spPr bwMode="auto">
              <a:xfrm>
                <a:off x="3301" y="2207"/>
                <a:ext cx="77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2" y="798"/>
                    </a:lnTo>
                    <a:lnTo>
                      <a:pt x="0" y="789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BEC0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6" name="Freeform 303"/>
              <p:cNvSpPr>
                <a:spLocks/>
              </p:cNvSpPr>
              <p:nvPr/>
            </p:nvSpPr>
            <p:spPr bwMode="auto">
              <a:xfrm>
                <a:off x="3298" y="2207"/>
                <a:ext cx="76" cy="99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1" y="797"/>
                    </a:lnTo>
                    <a:lnTo>
                      <a:pt x="0" y="787"/>
                    </a:lnTo>
                    <a:lnTo>
                      <a:pt x="549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BFC1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7" name="Freeform 304"/>
              <p:cNvSpPr>
                <a:spLocks/>
              </p:cNvSpPr>
              <p:nvPr/>
            </p:nvSpPr>
            <p:spPr bwMode="auto">
              <a:xfrm>
                <a:off x="3294" y="2206"/>
                <a:ext cx="76" cy="100"/>
              </a:xfrm>
              <a:custGeom>
                <a:avLst/>
                <a:gdLst>
                  <a:gd name="T0" fmla="*/ 0 w 610"/>
                  <a:gd name="T1" fmla="*/ 0 h 799"/>
                  <a:gd name="T2" fmla="*/ 0 w 610"/>
                  <a:gd name="T3" fmla="*/ 0 h 799"/>
                  <a:gd name="T4" fmla="*/ 0 w 610"/>
                  <a:gd name="T5" fmla="*/ 0 h 799"/>
                  <a:gd name="T6" fmla="*/ 0 w 610"/>
                  <a:gd name="T7" fmla="*/ 0 h 799"/>
                  <a:gd name="T8" fmla="*/ 0 w 610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9"/>
                  <a:gd name="T17" fmla="*/ 610 w 610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9">
                    <a:moveTo>
                      <a:pt x="610" y="10"/>
                    </a:moveTo>
                    <a:lnTo>
                      <a:pt x="60" y="799"/>
                    </a:lnTo>
                    <a:lnTo>
                      <a:pt x="0" y="789"/>
                    </a:lnTo>
                    <a:lnTo>
                      <a:pt x="549" y="0"/>
                    </a:lnTo>
                    <a:lnTo>
                      <a:pt x="610" y="10"/>
                    </a:lnTo>
                    <a:close/>
                  </a:path>
                </a:pathLst>
              </a:custGeom>
              <a:solidFill>
                <a:srgbClr val="C1C3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8" name="Freeform 305"/>
              <p:cNvSpPr>
                <a:spLocks/>
              </p:cNvSpPr>
              <p:nvPr/>
            </p:nvSpPr>
            <p:spPr bwMode="auto">
              <a:xfrm>
                <a:off x="3290" y="2205"/>
                <a:ext cx="76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2" y="797"/>
                    </a:lnTo>
                    <a:lnTo>
                      <a:pt x="0" y="787"/>
                    </a:lnTo>
                    <a:lnTo>
                      <a:pt x="551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3C5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29" name="Freeform 306"/>
              <p:cNvSpPr>
                <a:spLocks/>
              </p:cNvSpPr>
              <p:nvPr/>
            </p:nvSpPr>
            <p:spPr bwMode="auto">
              <a:xfrm>
                <a:off x="3286" y="2205"/>
                <a:ext cx="76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9"/>
                    </a:moveTo>
                    <a:lnTo>
                      <a:pt x="62" y="798"/>
                    </a:lnTo>
                    <a:lnTo>
                      <a:pt x="0" y="788"/>
                    </a:lnTo>
                    <a:lnTo>
                      <a:pt x="550" y="0"/>
                    </a:lnTo>
                    <a:lnTo>
                      <a:pt x="611" y="9"/>
                    </a:lnTo>
                    <a:close/>
                  </a:path>
                </a:pathLst>
              </a:custGeom>
              <a:solidFill>
                <a:srgbClr val="C5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0" name="Freeform 307"/>
              <p:cNvSpPr>
                <a:spLocks/>
              </p:cNvSpPr>
              <p:nvPr/>
            </p:nvSpPr>
            <p:spPr bwMode="auto">
              <a:xfrm>
                <a:off x="3282" y="2204"/>
                <a:ext cx="77" cy="100"/>
              </a:xfrm>
              <a:custGeom>
                <a:avLst/>
                <a:gdLst>
                  <a:gd name="T0" fmla="*/ 0 w 612"/>
                  <a:gd name="T1" fmla="*/ 0 h 797"/>
                  <a:gd name="T2" fmla="*/ 0 w 612"/>
                  <a:gd name="T3" fmla="*/ 0 h 797"/>
                  <a:gd name="T4" fmla="*/ 0 w 612"/>
                  <a:gd name="T5" fmla="*/ 0 h 797"/>
                  <a:gd name="T6" fmla="*/ 0 w 612"/>
                  <a:gd name="T7" fmla="*/ 0 h 797"/>
                  <a:gd name="T8" fmla="*/ 0 w 612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797"/>
                  <a:gd name="T17" fmla="*/ 612 w 612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797">
                    <a:moveTo>
                      <a:pt x="612" y="10"/>
                    </a:moveTo>
                    <a:lnTo>
                      <a:pt x="61" y="797"/>
                    </a:lnTo>
                    <a:lnTo>
                      <a:pt x="0" y="788"/>
                    </a:lnTo>
                    <a:lnTo>
                      <a:pt x="550" y="0"/>
                    </a:lnTo>
                    <a:lnTo>
                      <a:pt x="612" y="10"/>
                    </a:lnTo>
                    <a:close/>
                  </a:path>
                </a:pathLst>
              </a:custGeom>
              <a:solidFill>
                <a:srgbClr val="C6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1" name="Freeform 308"/>
              <p:cNvSpPr>
                <a:spLocks/>
              </p:cNvSpPr>
              <p:nvPr/>
            </p:nvSpPr>
            <p:spPr bwMode="auto">
              <a:xfrm>
                <a:off x="3279" y="2204"/>
                <a:ext cx="76" cy="99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8C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2" name="Freeform 309"/>
              <p:cNvSpPr>
                <a:spLocks/>
              </p:cNvSpPr>
              <p:nvPr/>
            </p:nvSpPr>
            <p:spPr bwMode="auto">
              <a:xfrm>
                <a:off x="3275" y="2203"/>
                <a:ext cx="76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ACC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3" name="Freeform 310"/>
              <p:cNvSpPr>
                <a:spLocks/>
              </p:cNvSpPr>
              <p:nvPr/>
            </p:nvSpPr>
            <p:spPr bwMode="auto">
              <a:xfrm>
                <a:off x="3271" y="2203"/>
                <a:ext cx="76" cy="99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9"/>
                    </a:moveTo>
                    <a:lnTo>
                      <a:pt x="62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1" y="9"/>
                    </a:lnTo>
                    <a:close/>
                  </a:path>
                </a:pathLst>
              </a:custGeom>
              <a:solidFill>
                <a:srgbClr val="CDCE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4" name="Freeform 311"/>
              <p:cNvSpPr>
                <a:spLocks/>
              </p:cNvSpPr>
              <p:nvPr/>
            </p:nvSpPr>
            <p:spPr bwMode="auto">
              <a:xfrm>
                <a:off x="3267" y="2202"/>
                <a:ext cx="76" cy="99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9"/>
                    </a:moveTo>
                    <a:lnTo>
                      <a:pt x="61" y="797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1" y="9"/>
                    </a:lnTo>
                    <a:close/>
                  </a:path>
                </a:pathLst>
              </a:custGeom>
              <a:solidFill>
                <a:srgbClr val="CED0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5" name="Freeform 312"/>
              <p:cNvSpPr>
                <a:spLocks/>
              </p:cNvSpPr>
              <p:nvPr/>
            </p:nvSpPr>
            <p:spPr bwMode="auto">
              <a:xfrm>
                <a:off x="3263" y="2201"/>
                <a:ext cx="76" cy="100"/>
              </a:xfrm>
              <a:custGeom>
                <a:avLst/>
                <a:gdLst>
                  <a:gd name="T0" fmla="*/ 0 w 610"/>
                  <a:gd name="T1" fmla="*/ 0 h 797"/>
                  <a:gd name="T2" fmla="*/ 0 w 610"/>
                  <a:gd name="T3" fmla="*/ 0 h 797"/>
                  <a:gd name="T4" fmla="*/ 0 w 610"/>
                  <a:gd name="T5" fmla="*/ 0 h 797"/>
                  <a:gd name="T6" fmla="*/ 0 w 610"/>
                  <a:gd name="T7" fmla="*/ 0 h 797"/>
                  <a:gd name="T8" fmla="*/ 0 w 610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7"/>
                  <a:gd name="T17" fmla="*/ 610 w 610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7">
                    <a:moveTo>
                      <a:pt x="610" y="10"/>
                    </a:moveTo>
                    <a:lnTo>
                      <a:pt x="60" y="797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0" y="10"/>
                    </a:lnTo>
                    <a:close/>
                  </a:path>
                </a:pathLst>
              </a:custGeom>
              <a:solidFill>
                <a:srgbClr val="D0D2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6" name="Freeform 313"/>
              <p:cNvSpPr>
                <a:spLocks/>
              </p:cNvSpPr>
              <p:nvPr/>
            </p:nvSpPr>
            <p:spPr bwMode="auto">
              <a:xfrm>
                <a:off x="3259" y="2201"/>
                <a:ext cx="77" cy="99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2" y="798"/>
                    </a:lnTo>
                    <a:lnTo>
                      <a:pt x="0" y="788"/>
                    </a:lnTo>
                    <a:lnTo>
                      <a:pt x="551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D2D3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7" name="Freeform 314"/>
              <p:cNvSpPr>
                <a:spLocks/>
              </p:cNvSpPr>
              <p:nvPr/>
            </p:nvSpPr>
            <p:spPr bwMode="auto">
              <a:xfrm>
                <a:off x="3255" y="2200"/>
                <a:ext cx="77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2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D4D5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8" name="Freeform 315"/>
              <p:cNvSpPr>
                <a:spLocks/>
              </p:cNvSpPr>
              <p:nvPr/>
            </p:nvSpPr>
            <p:spPr bwMode="auto">
              <a:xfrm>
                <a:off x="3255" y="2199"/>
                <a:ext cx="73" cy="100"/>
              </a:xfrm>
              <a:custGeom>
                <a:avLst/>
                <a:gdLst>
                  <a:gd name="T0" fmla="*/ 0 w 588"/>
                  <a:gd name="T1" fmla="*/ 0 h 798"/>
                  <a:gd name="T2" fmla="*/ 0 w 588"/>
                  <a:gd name="T3" fmla="*/ 0 h 798"/>
                  <a:gd name="T4" fmla="*/ 0 w 588"/>
                  <a:gd name="T5" fmla="*/ 0 h 798"/>
                  <a:gd name="T6" fmla="*/ 0 w 588"/>
                  <a:gd name="T7" fmla="*/ 0 h 798"/>
                  <a:gd name="T8" fmla="*/ 0 w 588"/>
                  <a:gd name="T9" fmla="*/ 0 h 798"/>
                  <a:gd name="T10" fmla="*/ 0 w 588"/>
                  <a:gd name="T11" fmla="*/ 0 h 798"/>
                  <a:gd name="T12" fmla="*/ 0 w 588"/>
                  <a:gd name="T13" fmla="*/ 0 h 7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8"/>
                  <a:gd name="T22" fmla="*/ 0 h 798"/>
                  <a:gd name="T23" fmla="*/ 588 w 588"/>
                  <a:gd name="T24" fmla="*/ 798 h 7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8" h="798">
                    <a:moveTo>
                      <a:pt x="588" y="10"/>
                    </a:moveTo>
                    <a:lnTo>
                      <a:pt x="37" y="798"/>
                    </a:lnTo>
                    <a:lnTo>
                      <a:pt x="0" y="792"/>
                    </a:lnTo>
                    <a:lnTo>
                      <a:pt x="263" y="379"/>
                    </a:lnTo>
                    <a:lnTo>
                      <a:pt x="526" y="0"/>
                    </a:lnTo>
                    <a:lnTo>
                      <a:pt x="588" y="10"/>
                    </a:lnTo>
                    <a:close/>
                  </a:path>
                </a:pathLst>
              </a:custGeom>
              <a:solidFill>
                <a:srgbClr val="D5D7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39" name="Freeform 316"/>
              <p:cNvSpPr>
                <a:spLocks/>
              </p:cNvSpPr>
              <p:nvPr/>
            </p:nvSpPr>
            <p:spPr bwMode="auto">
              <a:xfrm>
                <a:off x="3255" y="2199"/>
                <a:ext cx="69" cy="99"/>
              </a:xfrm>
              <a:custGeom>
                <a:avLst/>
                <a:gdLst>
                  <a:gd name="T0" fmla="*/ 0 w 556"/>
                  <a:gd name="T1" fmla="*/ 0 h 796"/>
                  <a:gd name="T2" fmla="*/ 0 w 556"/>
                  <a:gd name="T3" fmla="*/ 0 h 796"/>
                  <a:gd name="T4" fmla="*/ 0 w 556"/>
                  <a:gd name="T5" fmla="*/ 0 h 796"/>
                  <a:gd name="T6" fmla="*/ 0 w 556"/>
                  <a:gd name="T7" fmla="*/ 0 h 796"/>
                  <a:gd name="T8" fmla="*/ 0 w 556"/>
                  <a:gd name="T9" fmla="*/ 0 h 796"/>
                  <a:gd name="T10" fmla="*/ 0 w 556"/>
                  <a:gd name="T11" fmla="*/ 0 h 7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6"/>
                  <a:gd name="T19" fmla="*/ 0 h 796"/>
                  <a:gd name="T20" fmla="*/ 556 w 556"/>
                  <a:gd name="T21" fmla="*/ 796 h 7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6" h="796">
                    <a:moveTo>
                      <a:pt x="556" y="8"/>
                    </a:moveTo>
                    <a:lnTo>
                      <a:pt x="7" y="796"/>
                    </a:lnTo>
                    <a:lnTo>
                      <a:pt x="1" y="795"/>
                    </a:lnTo>
                    <a:lnTo>
                      <a:pt x="0" y="795"/>
                    </a:lnTo>
                    <a:lnTo>
                      <a:pt x="504" y="0"/>
                    </a:lnTo>
                    <a:lnTo>
                      <a:pt x="556" y="8"/>
                    </a:lnTo>
                    <a:close/>
                  </a:path>
                </a:pathLst>
              </a:custGeom>
              <a:solidFill>
                <a:srgbClr val="D7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0" name="Freeform 317"/>
              <p:cNvSpPr>
                <a:spLocks/>
              </p:cNvSpPr>
              <p:nvPr/>
            </p:nvSpPr>
            <p:spPr bwMode="auto">
              <a:xfrm>
                <a:off x="3287" y="2199"/>
                <a:ext cx="33" cy="48"/>
              </a:xfrm>
              <a:custGeom>
                <a:avLst/>
                <a:gdLst>
                  <a:gd name="T0" fmla="*/ 0 w 263"/>
                  <a:gd name="T1" fmla="*/ 0 h 382"/>
                  <a:gd name="T2" fmla="*/ 0 w 263"/>
                  <a:gd name="T3" fmla="*/ 0 h 382"/>
                  <a:gd name="T4" fmla="*/ 0 w 263"/>
                  <a:gd name="T5" fmla="*/ 0 h 382"/>
                  <a:gd name="T6" fmla="*/ 0 w 263"/>
                  <a:gd name="T7" fmla="*/ 0 h 3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3"/>
                  <a:gd name="T13" fmla="*/ 0 h 382"/>
                  <a:gd name="T14" fmla="*/ 263 w 263"/>
                  <a:gd name="T15" fmla="*/ 382 h 3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3" h="382">
                    <a:moveTo>
                      <a:pt x="263" y="3"/>
                    </a:moveTo>
                    <a:lnTo>
                      <a:pt x="0" y="382"/>
                    </a:lnTo>
                    <a:lnTo>
                      <a:pt x="241" y="0"/>
                    </a:lnTo>
                    <a:lnTo>
                      <a:pt x="263" y="3"/>
                    </a:lnTo>
                    <a:close/>
                  </a:path>
                </a:pathLst>
              </a:custGeom>
              <a:solidFill>
                <a:srgbClr val="D9DB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1" name="Freeform 318"/>
              <p:cNvSpPr>
                <a:spLocks/>
              </p:cNvSpPr>
              <p:nvPr/>
            </p:nvSpPr>
            <p:spPr bwMode="auto">
              <a:xfrm>
                <a:off x="3425" y="2469"/>
                <a:ext cx="176" cy="129"/>
              </a:xfrm>
              <a:custGeom>
                <a:avLst/>
                <a:gdLst>
                  <a:gd name="T0" fmla="*/ 0 w 1414"/>
                  <a:gd name="T1" fmla="*/ 0 h 1032"/>
                  <a:gd name="T2" fmla="*/ 0 w 1414"/>
                  <a:gd name="T3" fmla="*/ 0 h 1032"/>
                  <a:gd name="T4" fmla="*/ 0 w 1414"/>
                  <a:gd name="T5" fmla="*/ 0 h 1032"/>
                  <a:gd name="T6" fmla="*/ 0 w 1414"/>
                  <a:gd name="T7" fmla="*/ 0 h 1032"/>
                  <a:gd name="T8" fmla="*/ 0 w 1414"/>
                  <a:gd name="T9" fmla="*/ 0 h 10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4"/>
                  <a:gd name="T16" fmla="*/ 0 h 1032"/>
                  <a:gd name="T17" fmla="*/ 1414 w 1414"/>
                  <a:gd name="T18" fmla="*/ 1032 h 10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4" h="1032">
                    <a:moveTo>
                      <a:pt x="503" y="0"/>
                    </a:moveTo>
                    <a:lnTo>
                      <a:pt x="1414" y="237"/>
                    </a:lnTo>
                    <a:lnTo>
                      <a:pt x="911" y="1032"/>
                    </a:lnTo>
                    <a:lnTo>
                      <a:pt x="0" y="795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4F5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2" name="Freeform 319"/>
              <p:cNvSpPr>
                <a:spLocks/>
              </p:cNvSpPr>
              <p:nvPr/>
            </p:nvSpPr>
            <p:spPr bwMode="auto">
              <a:xfrm>
                <a:off x="3255" y="2298"/>
                <a:ext cx="285" cy="344"/>
              </a:xfrm>
              <a:custGeom>
                <a:avLst/>
                <a:gdLst>
                  <a:gd name="T0" fmla="*/ 0 w 2280"/>
                  <a:gd name="T1" fmla="*/ 0 h 2745"/>
                  <a:gd name="T2" fmla="*/ 0 w 2280"/>
                  <a:gd name="T3" fmla="*/ 0 h 2745"/>
                  <a:gd name="T4" fmla="*/ 0 w 2280"/>
                  <a:gd name="T5" fmla="*/ 0 h 2745"/>
                  <a:gd name="T6" fmla="*/ 0 w 2280"/>
                  <a:gd name="T7" fmla="*/ 0 h 2745"/>
                  <a:gd name="T8" fmla="*/ 0 w 2280"/>
                  <a:gd name="T9" fmla="*/ 0 h 2745"/>
                  <a:gd name="T10" fmla="*/ 0 w 2280"/>
                  <a:gd name="T11" fmla="*/ 0 h 2745"/>
                  <a:gd name="T12" fmla="*/ 0 w 2280"/>
                  <a:gd name="T13" fmla="*/ 0 h 2745"/>
                  <a:gd name="T14" fmla="*/ 0 w 2280"/>
                  <a:gd name="T15" fmla="*/ 0 h 2745"/>
                  <a:gd name="T16" fmla="*/ 0 w 2280"/>
                  <a:gd name="T17" fmla="*/ 0 h 2745"/>
                  <a:gd name="T18" fmla="*/ 0 w 2280"/>
                  <a:gd name="T19" fmla="*/ 0 h 2745"/>
                  <a:gd name="T20" fmla="*/ 0 w 2280"/>
                  <a:gd name="T21" fmla="*/ 0 h 2745"/>
                  <a:gd name="T22" fmla="*/ 0 w 2280"/>
                  <a:gd name="T23" fmla="*/ 0 h 2745"/>
                  <a:gd name="T24" fmla="*/ 0 w 2280"/>
                  <a:gd name="T25" fmla="*/ 0 h 2745"/>
                  <a:gd name="T26" fmla="*/ 0 w 2280"/>
                  <a:gd name="T27" fmla="*/ 0 h 2745"/>
                  <a:gd name="T28" fmla="*/ 0 w 2280"/>
                  <a:gd name="T29" fmla="*/ 0 h 2745"/>
                  <a:gd name="T30" fmla="*/ 0 w 2280"/>
                  <a:gd name="T31" fmla="*/ 0 h 2745"/>
                  <a:gd name="T32" fmla="*/ 0 w 2280"/>
                  <a:gd name="T33" fmla="*/ 0 h 2745"/>
                  <a:gd name="T34" fmla="*/ 0 w 2280"/>
                  <a:gd name="T35" fmla="*/ 0 h 2745"/>
                  <a:gd name="T36" fmla="*/ 0 w 2280"/>
                  <a:gd name="T37" fmla="*/ 0 h 2745"/>
                  <a:gd name="T38" fmla="*/ 0 w 2280"/>
                  <a:gd name="T39" fmla="*/ 0 h 2745"/>
                  <a:gd name="T40" fmla="*/ 0 w 2280"/>
                  <a:gd name="T41" fmla="*/ 0 h 2745"/>
                  <a:gd name="T42" fmla="*/ 0 w 2280"/>
                  <a:gd name="T43" fmla="*/ 0 h 2745"/>
                  <a:gd name="T44" fmla="*/ 0 w 2280"/>
                  <a:gd name="T45" fmla="*/ 0 h 2745"/>
                  <a:gd name="T46" fmla="*/ 0 w 2280"/>
                  <a:gd name="T47" fmla="*/ 0 h 2745"/>
                  <a:gd name="T48" fmla="*/ 0 w 2280"/>
                  <a:gd name="T49" fmla="*/ 0 h 2745"/>
                  <a:gd name="T50" fmla="*/ 0 w 2280"/>
                  <a:gd name="T51" fmla="*/ 0 h 2745"/>
                  <a:gd name="T52" fmla="*/ 0 w 2280"/>
                  <a:gd name="T53" fmla="*/ 0 h 2745"/>
                  <a:gd name="T54" fmla="*/ 0 w 2280"/>
                  <a:gd name="T55" fmla="*/ 0 h 2745"/>
                  <a:gd name="T56" fmla="*/ 0 w 2280"/>
                  <a:gd name="T57" fmla="*/ 0 h 2745"/>
                  <a:gd name="T58" fmla="*/ 0 w 2280"/>
                  <a:gd name="T59" fmla="*/ 0 h 2745"/>
                  <a:gd name="T60" fmla="*/ 0 w 2280"/>
                  <a:gd name="T61" fmla="*/ 0 h 2745"/>
                  <a:gd name="T62" fmla="*/ 0 w 2280"/>
                  <a:gd name="T63" fmla="*/ 0 h 2745"/>
                  <a:gd name="T64" fmla="*/ 0 w 2280"/>
                  <a:gd name="T65" fmla="*/ 0 h 2745"/>
                  <a:gd name="T66" fmla="*/ 0 w 2280"/>
                  <a:gd name="T67" fmla="*/ 0 h 2745"/>
                  <a:gd name="T68" fmla="*/ 0 w 2280"/>
                  <a:gd name="T69" fmla="*/ 0 h 2745"/>
                  <a:gd name="T70" fmla="*/ 0 w 2280"/>
                  <a:gd name="T71" fmla="*/ 0 h 2745"/>
                  <a:gd name="T72" fmla="*/ 0 w 2280"/>
                  <a:gd name="T73" fmla="*/ 0 h 2745"/>
                  <a:gd name="T74" fmla="*/ 0 w 2280"/>
                  <a:gd name="T75" fmla="*/ 0 h 2745"/>
                  <a:gd name="T76" fmla="*/ 0 w 2280"/>
                  <a:gd name="T77" fmla="*/ 0 h 2745"/>
                  <a:gd name="T78" fmla="*/ 0 w 2280"/>
                  <a:gd name="T79" fmla="*/ 0 h 2745"/>
                  <a:gd name="T80" fmla="*/ 0 w 2280"/>
                  <a:gd name="T81" fmla="*/ 0 h 2745"/>
                  <a:gd name="T82" fmla="*/ 0 w 2280"/>
                  <a:gd name="T83" fmla="*/ 0 h 2745"/>
                  <a:gd name="T84" fmla="*/ 0 w 2280"/>
                  <a:gd name="T85" fmla="*/ 0 h 2745"/>
                  <a:gd name="T86" fmla="*/ 0 w 2280"/>
                  <a:gd name="T87" fmla="*/ 0 h 2745"/>
                  <a:gd name="T88" fmla="*/ 0 w 2280"/>
                  <a:gd name="T89" fmla="*/ 0 h 2745"/>
                  <a:gd name="T90" fmla="*/ 0 w 2280"/>
                  <a:gd name="T91" fmla="*/ 0 h 2745"/>
                  <a:gd name="T92" fmla="*/ 0 w 2280"/>
                  <a:gd name="T93" fmla="*/ 0 h 2745"/>
                  <a:gd name="T94" fmla="*/ 0 w 2280"/>
                  <a:gd name="T95" fmla="*/ 0 h 2745"/>
                  <a:gd name="T96" fmla="*/ 0 w 2280"/>
                  <a:gd name="T97" fmla="*/ 0 h 2745"/>
                  <a:gd name="T98" fmla="*/ 0 w 2280"/>
                  <a:gd name="T99" fmla="*/ 0 h 2745"/>
                  <a:gd name="T100" fmla="*/ 0 w 2280"/>
                  <a:gd name="T101" fmla="*/ 0 h 2745"/>
                  <a:gd name="T102" fmla="*/ 0 w 2280"/>
                  <a:gd name="T103" fmla="*/ 0 h 2745"/>
                  <a:gd name="T104" fmla="*/ 0 w 2280"/>
                  <a:gd name="T105" fmla="*/ 0 h 2745"/>
                  <a:gd name="T106" fmla="*/ 0 w 2280"/>
                  <a:gd name="T107" fmla="*/ 0 h 27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80"/>
                  <a:gd name="T163" fmla="*/ 0 h 2745"/>
                  <a:gd name="T164" fmla="*/ 2280 w 2280"/>
                  <a:gd name="T165" fmla="*/ 2745 h 27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80" h="2745">
                    <a:moveTo>
                      <a:pt x="9" y="348"/>
                    </a:moveTo>
                    <a:lnTo>
                      <a:pt x="0" y="0"/>
                    </a:lnTo>
                    <a:lnTo>
                      <a:pt x="550" y="88"/>
                    </a:lnTo>
                    <a:lnTo>
                      <a:pt x="591" y="97"/>
                    </a:lnTo>
                    <a:lnTo>
                      <a:pt x="633" y="109"/>
                    </a:lnTo>
                    <a:lnTo>
                      <a:pt x="675" y="123"/>
                    </a:lnTo>
                    <a:lnTo>
                      <a:pt x="717" y="139"/>
                    </a:lnTo>
                    <a:lnTo>
                      <a:pt x="758" y="158"/>
                    </a:lnTo>
                    <a:lnTo>
                      <a:pt x="798" y="178"/>
                    </a:lnTo>
                    <a:lnTo>
                      <a:pt x="817" y="189"/>
                    </a:lnTo>
                    <a:lnTo>
                      <a:pt x="837" y="200"/>
                    </a:lnTo>
                    <a:lnTo>
                      <a:pt x="855" y="212"/>
                    </a:lnTo>
                    <a:lnTo>
                      <a:pt x="874" y="224"/>
                    </a:lnTo>
                    <a:lnTo>
                      <a:pt x="891" y="237"/>
                    </a:lnTo>
                    <a:lnTo>
                      <a:pt x="907" y="250"/>
                    </a:lnTo>
                    <a:lnTo>
                      <a:pt x="924" y="263"/>
                    </a:lnTo>
                    <a:lnTo>
                      <a:pt x="940" y="276"/>
                    </a:lnTo>
                    <a:lnTo>
                      <a:pt x="954" y="291"/>
                    </a:lnTo>
                    <a:lnTo>
                      <a:pt x="968" y="305"/>
                    </a:lnTo>
                    <a:lnTo>
                      <a:pt x="981" y="321"/>
                    </a:lnTo>
                    <a:lnTo>
                      <a:pt x="993" y="335"/>
                    </a:lnTo>
                    <a:lnTo>
                      <a:pt x="1004" y="351"/>
                    </a:lnTo>
                    <a:lnTo>
                      <a:pt x="1013" y="366"/>
                    </a:lnTo>
                    <a:lnTo>
                      <a:pt x="1022" y="383"/>
                    </a:lnTo>
                    <a:lnTo>
                      <a:pt x="1030" y="399"/>
                    </a:lnTo>
                    <a:lnTo>
                      <a:pt x="1036" y="415"/>
                    </a:lnTo>
                    <a:lnTo>
                      <a:pt x="1042" y="433"/>
                    </a:lnTo>
                    <a:lnTo>
                      <a:pt x="1046" y="450"/>
                    </a:lnTo>
                    <a:lnTo>
                      <a:pt x="1048" y="468"/>
                    </a:lnTo>
                    <a:lnTo>
                      <a:pt x="1058" y="561"/>
                    </a:lnTo>
                    <a:lnTo>
                      <a:pt x="1065" y="647"/>
                    </a:lnTo>
                    <a:lnTo>
                      <a:pt x="1072" y="724"/>
                    </a:lnTo>
                    <a:lnTo>
                      <a:pt x="1076" y="794"/>
                    </a:lnTo>
                    <a:lnTo>
                      <a:pt x="1081" y="859"/>
                    </a:lnTo>
                    <a:lnTo>
                      <a:pt x="1083" y="921"/>
                    </a:lnTo>
                    <a:lnTo>
                      <a:pt x="1085" y="980"/>
                    </a:lnTo>
                    <a:lnTo>
                      <a:pt x="1087" y="1037"/>
                    </a:lnTo>
                    <a:lnTo>
                      <a:pt x="1088" y="1095"/>
                    </a:lnTo>
                    <a:lnTo>
                      <a:pt x="1089" y="1155"/>
                    </a:lnTo>
                    <a:lnTo>
                      <a:pt x="1090" y="1217"/>
                    </a:lnTo>
                    <a:lnTo>
                      <a:pt x="1091" y="1283"/>
                    </a:lnTo>
                    <a:lnTo>
                      <a:pt x="1093" y="1356"/>
                    </a:lnTo>
                    <a:lnTo>
                      <a:pt x="1096" y="1436"/>
                    </a:lnTo>
                    <a:lnTo>
                      <a:pt x="1099" y="1524"/>
                    </a:lnTo>
                    <a:lnTo>
                      <a:pt x="1103" y="1620"/>
                    </a:lnTo>
                    <a:lnTo>
                      <a:pt x="1106" y="1704"/>
                    </a:lnTo>
                    <a:lnTo>
                      <a:pt x="1110" y="1788"/>
                    </a:lnTo>
                    <a:lnTo>
                      <a:pt x="1114" y="1829"/>
                    </a:lnTo>
                    <a:lnTo>
                      <a:pt x="1120" y="1871"/>
                    </a:lnTo>
                    <a:lnTo>
                      <a:pt x="1123" y="1891"/>
                    </a:lnTo>
                    <a:lnTo>
                      <a:pt x="1127" y="1911"/>
                    </a:lnTo>
                    <a:lnTo>
                      <a:pt x="1132" y="1930"/>
                    </a:lnTo>
                    <a:lnTo>
                      <a:pt x="1137" y="1949"/>
                    </a:lnTo>
                    <a:lnTo>
                      <a:pt x="1142" y="1967"/>
                    </a:lnTo>
                    <a:lnTo>
                      <a:pt x="1150" y="1986"/>
                    </a:lnTo>
                    <a:lnTo>
                      <a:pt x="1158" y="2003"/>
                    </a:lnTo>
                    <a:lnTo>
                      <a:pt x="1166" y="2020"/>
                    </a:lnTo>
                    <a:lnTo>
                      <a:pt x="1176" y="2036"/>
                    </a:lnTo>
                    <a:lnTo>
                      <a:pt x="1186" y="2051"/>
                    </a:lnTo>
                    <a:lnTo>
                      <a:pt x="1198" y="2066"/>
                    </a:lnTo>
                    <a:lnTo>
                      <a:pt x="1211" y="2080"/>
                    </a:lnTo>
                    <a:lnTo>
                      <a:pt x="1225" y="2094"/>
                    </a:lnTo>
                    <a:lnTo>
                      <a:pt x="1240" y="2105"/>
                    </a:lnTo>
                    <a:lnTo>
                      <a:pt x="1256" y="2117"/>
                    </a:lnTo>
                    <a:lnTo>
                      <a:pt x="1274" y="2127"/>
                    </a:lnTo>
                    <a:lnTo>
                      <a:pt x="1293" y="2137"/>
                    </a:lnTo>
                    <a:lnTo>
                      <a:pt x="1314" y="2146"/>
                    </a:lnTo>
                    <a:lnTo>
                      <a:pt x="1336" y="2153"/>
                    </a:lnTo>
                    <a:lnTo>
                      <a:pt x="1360" y="2159"/>
                    </a:lnTo>
                    <a:lnTo>
                      <a:pt x="2271" y="2396"/>
                    </a:lnTo>
                    <a:lnTo>
                      <a:pt x="2280" y="2745"/>
                    </a:lnTo>
                    <a:lnTo>
                      <a:pt x="2210" y="2727"/>
                    </a:lnTo>
                    <a:lnTo>
                      <a:pt x="2138" y="2708"/>
                    </a:lnTo>
                    <a:lnTo>
                      <a:pt x="2068" y="2690"/>
                    </a:lnTo>
                    <a:lnTo>
                      <a:pt x="1997" y="2671"/>
                    </a:lnTo>
                    <a:lnTo>
                      <a:pt x="1927" y="2654"/>
                    </a:lnTo>
                    <a:lnTo>
                      <a:pt x="1856" y="2635"/>
                    </a:lnTo>
                    <a:lnTo>
                      <a:pt x="1786" y="2617"/>
                    </a:lnTo>
                    <a:lnTo>
                      <a:pt x="1714" y="2598"/>
                    </a:lnTo>
                    <a:lnTo>
                      <a:pt x="1644" y="2580"/>
                    </a:lnTo>
                    <a:lnTo>
                      <a:pt x="1574" y="2561"/>
                    </a:lnTo>
                    <a:lnTo>
                      <a:pt x="1503" y="2544"/>
                    </a:lnTo>
                    <a:lnTo>
                      <a:pt x="1433" y="2524"/>
                    </a:lnTo>
                    <a:lnTo>
                      <a:pt x="1362" y="2506"/>
                    </a:lnTo>
                    <a:lnTo>
                      <a:pt x="1292" y="2487"/>
                    </a:lnTo>
                    <a:lnTo>
                      <a:pt x="1220" y="2469"/>
                    </a:lnTo>
                    <a:lnTo>
                      <a:pt x="1151" y="2449"/>
                    </a:lnTo>
                    <a:lnTo>
                      <a:pt x="1121" y="2440"/>
                    </a:lnTo>
                    <a:lnTo>
                      <a:pt x="1090" y="2430"/>
                    </a:lnTo>
                    <a:lnTo>
                      <a:pt x="1060" y="2417"/>
                    </a:lnTo>
                    <a:lnTo>
                      <a:pt x="1029" y="2400"/>
                    </a:lnTo>
                    <a:lnTo>
                      <a:pt x="1012" y="2392"/>
                    </a:lnTo>
                    <a:lnTo>
                      <a:pt x="997" y="2383"/>
                    </a:lnTo>
                    <a:lnTo>
                      <a:pt x="981" y="2373"/>
                    </a:lnTo>
                    <a:lnTo>
                      <a:pt x="966" y="2362"/>
                    </a:lnTo>
                    <a:lnTo>
                      <a:pt x="951" y="2351"/>
                    </a:lnTo>
                    <a:lnTo>
                      <a:pt x="935" y="2339"/>
                    </a:lnTo>
                    <a:lnTo>
                      <a:pt x="921" y="2327"/>
                    </a:lnTo>
                    <a:lnTo>
                      <a:pt x="906" y="2314"/>
                    </a:lnTo>
                    <a:lnTo>
                      <a:pt x="892" y="2301"/>
                    </a:lnTo>
                    <a:lnTo>
                      <a:pt x="879" y="2287"/>
                    </a:lnTo>
                    <a:lnTo>
                      <a:pt x="866" y="2272"/>
                    </a:lnTo>
                    <a:lnTo>
                      <a:pt x="854" y="2257"/>
                    </a:lnTo>
                    <a:lnTo>
                      <a:pt x="841" y="2240"/>
                    </a:lnTo>
                    <a:lnTo>
                      <a:pt x="830" y="2224"/>
                    </a:lnTo>
                    <a:lnTo>
                      <a:pt x="820" y="2207"/>
                    </a:lnTo>
                    <a:lnTo>
                      <a:pt x="810" y="2189"/>
                    </a:lnTo>
                    <a:lnTo>
                      <a:pt x="801" y="2171"/>
                    </a:lnTo>
                    <a:lnTo>
                      <a:pt x="792" y="2151"/>
                    </a:lnTo>
                    <a:lnTo>
                      <a:pt x="786" y="2132"/>
                    </a:lnTo>
                    <a:lnTo>
                      <a:pt x="779" y="2111"/>
                    </a:lnTo>
                    <a:lnTo>
                      <a:pt x="774" y="2090"/>
                    </a:lnTo>
                    <a:lnTo>
                      <a:pt x="770" y="2069"/>
                    </a:lnTo>
                    <a:lnTo>
                      <a:pt x="766" y="2046"/>
                    </a:lnTo>
                    <a:lnTo>
                      <a:pt x="764" y="2023"/>
                    </a:lnTo>
                    <a:lnTo>
                      <a:pt x="758" y="1930"/>
                    </a:lnTo>
                    <a:lnTo>
                      <a:pt x="752" y="1843"/>
                    </a:lnTo>
                    <a:lnTo>
                      <a:pt x="748" y="1762"/>
                    </a:lnTo>
                    <a:lnTo>
                      <a:pt x="744" y="1685"/>
                    </a:lnTo>
                    <a:lnTo>
                      <a:pt x="740" y="1610"/>
                    </a:lnTo>
                    <a:lnTo>
                      <a:pt x="737" y="1538"/>
                    </a:lnTo>
                    <a:lnTo>
                      <a:pt x="734" y="1467"/>
                    </a:lnTo>
                    <a:lnTo>
                      <a:pt x="732" y="1397"/>
                    </a:lnTo>
                    <a:lnTo>
                      <a:pt x="729" y="1329"/>
                    </a:lnTo>
                    <a:lnTo>
                      <a:pt x="726" y="1258"/>
                    </a:lnTo>
                    <a:lnTo>
                      <a:pt x="723" y="1186"/>
                    </a:lnTo>
                    <a:lnTo>
                      <a:pt x="720" y="1111"/>
                    </a:lnTo>
                    <a:lnTo>
                      <a:pt x="715" y="1034"/>
                    </a:lnTo>
                    <a:lnTo>
                      <a:pt x="710" y="953"/>
                    </a:lnTo>
                    <a:lnTo>
                      <a:pt x="705" y="866"/>
                    </a:lnTo>
                    <a:lnTo>
                      <a:pt x="699" y="773"/>
                    </a:lnTo>
                    <a:lnTo>
                      <a:pt x="697" y="755"/>
                    </a:lnTo>
                    <a:lnTo>
                      <a:pt x="694" y="737"/>
                    </a:lnTo>
                    <a:lnTo>
                      <a:pt x="691" y="720"/>
                    </a:lnTo>
                    <a:lnTo>
                      <a:pt x="686" y="704"/>
                    </a:lnTo>
                    <a:lnTo>
                      <a:pt x="682" y="687"/>
                    </a:lnTo>
                    <a:lnTo>
                      <a:pt x="676" y="671"/>
                    </a:lnTo>
                    <a:lnTo>
                      <a:pt x="671" y="655"/>
                    </a:lnTo>
                    <a:lnTo>
                      <a:pt x="665" y="639"/>
                    </a:lnTo>
                    <a:lnTo>
                      <a:pt x="657" y="624"/>
                    </a:lnTo>
                    <a:lnTo>
                      <a:pt x="650" y="610"/>
                    </a:lnTo>
                    <a:lnTo>
                      <a:pt x="642" y="596"/>
                    </a:lnTo>
                    <a:lnTo>
                      <a:pt x="633" y="582"/>
                    </a:lnTo>
                    <a:lnTo>
                      <a:pt x="624" y="569"/>
                    </a:lnTo>
                    <a:lnTo>
                      <a:pt x="615" y="556"/>
                    </a:lnTo>
                    <a:lnTo>
                      <a:pt x="604" y="543"/>
                    </a:lnTo>
                    <a:lnTo>
                      <a:pt x="593" y="531"/>
                    </a:lnTo>
                    <a:lnTo>
                      <a:pt x="582" y="519"/>
                    </a:lnTo>
                    <a:lnTo>
                      <a:pt x="570" y="508"/>
                    </a:lnTo>
                    <a:lnTo>
                      <a:pt x="557" y="497"/>
                    </a:lnTo>
                    <a:lnTo>
                      <a:pt x="544" y="487"/>
                    </a:lnTo>
                    <a:lnTo>
                      <a:pt x="531" y="477"/>
                    </a:lnTo>
                    <a:lnTo>
                      <a:pt x="517" y="468"/>
                    </a:lnTo>
                    <a:lnTo>
                      <a:pt x="503" y="459"/>
                    </a:lnTo>
                    <a:lnTo>
                      <a:pt x="488" y="450"/>
                    </a:lnTo>
                    <a:lnTo>
                      <a:pt x="472" y="442"/>
                    </a:lnTo>
                    <a:lnTo>
                      <a:pt x="457" y="435"/>
                    </a:lnTo>
                    <a:lnTo>
                      <a:pt x="440" y="428"/>
                    </a:lnTo>
                    <a:lnTo>
                      <a:pt x="423" y="422"/>
                    </a:lnTo>
                    <a:lnTo>
                      <a:pt x="406" y="415"/>
                    </a:lnTo>
                    <a:lnTo>
                      <a:pt x="388" y="411"/>
                    </a:lnTo>
                    <a:lnTo>
                      <a:pt x="370" y="406"/>
                    </a:lnTo>
                    <a:lnTo>
                      <a:pt x="351" y="401"/>
                    </a:lnTo>
                    <a:lnTo>
                      <a:pt x="9" y="348"/>
                    </a:lnTo>
                    <a:close/>
                  </a:path>
                </a:pathLst>
              </a:custGeom>
              <a:solidFill>
                <a:srgbClr val="989B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3" name="Freeform 320"/>
              <p:cNvSpPr>
                <a:spLocks/>
              </p:cNvSpPr>
              <p:nvPr/>
            </p:nvSpPr>
            <p:spPr bwMode="auto">
              <a:xfrm>
                <a:off x="3338" y="2210"/>
                <a:ext cx="53" cy="77"/>
              </a:xfrm>
              <a:custGeom>
                <a:avLst/>
                <a:gdLst>
                  <a:gd name="T0" fmla="*/ 0 w 421"/>
                  <a:gd name="T1" fmla="*/ 0 h 613"/>
                  <a:gd name="T2" fmla="*/ 0 w 421"/>
                  <a:gd name="T3" fmla="*/ 0 h 613"/>
                  <a:gd name="T4" fmla="*/ 0 w 421"/>
                  <a:gd name="T5" fmla="*/ 0 h 613"/>
                  <a:gd name="T6" fmla="*/ 0 w 421"/>
                  <a:gd name="T7" fmla="*/ 0 h 613"/>
                  <a:gd name="T8" fmla="*/ 0 w 421"/>
                  <a:gd name="T9" fmla="*/ 0 h 613"/>
                  <a:gd name="T10" fmla="*/ 0 w 421"/>
                  <a:gd name="T11" fmla="*/ 0 h 613"/>
                  <a:gd name="T12" fmla="*/ 0 w 421"/>
                  <a:gd name="T13" fmla="*/ 0 h 6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21"/>
                  <a:gd name="T22" fmla="*/ 0 h 613"/>
                  <a:gd name="T23" fmla="*/ 421 w 421"/>
                  <a:gd name="T24" fmla="*/ 613 h 6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21" h="613">
                    <a:moveTo>
                      <a:pt x="421" y="7"/>
                    </a:moveTo>
                    <a:lnTo>
                      <a:pt x="0" y="613"/>
                    </a:lnTo>
                    <a:lnTo>
                      <a:pt x="386" y="0"/>
                    </a:lnTo>
                    <a:lnTo>
                      <a:pt x="395" y="2"/>
                    </a:lnTo>
                    <a:lnTo>
                      <a:pt x="405" y="4"/>
                    </a:lnTo>
                    <a:lnTo>
                      <a:pt x="412" y="6"/>
                    </a:lnTo>
                    <a:lnTo>
                      <a:pt x="421" y="7"/>
                    </a:lnTo>
                    <a:close/>
                  </a:path>
                </a:pathLst>
              </a:custGeom>
              <a:solidFill>
                <a:srgbClr val="BABC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4" name="Freeform 321"/>
              <p:cNvSpPr>
                <a:spLocks/>
              </p:cNvSpPr>
              <p:nvPr/>
            </p:nvSpPr>
            <p:spPr bwMode="auto">
              <a:xfrm>
                <a:off x="3323" y="2210"/>
                <a:ext cx="71" cy="100"/>
              </a:xfrm>
              <a:custGeom>
                <a:avLst/>
                <a:gdLst>
                  <a:gd name="T0" fmla="*/ 0 w 569"/>
                  <a:gd name="T1" fmla="*/ 0 h 800"/>
                  <a:gd name="T2" fmla="*/ 0 w 569"/>
                  <a:gd name="T3" fmla="*/ 0 h 800"/>
                  <a:gd name="T4" fmla="*/ 0 w 569"/>
                  <a:gd name="T5" fmla="*/ 0 h 800"/>
                  <a:gd name="T6" fmla="*/ 0 w 569"/>
                  <a:gd name="T7" fmla="*/ 0 h 800"/>
                  <a:gd name="T8" fmla="*/ 0 w 569"/>
                  <a:gd name="T9" fmla="*/ 0 h 800"/>
                  <a:gd name="T10" fmla="*/ 0 w 569"/>
                  <a:gd name="T11" fmla="*/ 0 h 800"/>
                  <a:gd name="T12" fmla="*/ 0 w 569"/>
                  <a:gd name="T13" fmla="*/ 0 h 800"/>
                  <a:gd name="T14" fmla="*/ 0 w 569"/>
                  <a:gd name="T15" fmla="*/ 0 h 800"/>
                  <a:gd name="T16" fmla="*/ 0 w 569"/>
                  <a:gd name="T17" fmla="*/ 0 h 800"/>
                  <a:gd name="T18" fmla="*/ 0 w 569"/>
                  <a:gd name="T19" fmla="*/ 0 h 8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9"/>
                  <a:gd name="T31" fmla="*/ 0 h 800"/>
                  <a:gd name="T32" fmla="*/ 569 w 569"/>
                  <a:gd name="T33" fmla="*/ 800 h 8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9" h="800">
                    <a:moveTo>
                      <a:pt x="473" y="47"/>
                    </a:moveTo>
                    <a:lnTo>
                      <a:pt x="506" y="0"/>
                    </a:lnTo>
                    <a:lnTo>
                      <a:pt x="522" y="3"/>
                    </a:lnTo>
                    <a:lnTo>
                      <a:pt x="538" y="7"/>
                    </a:lnTo>
                    <a:lnTo>
                      <a:pt x="553" y="11"/>
                    </a:lnTo>
                    <a:lnTo>
                      <a:pt x="569" y="15"/>
                    </a:lnTo>
                    <a:lnTo>
                      <a:pt x="20" y="800"/>
                    </a:lnTo>
                    <a:lnTo>
                      <a:pt x="11" y="797"/>
                    </a:lnTo>
                    <a:lnTo>
                      <a:pt x="0" y="795"/>
                    </a:lnTo>
                    <a:lnTo>
                      <a:pt x="473" y="47"/>
                    </a:lnTo>
                    <a:close/>
                  </a:path>
                </a:pathLst>
              </a:custGeom>
              <a:solidFill>
                <a:srgbClr val="BCB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5" name="Freeform 322"/>
              <p:cNvSpPr>
                <a:spLocks/>
              </p:cNvSpPr>
              <p:nvPr/>
            </p:nvSpPr>
            <p:spPr bwMode="auto">
              <a:xfrm>
                <a:off x="3323" y="2211"/>
                <a:ext cx="75" cy="100"/>
              </a:xfrm>
              <a:custGeom>
                <a:avLst/>
                <a:gdLst>
                  <a:gd name="T0" fmla="*/ 0 w 599"/>
                  <a:gd name="T1" fmla="*/ 0 h 804"/>
                  <a:gd name="T2" fmla="*/ 0 w 599"/>
                  <a:gd name="T3" fmla="*/ 0 h 804"/>
                  <a:gd name="T4" fmla="*/ 0 w 599"/>
                  <a:gd name="T5" fmla="*/ 0 h 804"/>
                  <a:gd name="T6" fmla="*/ 0 w 599"/>
                  <a:gd name="T7" fmla="*/ 0 h 804"/>
                  <a:gd name="T8" fmla="*/ 0 w 599"/>
                  <a:gd name="T9" fmla="*/ 0 h 804"/>
                  <a:gd name="T10" fmla="*/ 0 w 599"/>
                  <a:gd name="T11" fmla="*/ 0 h 804"/>
                  <a:gd name="T12" fmla="*/ 0 w 599"/>
                  <a:gd name="T13" fmla="*/ 0 h 804"/>
                  <a:gd name="T14" fmla="*/ 0 w 599"/>
                  <a:gd name="T15" fmla="*/ 0 h 804"/>
                  <a:gd name="T16" fmla="*/ 0 w 599"/>
                  <a:gd name="T17" fmla="*/ 0 h 804"/>
                  <a:gd name="T18" fmla="*/ 0 w 599"/>
                  <a:gd name="T19" fmla="*/ 0 h 804"/>
                  <a:gd name="T20" fmla="*/ 0 w 599"/>
                  <a:gd name="T21" fmla="*/ 0 h 804"/>
                  <a:gd name="T22" fmla="*/ 0 w 599"/>
                  <a:gd name="T23" fmla="*/ 0 h 8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99"/>
                  <a:gd name="T37" fmla="*/ 0 h 804"/>
                  <a:gd name="T38" fmla="*/ 599 w 599"/>
                  <a:gd name="T39" fmla="*/ 804 h 8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99" h="804">
                    <a:moveTo>
                      <a:pt x="116" y="606"/>
                    </a:moveTo>
                    <a:lnTo>
                      <a:pt x="537" y="0"/>
                    </a:lnTo>
                    <a:lnTo>
                      <a:pt x="553" y="5"/>
                    </a:lnTo>
                    <a:lnTo>
                      <a:pt x="569" y="9"/>
                    </a:lnTo>
                    <a:lnTo>
                      <a:pt x="585" y="13"/>
                    </a:lnTo>
                    <a:lnTo>
                      <a:pt x="599" y="18"/>
                    </a:lnTo>
                    <a:lnTo>
                      <a:pt x="51" y="804"/>
                    </a:lnTo>
                    <a:lnTo>
                      <a:pt x="38" y="801"/>
                    </a:lnTo>
                    <a:lnTo>
                      <a:pt x="26" y="797"/>
                    </a:lnTo>
                    <a:lnTo>
                      <a:pt x="13" y="792"/>
                    </a:lnTo>
                    <a:lnTo>
                      <a:pt x="0" y="789"/>
                    </a:lnTo>
                    <a:lnTo>
                      <a:pt x="116" y="606"/>
                    </a:lnTo>
                    <a:close/>
                  </a:path>
                </a:pathLst>
              </a:custGeom>
              <a:solidFill>
                <a:srgbClr val="BDBF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6" name="Freeform 323"/>
              <p:cNvSpPr>
                <a:spLocks/>
              </p:cNvSpPr>
              <p:nvPr/>
            </p:nvSpPr>
            <p:spPr bwMode="auto">
              <a:xfrm>
                <a:off x="3326" y="2212"/>
                <a:ext cx="76" cy="101"/>
              </a:xfrm>
              <a:custGeom>
                <a:avLst/>
                <a:gdLst>
                  <a:gd name="T0" fmla="*/ 0 w 609"/>
                  <a:gd name="T1" fmla="*/ 0 h 806"/>
                  <a:gd name="T2" fmla="*/ 0 w 609"/>
                  <a:gd name="T3" fmla="*/ 0 h 806"/>
                  <a:gd name="T4" fmla="*/ 0 w 609"/>
                  <a:gd name="T5" fmla="*/ 0 h 806"/>
                  <a:gd name="T6" fmla="*/ 0 w 609"/>
                  <a:gd name="T7" fmla="*/ 0 h 806"/>
                  <a:gd name="T8" fmla="*/ 0 w 609"/>
                  <a:gd name="T9" fmla="*/ 0 h 806"/>
                  <a:gd name="T10" fmla="*/ 0 w 609"/>
                  <a:gd name="T11" fmla="*/ 0 h 806"/>
                  <a:gd name="T12" fmla="*/ 0 w 609"/>
                  <a:gd name="T13" fmla="*/ 0 h 806"/>
                  <a:gd name="T14" fmla="*/ 0 w 609"/>
                  <a:gd name="T15" fmla="*/ 0 h 806"/>
                  <a:gd name="T16" fmla="*/ 0 w 609"/>
                  <a:gd name="T17" fmla="*/ 0 h 806"/>
                  <a:gd name="T18" fmla="*/ 0 w 609"/>
                  <a:gd name="T19" fmla="*/ 0 h 806"/>
                  <a:gd name="T20" fmla="*/ 0 w 609"/>
                  <a:gd name="T21" fmla="*/ 0 h 8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9"/>
                  <a:gd name="T34" fmla="*/ 0 h 806"/>
                  <a:gd name="T35" fmla="*/ 609 w 609"/>
                  <a:gd name="T36" fmla="*/ 806 h 80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9" h="806">
                    <a:moveTo>
                      <a:pt x="0" y="785"/>
                    </a:moveTo>
                    <a:lnTo>
                      <a:pt x="549" y="0"/>
                    </a:lnTo>
                    <a:lnTo>
                      <a:pt x="565" y="4"/>
                    </a:lnTo>
                    <a:lnTo>
                      <a:pt x="580" y="9"/>
                    </a:lnTo>
                    <a:lnTo>
                      <a:pt x="595" y="13"/>
                    </a:lnTo>
                    <a:lnTo>
                      <a:pt x="609" y="19"/>
                    </a:lnTo>
                    <a:lnTo>
                      <a:pt x="60" y="806"/>
                    </a:lnTo>
                    <a:lnTo>
                      <a:pt x="45" y="801"/>
                    </a:lnTo>
                    <a:lnTo>
                      <a:pt x="31" y="795"/>
                    </a:lnTo>
                    <a:lnTo>
                      <a:pt x="15" y="791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BFC1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7" name="Freeform 324"/>
              <p:cNvSpPr>
                <a:spLocks/>
              </p:cNvSpPr>
              <p:nvPr/>
            </p:nvSpPr>
            <p:spPr bwMode="auto">
              <a:xfrm>
                <a:off x="3330" y="2213"/>
                <a:ext cx="76" cy="101"/>
              </a:xfrm>
              <a:custGeom>
                <a:avLst/>
                <a:gdLst>
                  <a:gd name="T0" fmla="*/ 0 w 607"/>
                  <a:gd name="T1" fmla="*/ 0 h 809"/>
                  <a:gd name="T2" fmla="*/ 0 w 607"/>
                  <a:gd name="T3" fmla="*/ 0 h 809"/>
                  <a:gd name="T4" fmla="*/ 0 w 607"/>
                  <a:gd name="T5" fmla="*/ 0 h 809"/>
                  <a:gd name="T6" fmla="*/ 0 w 607"/>
                  <a:gd name="T7" fmla="*/ 0 h 809"/>
                  <a:gd name="T8" fmla="*/ 0 w 607"/>
                  <a:gd name="T9" fmla="*/ 0 h 809"/>
                  <a:gd name="T10" fmla="*/ 0 w 607"/>
                  <a:gd name="T11" fmla="*/ 0 h 809"/>
                  <a:gd name="T12" fmla="*/ 0 w 607"/>
                  <a:gd name="T13" fmla="*/ 0 h 809"/>
                  <a:gd name="T14" fmla="*/ 0 w 607"/>
                  <a:gd name="T15" fmla="*/ 0 h 809"/>
                  <a:gd name="T16" fmla="*/ 0 w 607"/>
                  <a:gd name="T17" fmla="*/ 0 h 809"/>
                  <a:gd name="T18" fmla="*/ 0 w 607"/>
                  <a:gd name="T19" fmla="*/ 0 h 809"/>
                  <a:gd name="T20" fmla="*/ 0 w 607"/>
                  <a:gd name="T21" fmla="*/ 0 h 8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7"/>
                  <a:gd name="T34" fmla="*/ 0 h 809"/>
                  <a:gd name="T35" fmla="*/ 607 w 607"/>
                  <a:gd name="T36" fmla="*/ 809 h 80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7" h="809">
                    <a:moveTo>
                      <a:pt x="0" y="786"/>
                    </a:moveTo>
                    <a:lnTo>
                      <a:pt x="548" y="0"/>
                    </a:lnTo>
                    <a:lnTo>
                      <a:pt x="564" y="4"/>
                    </a:lnTo>
                    <a:lnTo>
                      <a:pt x="578" y="10"/>
                    </a:lnTo>
                    <a:lnTo>
                      <a:pt x="593" y="15"/>
                    </a:lnTo>
                    <a:lnTo>
                      <a:pt x="607" y="19"/>
                    </a:lnTo>
                    <a:lnTo>
                      <a:pt x="58" y="809"/>
                    </a:lnTo>
                    <a:lnTo>
                      <a:pt x="43" y="802"/>
                    </a:lnTo>
                    <a:lnTo>
                      <a:pt x="29" y="797"/>
                    </a:lnTo>
                    <a:lnTo>
                      <a:pt x="14" y="792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C0C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8" name="Freeform 325"/>
              <p:cNvSpPr>
                <a:spLocks/>
              </p:cNvSpPr>
              <p:nvPr/>
            </p:nvSpPr>
            <p:spPr bwMode="auto">
              <a:xfrm>
                <a:off x="3333" y="2214"/>
                <a:ext cx="76" cy="101"/>
              </a:xfrm>
              <a:custGeom>
                <a:avLst/>
                <a:gdLst>
                  <a:gd name="T0" fmla="*/ 0 w 608"/>
                  <a:gd name="T1" fmla="*/ 0 h 810"/>
                  <a:gd name="T2" fmla="*/ 0 w 608"/>
                  <a:gd name="T3" fmla="*/ 0 h 810"/>
                  <a:gd name="T4" fmla="*/ 0 w 608"/>
                  <a:gd name="T5" fmla="*/ 0 h 810"/>
                  <a:gd name="T6" fmla="*/ 0 w 608"/>
                  <a:gd name="T7" fmla="*/ 0 h 810"/>
                  <a:gd name="T8" fmla="*/ 0 w 608"/>
                  <a:gd name="T9" fmla="*/ 0 h 810"/>
                  <a:gd name="T10" fmla="*/ 0 w 608"/>
                  <a:gd name="T11" fmla="*/ 0 h 810"/>
                  <a:gd name="T12" fmla="*/ 0 w 608"/>
                  <a:gd name="T13" fmla="*/ 0 h 810"/>
                  <a:gd name="T14" fmla="*/ 0 w 608"/>
                  <a:gd name="T15" fmla="*/ 0 h 810"/>
                  <a:gd name="T16" fmla="*/ 0 w 608"/>
                  <a:gd name="T17" fmla="*/ 0 h 810"/>
                  <a:gd name="T18" fmla="*/ 0 w 608"/>
                  <a:gd name="T19" fmla="*/ 0 h 810"/>
                  <a:gd name="T20" fmla="*/ 0 w 608"/>
                  <a:gd name="T21" fmla="*/ 0 h 8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8"/>
                  <a:gd name="T34" fmla="*/ 0 h 810"/>
                  <a:gd name="T35" fmla="*/ 608 w 608"/>
                  <a:gd name="T36" fmla="*/ 810 h 8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8" h="810">
                    <a:moveTo>
                      <a:pt x="0" y="787"/>
                    </a:moveTo>
                    <a:lnTo>
                      <a:pt x="549" y="0"/>
                    </a:lnTo>
                    <a:lnTo>
                      <a:pt x="564" y="5"/>
                    </a:lnTo>
                    <a:lnTo>
                      <a:pt x="580" y="9"/>
                    </a:lnTo>
                    <a:lnTo>
                      <a:pt x="594" y="16"/>
                    </a:lnTo>
                    <a:lnTo>
                      <a:pt x="608" y="21"/>
                    </a:lnTo>
                    <a:lnTo>
                      <a:pt x="57" y="810"/>
                    </a:lnTo>
                    <a:lnTo>
                      <a:pt x="43" y="804"/>
                    </a:lnTo>
                    <a:lnTo>
                      <a:pt x="29" y="799"/>
                    </a:lnTo>
                    <a:lnTo>
                      <a:pt x="14" y="792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C2C4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49" name="Freeform 326"/>
              <p:cNvSpPr>
                <a:spLocks/>
              </p:cNvSpPr>
              <p:nvPr/>
            </p:nvSpPr>
            <p:spPr bwMode="auto">
              <a:xfrm>
                <a:off x="3337" y="2215"/>
                <a:ext cx="76" cy="102"/>
              </a:xfrm>
              <a:custGeom>
                <a:avLst/>
                <a:gdLst>
                  <a:gd name="T0" fmla="*/ 0 w 607"/>
                  <a:gd name="T1" fmla="*/ 0 h 814"/>
                  <a:gd name="T2" fmla="*/ 0 w 607"/>
                  <a:gd name="T3" fmla="*/ 0 h 814"/>
                  <a:gd name="T4" fmla="*/ 0 w 607"/>
                  <a:gd name="T5" fmla="*/ 0 h 814"/>
                  <a:gd name="T6" fmla="*/ 0 w 607"/>
                  <a:gd name="T7" fmla="*/ 0 h 814"/>
                  <a:gd name="T8" fmla="*/ 0 w 607"/>
                  <a:gd name="T9" fmla="*/ 0 h 814"/>
                  <a:gd name="T10" fmla="*/ 0 w 607"/>
                  <a:gd name="T11" fmla="*/ 0 h 814"/>
                  <a:gd name="T12" fmla="*/ 0 w 607"/>
                  <a:gd name="T13" fmla="*/ 0 h 814"/>
                  <a:gd name="T14" fmla="*/ 0 w 607"/>
                  <a:gd name="T15" fmla="*/ 0 h 814"/>
                  <a:gd name="T16" fmla="*/ 0 w 607"/>
                  <a:gd name="T17" fmla="*/ 0 h 814"/>
                  <a:gd name="T18" fmla="*/ 0 w 607"/>
                  <a:gd name="T19" fmla="*/ 0 h 814"/>
                  <a:gd name="T20" fmla="*/ 0 w 607"/>
                  <a:gd name="T21" fmla="*/ 0 h 8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7"/>
                  <a:gd name="T34" fmla="*/ 0 h 814"/>
                  <a:gd name="T35" fmla="*/ 607 w 607"/>
                  <a:gd name="T36" fmla="*/ 814 h 8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7" h="814">
                    <a:moveTo>
                      <a:pt x="0" y="790"/>
                    </a:moveTo>
                    <a:lnTo>
                      <a:pt x="549" y="0"/>
                    </a:lnTo>
                    <a:lnTo>
                      <a:pt x="565" y="7"/>
                    </a:lnTo>
                    <a:lnTo>
                      <a:pt x="579" y="12"/>
                    </a:lnTo>
                    <a:lnTo>
                      <a:pt x="593" y="19"/>
                    </a:lnTo>
                    <a:lnTo>
                      <a:pt x="607" y="24"/>
                    </a:lnTo>
                    <a:lnTo>
                      <a:pt x="55" y="814"/>
                    </a:lnTo>
                    <a:lnTo>
                      <a:pt x="42" y="808"/>
                    </a:lnTo>
                    <a:lnTo>
                      <a:pt x="28" y="802"/>
                    </a:lnTo>
                    <a:lnTo>
                      <a:pt x="14" y="795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3C6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0" name="Freeform 327"/>
              <p:cNvSpPr>
                <a:spLocks/>
              </p:cNvSpPr>
              <p:nvPr/>
            </p:nvSpPr>
            <p:spPr bwMode="auto">
              <a:xfrm>
                <a:off x="3341" y="2217"/>
                <a:ext cx="75" cy="102"/>
              </a:xfrm>
              <a:custGeom>
                <a:avLst/>
                <a:gdLst>
                  <a:gd name="T0" fmla="*/ 0 w 606"/>
                  <a:gd name="T1" fmla="*/ 0 h 816"/>
                  <a:gd name="T2" fmla="*/ 0 w 606"/>
                  <a:gd name="T3" fmla="*/ 0 h 816"/>
                  <a:gd name="T4" fmla="*/ 0 w 606"/>
                  <a:gd name="T5" fmla="*/ 0 h 816"/>
                  <a:gd name="T6" fmla="*/ 0 w 606"/>
                  <a:gd name="T7" fmla="*/ 0 h 816"/>
                  <a:gd name="T8" fmla="*/ 0 w 606"/>
                  <a:gd name="T9" fmla="*/ 0 h 816"/>
                  <a:gd name="T10" fmla="*/ 0 w 606"/>
                  <a:gd name="T11" fmla="*/ 0 h 816"/>
                  <a:gd name="T12" fmla="*/ 0 w 606"/>
                  <a:gd name="T13" fmla="*/ 0 h 816"/>
                  <a:gd name="T14" fmla="*/ 0 w 606"/>
                  <a:gd name="T15" fmla="*/ 0 h 816"/>
                  <a:gd name="T16" fmla="*/ 0 w 606"/>
                  <a:gd name="T17" fmla="*/ 0 h 816"/>
                  <a:gd name="T18" fmla="*/ 0 w 606"/>
                  <a:gd name="T19" fmla="*/ 0 h 816"/>
                  <a:gd name="T20" fmla="*/ 0 w 606"/>
                  <a:gd name="T21" fmla="*/ 0 h 8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6"/>
                  <a:gd name="T34" fmla="*/ 0 h 816"/>
                  <a:gd name="T35" fmla="*/ 606 w 606"/>
                  <a:gd name="T36" fmla="*/ 816 h 8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6" h="816">
                    <a:moveTo>
                      <a:pt x="0" y="789"/>
                    </a:moveTo>
                    <a:lnTo>
                      <a:pt x="551" y="0"/>
                    </a:lnTo>
                    <a:lnTo>
                      <a:pt x="565" y="7"/>
                    </a:lnTo>
                    <a:lnTo>
                      <a:pt x="579" y="12"/>
                    </a:lnTo>
                    <a:lnTo>
                      <a:pt x="593" y="19"/>
                    </a:lnTo>
                    <a:lnTo>
                      <a:pt x="606" y="25"/>
                    </a:lnTo>
                    <a:lnTo>
                      <a:pt x="56" y="816"/>
                    </a:lnTo>
                    <a:lnTo>
                      <a:pt x="42" y="810"/>
                    </a:lnTo>
                    <a:lnTo>
                      <a:pt x="28" y="802"/>
                    </a:lnTo>
                    <a:lnTo>
                      <a:pt x="14" y="795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5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1" name="Freeform 328"/>
              <p:cNvSpPr>
                <a:spLocks/>
              </p:cNvSpPr>
              <p:nvPr/>
            </p:nvSpPr>
            <p:spPr bwMode="auto">
              <a:xfrm>
                <a:off x="3344" y="2218"/>
                <a:ext cx="76" cy="103"/>
              </a:xfrm>
              <a:custGeom>
                <a:avLst/>
                <a:gdLst>
                  <a:gd name="T0" fmla="*/ 0 w 606"/>
                  <a:gd name="T1" fmla="*/ 0 h 818"/>
                  <a:gd name="T2" fmla="*/ 0 w 606"/>
                  <a:gd name="T3" fmla="*/ 0 h 818"/>
                  <a:gd name="T4" fmla="*/ 0 w 606"/>
                  <a:gd name="T5" fmla="*/ 0 h 818"/>
                  <a:gd name="T6" fmla="*/ 0 w 606"/>
                  <a:gd name="T7" fmla="*/ 0 h 818"/>
                  <a:gd name="T8" fmla="*/ 0 w 606"/>
                  <a:gd name="T9" fmla="*/ 0 h 818"/>
                  <a:gd name="T10" fmla="*/ 0 w 606"/>
                  <a:gd name="T11" fmla="*/ 0 h 818"/>
                  <a:gd name="T12" fmla="*/ 0 w 606"/>
                  <a:gd name="T13" fmla="*/ 0 h 818"/>
                  <a:gd name="T14" fmla="*/ 0 w 606"/>
                  <a:gd name="T15" fmla="*/ 0 h 818"/>
                  <a:gd name="T16" fmla="*/ 0 w 606"/>
                  <a:gd name="T17" fmla="*/ 0 h 818"/>
                  <a:gd name="T18" fmla="*/ 0 w 606"/>
                  <a:gd name="T19" fmla="*/ 0 h 818"/>
                  <a:gd name="T20" fmla="*/ 0 w 606"/>
                  <a:gd name="T21" fmla="*/ 0 h 8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6"/>
                  <a:gd name="T34" fmla="*/ 0 h 818"/>
                  <a:gd name="T35" fmla="*/ 606 w 606"/>
                  <a:gd name="T36" fmla="*/ 818 h 8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6" h="818">
                    <a:moveTo>
                      <a:pt x="0" y="790"/>
                    </a:moveTo>
                    <a:lnTo>
                      <a:pt x="552" y="0"/>
                    </a:lnTo>
                    <a:lnTo>
                      <a:pt x="566" y="7"/>
                    </a:lnTo>
                    <a:lnTo>
                      <a:pt x="579" y="14"/>
                    </a:lnTo>
                    <a:lnTo>
                      <a:pt x="593" y="21"/>
                    </a:lnTo>
                    <a:lnTo>
                      <a:pt x="606" y="29"/>
                    </a:lnTo>
                    <a:lnTo>
                      <a:pt x="55" y="818"/>
                    </a:lnTo>
                    <a:lnTo>
                      <a:pt x="42" y="812"/>
                    </a:lnTo>
                    <a:lnTo>
                      <a:pt x="29" y="804"/>
                    </a:lnTo>
                    <a:lnTo>
                      <a:pt x="15" y="798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7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2" name="Freeform 329"/>
              <p:cNvSpPr>
                <a:spLocks/>
              </p:cNvSpPr>
              <p:nvPr/>
            </p:nvSpPr>
            <p:spPr bwMode="auto">
              <a:xfrm>
                <a:off x="3347" y="2220"/>
                <a:ext cx="76" cy="103"/>
              </a:xfrm>
              <a:custGeom>
                <a:avLst/>
                <a:gdLst>
                  <a:gd name="T0" fmla="*/ 0 w 602"/>
                  <a:gd name="T1" fmla="*/ 0 h 820"/>
                  <a:gd name="T2" fmla="*/ 0 w 602"/>
                  <a:gd name="T3" fmla="*/ 0 h 820"/>
                  <a:gd name="T4" fmla="*/ 0 w 602"/>
                  <a:gd name="T5" fmla="*/ 0 h 820"/>
                  <a:gd name="T6" fmla="*/ 0 w 602"/>
                  <a:gd name="T7" fmla="*/ 0 h 820"/>
                  <a:gd name="T8" fmla="*/ 0 w 602"/>
                  <a:gd name="T9" fmla="*/ 0 h 820"/>
                  <a:gd name="T10" fmla="*/ 0 w 602"/>
                  <a:gd name="T11" fmla="*/ 0 h 820"/>
                  <a:gd name="T12" fmla="*/ 0 w 602"/>
                  <a:gd name="T13" fmla="*/ 0 h 820"/>
                  <a:gd name="T14" fmla="*/ 0 w 602"/>
                  <a:gd name="T15" fmla="*/ 0 h 820"/>
                  <a:gd name="T16" fmla="*/ 0 w 602"/>
                  <a:gd name="T17" fmla="*/ 0 h 820"/>
                  <a:gd name="T18" fmla="*/ 0 w 602"/>
                  <a:gd name="T19" fmla="*/ 0 h 820"/>
                  <a:gd name="T20" fmla="*/ 0 w 602"/>
                  <a:gd name="T21" fmla="*/ 0 h 8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2"/>
                  <a:gd name="T34" fmla="*/ 0 h 820"/>
                  <a:gd name="T35" fmla="*/ 602 w 602"/>
                  <a:gd name="T36" fmla="*/ 820 h 8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2" h="820">
                    <a:moveTo>
                      <a:pt x="0" y="791"/>
                    </a:moveTo>
                    <a:lnTo>
                      <a:pt x="550" y="0"/>
                    </a:lnTo>
                    <a:lnTo>
                      <a:pt x="564" y="8"/>
                    </a:lnTo>
                    <a:lnTo>
                      <a:pt x="577" y="16"/>
                    </a:lnTo>
                    <a:lnTo>
                      <a:pt x="590" y="23"/>
                    </a:lnTo>
                    <a:lnTo>
                      <a:pt x="602" y="31"/>
                    </a:lnTo>
                    <a:lnTo>
                      <a:pt x="53" y="820"/>
                    </a:lnTo>
                    <a:lnTo>
                      <a:pt x="40" y="813"/>
                    </a:lnTo>
                    <a:lnTo>
                      <a:pt x="27" y="805"/>
                    </a:lnTo>
                    <a:lnTo>
                      <a:pt x="13" y="799"/>
                    </a:lnTo>
                    <a:lnTo>
                      <a:pt x="0" y="791"/>
                    </a:lnTo>
                    <a:close/>
                  </a:path>
                </a:pathLst>
              </a:custGeom>
              <a:solidFill>
                <a:srgbClr val="C8C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3" name="Freeform 330"/>
              <p:cNvSpPr>
                <a:spLocks/>
              </p:cNvSpPr>
              <p:nvPr/>
            </p:nvSpPr>
            <p:spPr bwMode="auto">
              <a:xfrm>
                <a:off x="3351" y="2222"/>
                <a:ext cx="75" cy="102"/>
              </a:xfrm>
              <a:custGeom>
                <a:avLst/>
                <a:gdLst>
                  <a:gd name="T0" fmla="*/ 0 w 602"/>
                  <a:gd name="T1" fmla="*/ 0 h 820"/>
                  <a:gd name="T2" fmla="*/ 0 w 602"/>
                  <a:gd name="T3" fmla="*/ 0 h 820"/>
                  <a:gd name="T4" fmla="*/ 0 w 602"/>
                  <a:gd name="T5" fmla="*/ 0 h 820"/>
                  <a:gd name="T6" fmla="*/ 0 w 602"/>
                  <a:gd name="T7" fmla="*/ 0 h 820"/>
                  <a:gd name="T8" fmla="*/ 0 w 602"/>
                  <a:gd name="T9" fmla="*/ 0 h 820"/>
                  <a:gd name="T10" fmla="*/ 0 w 602"/>
                  <a:gd name="T11" fmla="*/ 0 h 820"/>
                  <a:gd name="T12" fmla="*/ 0 w 602"/>
                  <a:gd name="T13" fmla="*/ 0 h 820"/>
                  <a:gd name="T14" fmla="*/ 0 w 602"/>
                  <a:gd name="T15" fmla="*/ 0 h 820"/>
                  <a:gd name="T16" fmla="*/ 0 w 602"/>
                  <a:gd name="T17" fmla="*/ 0 h 820"/>
                  <a:gd name="T18" fmla="*/ 0 w 602"/>
                  <a:gd name="T19" fmla="*/ 0 h 820"/>
                  <a:gd name="T20" fmla="*/ 0 w 602"/>
                  <a:gd name="T21" fmla="*/ 0 h 8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2"/>
                  <a:gd name="T34" fmla="*/ 0 h 820"/>
                  <a:gd name="T35" fmla="*/ 602 w 602"/>
                  <a:gd name="T36" fmla="*/ 820 h 8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2" h="820">
                    <a:moveTo>
                      <a:pt x="0" y="789"/>
                    </a:moveTo>
                    <a:lnTo>
                      <a:pt x="551" y="0"/>
                    </a:lnTo>
                    <a:lnTo>
                      <a:pt x="564" y="7"/>
                    </a:lnTo>
                    <a:lnTo>
                      <a:pt x="577" y="16"/>
                    </a:lnTo>
                    <a:lnTo>
                      <a:pt x="589" y="24"/>
                    </a:lnTo>
                    <a:lnTo>
                      <a:pt x="602" y="32"/>
                    </a:lnTo>
                    <a:lnTo>
                      <a:pt x="52" y="820"/>
                    </a:lnTo>
                    <a:lnTo>
                      <a:pt x="40" y="812"/>
                    </a:lnTo>
                    <a:lnTo>
                      <a:pt x="27" y="804"/>
                    </a:lnTo>
                    <a:lnTo>
                      <a:pt x="14" y="797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ACC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4" name="Freeform 331"/>
              <p:cNvSpPr>
                <a:spLocks/>
              </p:cNvSpPr>
              <p:nvPr/>
            </p:nvSpPr>
            <p:spPr bwMode="auto">
              <a:xfrm>
                <a:off x="3354" y="2224"/>
                <a:ext cx="75" cy="103"/>
              </a:xfrm>
              <a:custGeom>
                <a:avLst/>
                <a:gdLst>
                  <a:gd name="T0" fmla="*/ 0 w 599"/>
                  <a:gd name="T1" fmla="*/ 0 h 822"/>
                  <a:gd name="T2" fmla="*/ 0 w 599"/>
                  <a:gd name="T3" fmla="*/ 0 h 822"/>
                  <a:gd name="T4" fmla="*/ 0 w 599"/>
                  <a:gd name="T5" fmla="*/ 0 h 822"/>
                  <a:gd name="T6" fmla="*/ 0 w 599"/>
                  <a:gd name="T7" fmla="*/ 0 h 822"/>
                  <a:gd name="T8" fmla="*/ 0 w 599"/>
                  <a:gd name="T9" fmla="*/ 0 h 822"/>
                  <a:gd name="T10" fmla="*/ 0 w 599"/>
                  <a:gd name="T11" fmla="*/ 0 h 822"/>
                  <a:gd name="T12" fmla="*/ 0 w 599"/>
                  <a:gd name="T13" fmla="*/ 0 h 822"/>
                  <a:gd name="T14" fmla="*/ 0 w 599"/>
                  <a:gd name="T15" fmla="*/ 0 h 822"/>
                  <a:gd name="T16" fmla="*/ 0 w 599"/>
                  <a:gd name="T17" fmla="*/ 0 h 822"/>
                  <a:gd name="T18" fmla="*/ 0 w 599"/>
                  <a:gd name="T19" fmla="*/ 0 h 822"/>
                  <a:gd name="T20" fmla="*/ 0 w 599"/>
                  <a:gd name="T21" fmla="*/ 0 h 8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9"/>
                  <a:gd name="T34" fmla="*/ 0 h 822"/>
                  <a:gd name="T35" fmla="*/ 599 w 599"/>
                  <a:gd name="T36" fmla="*/ 822 h 8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9" h="822">
                    <a:moveTo>
                      <a:pt x="0" y="789"/>
                    </a:moveTo>
                    <a:lnTo>
                      <a:pt x="549" y="0"/>
                    </a:lnTo>
                    <a:lnTo>
                      <a:pt x="562" y="9"/>
                    </a:lnTo>
                    <a:lnTo>
                      <a:pt x="575" y="17"/>
                    </a:lnTo>
                    <a:lnTo>
                      <a:pt x="587" y="26"/>
                    </a:lnTo>
                    <a:lnTo>
                      <a:pt x="599" y="35"/>
                    </a:lnTo>
                    <a:lnTo>
                      <a:pt x="50" y="822"/>
                    </a:lnTo>
                    <a:lnTo>
                      <a:pt x="38" y="813"/>
                    </a:lnTo>
                    <a:lnTo>
                      <a:pt x="25" y="806"/>
                    </a:lnTo>
                    <a:lnTo>
                      <a:pt x="13" y="797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BCE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5" name="Freeform 332"/>
              <p:cNvSpPr>
                <a:spLocks/>
              </p:cNvSpPr>
              <p:nvPr/>
            </p:nvSpPr>
            <p:spPr bwMode="auto">
              <a:xfrm>
                <a:off x="3357" y="2226"/>
                <a:ext cx="75" cy="103"/>
              </a:xfrm>
              <a:custGeom>
                <a:avLst/>
                <a:gdLst>
                  <a:gd name="T0" fmla="*/ 0 w 597"/>
                  <a:gd name="T1" fmla="*/ 0 h 822"/>
                  <a:gd name="T2" fmla="*/ 0 w 597"/>
                  <a:gd name="T3" fmla="*/ 0 h 822"/>
                  <a:gd name="T4" fmla="*/ 0 w 597"/>
                  <a:gd name="T5" fmla="*/ 0 h 822"/>
                  <a:gd name="T6" fmla="*/ 0 w 597"/>
                  <a:gd name="T7" fmla="*/ 0 h 822"/>
                  <a:gd name="T8" fmla="*/ 0 w 597"/>
                  <a:gd name="T9" fmla="*/ 0 h 822"/>
                  <a:gd name="T10" fmla="*/ 0 w 597"/>
                  <a:gd name="T11" fmla="*/ 0 h 822"/>
                  <a:gd name="T12" fmla="*/ 0 w 597"/>
                  <a:gd name="T13" fmla="*/ 0 h 822"/>
                  <a:gd name="T14" fmla="*/ 0 w 597"/>
                  <a:gd name="T15" fmla="*/ 0 h 822"/>
                  <a:gd name="T16" fmla="*/ 0 w 597"/>
                  <a:gd name="T17" fmla="*/ 0 h 822"/>
                  <a:gd name="T18" fmla="*/ 0 w 597"/>
                  <a:gd name="T19" fmla="*/ 0 h 822"/>
                  <a:gd name="T20" fmla="*/ 0 w 597"/>
                  <a:gd name="T21" fmla="*/ 0 h 8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7"/>
                  <a:gd name="T34" fmla="*/ 0 h 822"/>
                  <a:gd name="T35" fmla="*/ 597 w 597"/>
                  <a:gd name="T36" fmla="*/ 822 h 8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7" h="822">
                    <a:moveTo>
                      <a:pt x="0" y="788"/>
                    </a:moveTo>
                    <a:lnTo>
                      <a:pt x="550" y="0"/>
                    </a:lnTo>
                    <a:lnTo>
                      <a:pt x="562" y="9"/>
                    </a:lnTo>
                    <a:lnTo>
                      <a:pt x="575" y="19"/>
                    </a:lnTo>
                    <a:lnTo>
                      <a:pt x="586" y="27"/>
                    </a:lnTo>
                    <a:lnTo>
                      <a:pt x="597" y="37"/>
                    </a:lnTo>
                    <a:lnTo>
                      <a:pt x="49" y="822"/>
                    </a:lnTo>
                    <a:lnTo>
                      <a:pt x="38" y="814"/>
                    </a:lnTo>
                    <a:lnTo>
                      <a:pt x="26" y="805"/>
                    </a:lnTo>
                    <a:lnTo>
                      <a:pt x="13" y="796"/>
                    </a:lnTo>
                    <a:lnTo>
                      <a:pt x="0" y="788"/>
                    </a:lnTo>
                    <a:close/>
                  </a:path>
                </a:pathLst>
              </a:custGeom>
              <a:solidFill>
                <a:srgbClr val="CECF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6" name="Freeform 333"/>
              <p:cNvSpPr>
                <a:spLocks/>
              </p:cNvSpPr>
              <p:nvPr/>
            </p:nvSpPr>
            <p:spPr bwMode="auto">
              <a:xfrm>
                <a:off x="3360" y="2228"/>
                <a:ext cx="75" cy="103"/>
              </a:xfrm>
              <a:custGeom>
                <a:avLst/>
                <a:gdLst>
                  <a:gd name="T0" fmla="*/ 0 w 594"/>
                  <a:gd name="T1" fmla="*/ 0 h 823"/>
                  <a:gd name="T2" fmla="*/ 0 w 594"/>
                  <a:gd name="T3" fmla="*/ 0 h 823"/>
                  <a:gd name="T4" fmla="*/ 0 w 594"/>
                  <a:gd name="T5" fmla="*/ 0 h 823"/>
                  <a:gd name="T6" fmla="*/ 0 w 594"/>
                  <a:gd name="T7" fmla="*/ 0 h 823"/>
                  <a:gd name="T8" fmla="*/ 0 w 594"/>
                  <a:gd name="T9" fmla="*/ 0 h 823"/>
                  <a:gd name="T10" fmla="*/ 0 w 594"/>
                  <a:gd name="T11" fmla="*/ 0 h 823"/>
                  <a:gd name="T12" fmla="*/ 0 w 594"/>
                  <a:gd name="T13" fmla="*/ 0 h 823"/>
                  <a:gd name="T14" fmla="*/ 0 w 594"/>
                  <a:gd name="T15" fmla="*/ 0 h 823"/>
                  <a:gd name="T16" fmla="*/ 0 w 594"/>
                  <a:gd name="T17" fmla="*/ 0 h 823"/>
                  <a:gd name="T18" fmla="*/ 0 w 594"/>
                  <a:gd name="T19" fmla="*/ 0 h 823"/>
                  <a:gd name="T20" fmla="*/ 0 w 594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4"/>
                  <a:gd name="T34" fmla="*/ 0 h 823"/>
                  <a:gd name="T35" fmla="*/ 594 w 594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4" h="823">
                    <a:moveTo>
                      <a:pt x="0" y="787"/>
                    </a:moveTo>
                    <a:lnTo>
                      <a:pt x="549" y="0"/>
                    </a:lnTo>
                    <a:lnTo>
                      <a:pt x="561" y="10"/>
                    </a:lnTo>
                    <a:lnTo>
                      <a:pt x="573" y="20"/>
                    </a:lnTo>
                    <a:lnTo>
                      <a:pt x="584" y="30"/>
                    </a:lnTo>
                    <a:lnTo>
                      <a:pt x="594" y="40"/>
                    </a:lnTo>
                    <a:lnTo>
                      <a:pt x="48" y="823"/>
                    </a:lnTo>
                    <a:lnTo>
                      <a:pt x="36" y="814"/>
                    </a:lnTo>
                    <a:lnTo>
                      <a:pt x="24" y="804"/>
                    </a:lnTo>
                    <a:lnTo>
                      <a:pt x="13" y="796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CFD1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7" name="Freeform 334"/>
              <p:cNvSpPr>
                <a:spLocks/>
              </p:cNvSpPr>
              <p:nvPr/>
            </p:nvSpPr>
            <p:spPr bwMode="auto">
              <a:xfrm>
                <a:off x="3363" y="2231"/>
                <a:ext cx="74" cy="103"/>
              </a:xfrm>
              <a:custGeom>
                <a:avLst/>
                <a:gdLst>
                  <a:gd name="T0" fmla="*/ 0 w 592"/>
                  <a:gd name="T1" fmla="*/ 0 h 824"/>
                  <a:gd name="T2" fmla="*/ 0 w 592"/>
                  <a:gd name="T3" fmla="*/ 0 h 824"/>
                  <a:gd name="T4" fmla="*/ 0 w 592"/>
                  <a:gd name="T5" fmla="*/ 0 h 824"/>
                  <a:gd name="T6" fmla="*/ 0 w 592"/>
                  <a:gd name="T7" fmla="*/ 0 h 824"/>
                  <a:gd name="T8" fmla="*/ 0 w 592"/>
                  <a:gd name="T9" fmla="*/ 0 h 824"/>
                  <a:gd name="T10" fmla="*/ 0 w 592"/>
                  <a:gd name="T11" fmla="*/ 0 h 824"/>
                  <a:gd name="T12" fmla="*/ 0 w 592"/>
                  <a:gd name="T13" fmla="*/ 0 h 824"/>
                  <a:gd name="T14" fmla="*/ 0 w 592"/>
                  <a:gd name="T15" fmla="*/ 0 h 824"/>
                  <a:gd name="T16" fmla="*/ 0 w 592"/>
                  <a:gd name="T17" fmla="*/ 0 h 824"/>
                  <a:gd name="T18" fmla="*/ 0 w 592"/>
                  <a:gd name="T19" fmla="*/ 0 h 824"/>
                  <a:gd name="T20" fmla="*/ 0 w 592"/>
                  <a:gd name="T21" fmla="*/ 0 h 8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2"/>
                  <a:gd name="T34" fmla="*/ 0 h 824"/>
                  <a:gd name="T35" fmla="*/ 592 w 592"/>
                  <a:gd name="T36" fmla="*/ 824 h 8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2" h="824">
                    <a:moveTo>
                      <a:pt x="0" y="785"/>
                    </a:moveTo>
                    <a:lnTo>
                      <a:pt x="548" y="0"/>
                    </a:lnTo>
                    <a:lnTo>
                      <a:pt x="560" y="11"/>
                    </a:lnTo>
                    <a:lnTo>
                      <a:pt x="571" y="22"/>
                    </a:lnTo>
                    <a:lnTo>
                      <a:pt x="581" y="33"/>
                    </a:lnTo>
                    <a:lnTo>
                      <a:pt x="592" y="44"/>
                    </a:lnTo>
                    <a:lnTo>
                      <a:pt x="47" y="824"/>
                    </a:lnTo>
                    <a:lnTo>
                      <a:pt x="36" y="814"/>
                    </a:lnTo>
                    <a:lnTo>
                      <a:pt x="24" y="805"/>
                    </a:lnTo>
                    <a:lnTo>
                      <a:pt x="12" y="795"/>
                    </a:lnTo>
                    <a:lnTo>
                      <a:pt x="0" y="785"/>
                    </a:lnTo>
                    <a:close/>
                  </a:path>
                </a:pathLst>
              </a:custGeom>
              <a:solidFill>
                <a:srgbClr val="D1D2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8" name="Freeform 335"/>
              <p:cNvSpPr>
                <a:spLocks/>
              </p:cNvSpPr>
              <p:nvPr/>
            </p:nvSpPr>
            <p:spPr bwMode="auto">
              <a:xfrm>
                <a:off x="3366" y="2233"/>
                <a:ext cx="74" cy="103"/>
              </a:xfrm>
              <a:custGeom>
                <a:avLst/>
                <a:gdLst>
                  <a:gd name="T0" fmla="*/ 0 w 588"/>
                  <a:gd name="T1" fmla="*/ 0 h 823"/>
                  <a:gd name="T2" fmla="*/ 0 w 588"/>
                  <a:gd name="T3" fmla="*/ 0 h 823"/>
                  <a:gd name="T4" fmla="*/ 0 w 588"/>
                  <a:gd name="T5" fmla="*/ 0 h 823"/>
                  <a:gd name="T6" fmla="*/ 0 w 588"/>
                  <a:gd name="T7" fmla="*/ 0 h 823"/>
                  <a:gd name="T8" fmla="*/ 0 w 588"/>
                  <a:gd name="T9" fmla="*/ 0 h 823"/>
                  <a:gd name="T10" fmla="*/ 0 w 588"/>
                  <a:gd name="T11" fmla="*/ 0 h 823"/>
                  <a:gd name="T12" fmla="*/ 0 w 588"/>
                  <a:gd name="T13" fmla="*/ 0 h 823"/>
                  <a:gd name="T14" fmla="*/ 0 w 588"/>
                  <a:gd name="T15" fmla="*/ 0 h 823"/>
                  <a:gd name="T16" fmla="*/ 0 w 588"/>
                  <a:gd name="T17" fmla="*/ 0 h 823"/>
                  <a:gd name="T18" fmla="*/ 0 w 588"/>
                  <a:gd name="T19" fmla="*/ 0 h 823"/>
                  <a:gd name="T20" fmla="*/ 0 w 588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8"/>
                  <a:gd name="T34" fmla="*/ 0 h 823"/>
                  <a:gd name="T35" fmla="*/ 588 w 588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8" h="823">
                    <a:moveTo>
                      <a:pt x="0" y="783"/>
                    </a:moveTo>
                    <a:lnTo>
                      <a:pt x="546" y="0"/>
                    </a:lnTo>
                    <a:lnTo>
                      <a:pt x="557" y="12"/>
                    </a:lnTo>
                    <a:lnTo>
                      <a:pt x="568" y="24"/>
                    </a:lnTo>
                    <a:lnTo>
                      <a:pt x="578" y="35"/>
                    </a:lnTo>
                    <a:lnTo>
                      <a:pt x="588" y="47"/>
                    </a:lnTo>
                    <a:lnTo>
                      <a:pt x="46" y="823"/>
                    </a:lnTo>
                    <a:lnTo>
                      <a:pt x="35" y="813"/>
                    </a:lnTo>
                    <a:lnTo>
                      <a:pt x="23" y="804"/>
                    </a:lnTo>
                    <a:lnTo>
                      <a:pt x="12" y="794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D3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59" name="Freeform 336"/>
              <p:cNvSpPr>
                <a:spLocks/>
              </p:cNvSpPr>
              <p:nvPr/>
            </p:nvSpPr>
            <p:spPr bwMode="auto">
              <a:xfrm>
                <a:off x="3369" y="2236"/>
                <a:ext cx="73" cy="103"/>
              </a:xfrm>
              <a:custGeom>
                <a:avLst/>
                <a:gdLst>
                  <a:gd name="T0" fmla="*/ 0 w 583"/>
                  <a:gd name="T1" fmla="*/ 0 h 823"/>
                  <a:gd name="T2" fmla="*/ 0 w 583"/>
                  <a:gd name="T3" fmla="*/ 0 h 823"/>
                  <a:gd name="T4" fmla="*/ 0 w 583"/>
                  <a:gd name="T5" fmla="*/ 0 h 823"/>
                  <a:gd name="T6" fmla="*/ 0 w 583"/>
                  <a:gd name="T7" fmla="*/ 0 h 823"/>
                  <a:gd name="T8" fmla="*/ 0 w 583"/>
                  <a:gd name="T9" fmla="*/ 0 h 823"/>
                  <a:gd name="T10" fmla="*/ 0 w 583"/>
                  <a:gd name="T11" fmla="*/ 0 h 823"/>
                  <a:gd name="T12" fmla="*/ 0 w 583"/>
                  <a:gd name="T13" fmla="*/ 0 h 823"/>
                  <a:gd name="T14" fmla="*/ 0 w 583"/>
                  <a:gd name="T15" fmla="*/ 0 h 823"/>
                  <a:gd name="T16" fmla="*/ 0 w 583"/>
                  <a:gd name="T17" fmla="*/ 0 h 823"/>
                  <a:gd name="T18" fmla="*/ 0 w 583"/>
                  <a:gd name="T19" fmla="*/ 0 h 823"/>
                  <a:gd name="T20" fmla="*/ 0 w 583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3"/>
                  <a:gd name="T34" fmla="*/ 0 h 823"/>
                  <a:gd name="T35" fmla="*/ 583 w 583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3" h="823">
                    <a:moveTo>
                      <a:pt x="0" y="780"/>
                    </a:moveTo>
                    <a:lnTo>
                      <a:pt x="545" y="0"/>
                    </a:lnTo>
                    <a:lnTo>
                      <a:pt x="556" y="12"/>
                    </a:lnTo>
                    <a:lnTo>
                      <a:pt x="566" y="25"/>
                    </a:lnTo>
                    <a:lnTo>
                      <a:pt x="574" y="37"/>
                    </a:lnTo>
                    <a:lnTo>
                      <a:pt x="583" y="50"/>
                    </a:lnTo>
                    <a:lnTo>
                      <a:pt x="43" y="823"/>
                    </a:lnTo>
                    <a:lnTo>
                      <a:pt x="34" y="812"/>
                    </a:lnTo>
                    <a:lnTo>
                      <a:pt x="23" y="801"/>
                    </a:lnTo>
                    <a:lnTo>
                      <a:pt x="12" y="790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D4D6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0" name="Freeform 337"/>
              <p:cNvSpPr>
                <a:spLocks/>
              </p:cNvSpPr>
              <p:nvPr/>
            </p:nvSpPr>
            <p:spPr bwMode="auto">
              <a:xfrm>
                <a:off x="3372" y="2239"/>
                <a:ext cx="72" cy="103"/>
              </a:xfrm>
              <a:custGeom>
                <a:avLst/>
                <a:gdLst>
                  <a:gd name="T0" fmla="*/ 0 w 577"/>
                  <a:gd name="T1" fmla="*/ 0 h 822"/>
                  <a:gd name="T2" fmla="*/ 0 w 577"/>
                  <a:gd name="T3" fmla="*/ 0 h 822"/>
                  <a:gd name="T4" fmla="*/ 0 w 577"/>
                  <a:gd name="T5" fmla="*/ 0 h 822"/>
                  <a:gd name="T6" fmla="*/ 0 w 577"/>
                  <a:gd name="T7" fmla="*/ 0 h 822"/>
                  <a:gd name="T8" fmla="*/ 0 w 577"/>
                  <a:gd name="T9" fmla="*/ 0 h 822"/>
                  <a:gd name="T10" fmla="*/ 0 w 577"/>
                  <a:gd name="T11" fmla="*/ 0 h 822"/>
                  <a:gd name="T12" fmla="*/ 0 w 577"/>
                  <a:gd name="T13" fmla="*/ 0 h 822"/>
                  <a:gd name="T14" fmla="*/ 0 w 577"/>
                  <a:gd name="T15" fmla="*/ 0 h 822"/>
                  <a:gd name="T16" fmla="*/ 0 w 577"/>
                  <a:gd name="T17" fmla="*/ 0 h 822"/>
                  <a:gd name="T18" fmla="*/ 0 w 577"/>
                  <a:gd name="T19" fmla="*/ 0 h 822"/>
                  <a:gd name="T20" fmla="*/ 0 w 577"/>
                  <a:gd name="T21" fmla="*/ 0 h 8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7"/>
                  <a:gd name="T34" fmla="*/ 0 h 822"/>
                  <a:gd name="T35" fmla="*/ 577 w 577"/>
                  <a:gd name="T36" fmla="*/ 822 h 8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7" h="822">
                    <a:moveTo>
                      <a:pt x="0" y="776"/>
                    </a:moveTo>
                    <a:lnTo>
                      <a:pt x="542" y="0"/>
                    </a:lnTo>
                    <a:lnTo>
                      <a:pt x="552" y="14"/>
                    </a:lnTo>
                    <a:lnTo>
                      <a:pt x="561" y="27"/>
                    </a:lnTo>
                    <a:lnTo>
                      <a:pt x="570" y="41"/>
                    </a:lnTo>
                    <a:lnTo>
                      <a:pt x="577" y="54"/>
                    </a:lnTo>
                    <a:lnTo>
                      <a:pt x="41" y="822"/>
                    </a:lnTo>
                    <a:lnTo>
                      <a:pt x="31" y="811"/>
                    </a:lnTo>
                    <a:lnTo>
                      <a:pt x="21" y="799"/>
                    </a:lnTo>
                    <a:lnTo>
                      <a:pt x="11" y="788"/>
                    </a:lnTo>
                    <a:lnTo>
                      <a:pt x="0" y="776"/>
                    </a:lnTo>
                    <a:close/>
                  </a:path>
                </a:pathLst>
              </a:custGeom>
              <a:solidFill>
                <a:srgbClr val="D6D7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1" name="Freeform 338"/>
              <p:cNvSpPr>
                <a:spLocks/>
              </p:cNvSpPr>
              <p:nvPr/>
            </p:nvSpPr>
            <p:spPr bwMode="auto">
              <a:xfrm>
                <a:off x="3375" y="2242"/>
                <a:ext cx="71" cy="103"/>
              </a:xfrm>
              <a:custGeom>
                <a:avLst/>
                <a:gdLst>
                  <a:gd name="T0" fmla="*/ 0 w 572"/>
                  <a:gd name="T1" fmla="*/ 0 h 821"/>
                  <a:gd name="T2" fmla="*/ 0 w 572"/>
                  <a:gd name="T3" fmla="*/ 0 h 821"/>
                  <a:gd name="T4" fmla="*/ 0 w 572"/>
                  <a:gd name="T5" fmla="*/ 0 h 821"/>
                  <a:gd name="T6" fmla="*/ 0 w 572"/>
                  <a:gd name="T7" fmla="*/ 0 h 821"/>
                  <a:gd name="T8" fmla="*/ 0 w 572"/>
                  <a:gd name="T9" fmla="*/ 0 h 821"/>
                  <a:gd name="T10" fmla="*/ 0 w 572"/>
                  <a:gd name="T11" fmla="*/ 0 h 821"/>
                  <a:gd name="T12" fmla="*/ 0 w 572"/>
                  <a:gd name="T13" fmla="*/ 0 h 821"/>
                  <a:gd name="T14" fmla="*/ 0 w 572"/>
                  <a:gd name="T15" fmla="*/ 0 h 821"/>
                  <a:gd name="T16" fmla="*/ 0 w 572"/>
                  <a:gd name="T17" fmla="*/ 0 h 821"/>
                  <a:gd name="T18" fmla="*/ 0 w 572"/>
                  <a:gd name="T19" fmla="*/ 0 h 821"/>
                  <a:gd name="T20" fmla="*/ 0 w 572"/>
                  <a:gd name="T21" fmla="*/ 0 h 8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2"/>
                  <a:gd name="T34" fmla="*/ 0 h 821"/>
                  <a:gd name="T35" fmla="*/ 572 w 572"/>
                  <a:gd name="T36" fmla="*/ 821 h 8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2" h="821">
                    <a:moveTo>
                      <a:pt x="0" y="773"/>
                    </a:moveTo>
                    <a:lnTo>
                      <a:pt x="540" y="0"/>
                    </a:lnTo>
                    <a:lnTo>
                      <a:pt x="550" y="15"/>
                    </a:lnTo>
                    <a:lnTo>
                      <a:pt x="558" y="30"/>
                    </a:lnTo>
                    <a:lnTo>
                      <a:pt x="566" y="45"/>
                    </a:lnTo>
                    <a:lnTo>
                      <a:pt x="572" y="58"/>
                    </a:lnTo>
                    <a:lnTo>
                      <a:pt x="40" y="821"/>
                    </a:lnTo>
                    <a:lnTo>
                      <a:pt x="32" y="809"/>
                    </a:lnTo>
                    <a:lnTo>
                      <a:pt x="22" y="797"/>
                    </a:lnTo>
                    <a:lnTo>
                      <a:pt x="11" y="785"/>
                    </a:lnTo>
                    <a:lnTo>
                      <a:pt x="0" y="773"/>
                    </a:lnTo>
                    <a:close/>
                  </a:path>
                </a:pathLst>
              </a:custGeom>
              <a:solidFill>
                <a:srgbClr val="D7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2" name="Freeform 339"/>
              <p:cNvSpPr>
                <a:spLocks/>
              </p:cNvSpPr>
              <p:nvPr/>
            </p:nvSpPr>
            <p:spPr bwMode="auto">
              <a:xfrm>
                <a:off x="3377" y="2246"/>
                <a:ext cx="71" cy="102"/>
              </a:xfrm>
              <a:custGeom>
                <a:avLst/>
                <a:gdLst>
                  <a:gd name="T0" fmla="*/ 0 w 563"/>
                  <a:gd name="T1" fmla="*/ 0 h 820"/>
                  <a:gd name="T2" fmla="*/ 0 w 563"/>
                  <a:gd name="T3" fmla="*/ 0 h 820"/>
                  <a:gd name="T4" fmla="*/ 0 w 563"/>
                  <a:gd name="T5" fmla="*/ 0 h 820"/>
                  <a:gd name="T6" fmla="*/ 0 w 563"/>
                  <a:gd name="T7" fmla="*/ 0 h 820"/>
                  <a:gd name="T8" fmla="*/ 0 w 563"/>
                  <a:gd name="T9" fmla="*/ 0 h 820"/>
                  <a:gd name="T10" fmla="*/ 0 w 563"/>
                  <a:gd name="T11" fmla="*/ 0 h 820"/>
                  <a:gd name="T12" fmla="*/ 0 w 563"/>
                  <a:gd name="T13" fmla="*/ 0 h 820"/>
                  <a:gd name="T14" fmla="*/ 0 w 563"/>
                  <a:gd name="T15" fmla="*/ 0 h 820"/>
                  <a:gd name="T16" fmla="*/ 0 w 563"/>
                  <a:gd name="T17" fmla="*/ 0 h 820"/>
                  <a:gd name="T18" fmla="*/ 0 w 563"/>
                  <a:gd name="T19" fmla="*/ 0 h 820"/>
                  <a:gd name="T20" fmla="*/ 0 w 563"/>
                  <a:gd name="T21" fmla="*/ 0 h 8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3"/>
                  <a:gd name="T34" fmla="*/ 0 h 820"/>
                  <a:gd name="T35" fmla="*/ 563 w 563"/>
                  <a:gd name="T36" fmla="*/ 820 h 8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3" h="820">
                    <a:moveTo>
                      <a:pt x="0" y="768"/>
                    </a:moveTo>
                    <a:lnTo>
                      <a:pt x="536" y="0"/>
                    </a:lnTo>
                    <a:lnTo>
                      <a:pt x="546" y="18"/>
                    </a:lnTo>
                    <a:lnTo>
                      <a:pt x="554" y="36"/>
                    </a:lnTo>
                    <a:lnTo>
                      <a:pt x="559" y="52"/>
                    </a:lnTo>
                    <a:lnTo>
                      <a:pt x="563" y="65"/>
                    </a:lnTo>
                    <a:lnTo>
                      <a:pt x="37" y="820"/>
                    </a:lnTo>
                    <a:lnTo>
                      <a:pt x="29" y="807"/>
                    </a:lnTo>
                    <a:lnTo>
                      <a:pt x="21" y="794"/>
                    </a:lnTo>
                    <a:lnTo>
                      <a:pt x="11" y="781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D9DA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3" name="Freeform 340"/>
              <p:cNvSpPr>
                <a:spLocks/>
              </p:cNvSpPr>
              <p:nvPr/>
            </p:nvSpPr>
            <p:spPr bwMode="auto">
              <a:xfrm>
                <a:off x="3380" y="2250"/>
                <a:ext cx="68" cy="102"/>
              </a:xfrm>
              <a:custGeom>
                <a:avLst/>
                <a:gdLst>
                  <a:gd name="T0" fmla="*/ 0 w 551"/>
                  <a:gd name="T1" fmla="*/ 0 h 819"/>
                  <a:gd name="T2" fmla="*/ 0 w 551"/>
                  <a:gd name="T3" fmla="*/ 0 h 819"/>
                  <a:gd name="T4" fmla="*/ 0 w 551"/>
                  <a:gd name="T5" fmla="*/ 0 h 819"/>
                  <a:gd name="T6" fmla="*/ 0 w 551"/>
                  <a:gd name="T7" fmla="*/ 0 h 819"/>
                  <a:gd name="T8" fmla="*/ 0 w 551"/>
                  <a:gd name="T9" fmla="*/ 0 h 819"/>
                  <a:gd name="T10" fmla="*/ 0 w 551"/>
                  <a:gd name="T11" fmla="*/ 0 h 819"/>
                  <a:gd name="T12" fmla="*/ 0 w 551"/>
                  <a:gd name="T13" fmla="*/ 0 h 819"/>
                  <a:gd name="T14" fmla="*/ 0 w 551"/>
                  <a:gd name="T15" fmla="*/ 0 h 819"/>
                  <a:gd name="T16" fmla="*/ 0 w 551"/>
                  <a:gd name="T17" fmla="*/ 0 h 819"/>
                  <a:gd name="T18" fmla="*/ 0 w 551"/>
                  <a:gd name="T19" fmla="*/ 0 h 819"/>
                  <a:gd name="T20" fmla="*/ 0 w 551"/>
                  <a:gd name="T21" fmla="*/ 0 h 819"/>
                  <a:gd name="T22" fmla="*/ 0 w 551"/>
                  <a:gd name="T23" fmla="*/ 0 h 819"/>
                  <a:gd name="T24" fmla="*/ 0 w 551"/>
                  <a:gd name="T25" fmla="*/ 0 h 819"/>
                  <a:gd name="T26" fmla="*/ 0 w 551"/>
                  <a:gd name="T27" fmla="*/ 0 h 819"/>
                  <a:gd name="T28" fmla="*/ 0 w 551"/>
                  <a:gd name="T29" fmla="*/ 0 h 8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1"/>
                  <a:gd name="T46" fmla="*/ 0 h 819"/>
                  <a:gd name="T47" fmla="*/ 551 w 551"/>
                  <a:gd name="T48" fmla="*/ 819 h 8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1" h="819">
                    <a:moveTo>
                      <a:pt x="0" y="763"/>
                    </a:moveTo>
                    <a:lnTo>
                      <a:pt x="532" y="0"/>
                    </a:lnTo>
                    <a:lnTo>
                      <a:pt x="541" y="25"/>
                    </a:lnTo>
                    <a:lnTo>
                      <a:pt x="548" y="45"/>
                    </a:lnTo>
                    <a:lnTo>
                      <a:pt x="551" y="57"/>
                    </a:lnTo>
                    <a:lnTo>
                      <a:pt x="551" y="61"/>
                    </a:lnTo>
                    <a:lnTo>
                      <a:pt x="523" y="107"/>
                    </a:lnTo>
                    <a:lnTo>
                      <a:pt x="496" y="149"/>
                    </a:lnTo>
                    <a:lnTo>
                      <a:pt x="470" y="191"/>
                    </a:lnTo>
                    <a:lnTo>
                      <a:pt x="446" y="230"/>
                    </a:lnTo>
                    <a:lnTo>
                      <a:pt x="34" y="819"/>
                    </a:lnTo>
                    <a:lnTo>
                      <a:pt x="28" y="806"/>
                    </a:lnTo>
                    <a:lnTo>
                      <a:pt x="19" y="792"/>
                    </a:lnTo>
                    <a:lnTo>
                      <a:pt x="10" y="777"/>
                    </a:lnTo>
                    <a:lnTo>
                      <a:pt x="0" y="763"/>
                    </a:lnTo>
                    <a:close/>
                  </a:path>
                </a:pathLst>
              </a:custGeom>
              <a:solidFill>
                <a:srgbClr val="DA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4" name="Freeform 341"/>
              <p:cNvSpPr>
                <a:spLocks/>
              </p:cNvSpPr>
              <p:nvPr/>
            </p:nvSpPr>
            <p:spPr bwMode="auto">
              <a:xfrm>
                <a:off x="3382" y="2254"/>
                <a:ext cx="66" cy="102"/>
              </a:xfrm>
              <a:custGeom>
                <a:avLst/>
                <a:gdLst>
                  <a:gd name="T0" fmla="*/ 0 w 533"/>
                  <a:gd name="T1" fmla="*/ 0 h 819"/>
                  <a:gd name="T2" fmla="*/ 0 w 533"/>
                  <a:gd name="T3" fmla="*/ 0 h 819"/>
                  <a:gd name="T4" fmla="*/ 0 w 533"/>
                  <a:gd name="T5" fmla="*/ 0 h 819"/>
                  <a:gd name="T6" fmla="*/ 0 w 533"/>
                  <a:gd name="T7" fmla="*/ 0 h 819"/>
                  <a:gd name="T8" fmla="*/ 0 w 533"/>
                  <a:gd name="T9" fmla="*/ 0 h 819"/>
                  <a:gd name="T10" fmla="*/ 0 w 533"/>
                  <a:gd name="T11" fmla="*/ 0 h 819"/>
                  <a:gd name="T12" fmla="*/ 0 w 533"/>
                  <a:gd name="T13" fmla="*/ 0 h 819"/>
                  <a:gd name="T14" fmla="*/ 0 w 533"/>
                  <a:gd name="T15" fmla="*/ 0 h 819"/>
                  <a:gd name="T16" fmla="*/ 0 w 533"/>
                  <a:gd name="T17" fmla="*/ 0 h 819"/>
                  <a:gd name="T18" fmla="*/ 0 w 533"/>
                  <a:gd name="T19" fmla="*/ 0 h 819"/>
                  <a:gd name="T20" fmla="*/ 0 w 533"/>
                  <a:gd name="T21" fmla="*/ 0 h 819"/>
                  <a:gd name="T22" fmla="*/ 0 w 533"/>
                  <a:gd name="T23" fmla="*/ 0 h 819"/>
                  <a:gd name="T24" fmla="*/ 0 w 533"/>
                  <a:gd name="T25" fmla="*/ 0 h 819"/>
                  <a:gd name="T26" fmla="*/ 0 w 533"/>
                  <a:gd name="T27" fmla="*/ 0 h 819"/>
                  <a:gd name="T28" fmla="*/ 0 w 533"/>
                  <a:gd name="T29" fmla="*/ 0 h 819"/>
                  <a:gd name="T30" fmla="*/ 0 w 533"/>
                  <a:gd name="T31" fmla="*/ 0 h 819"/>
                  <a:gd name="T32" fmla="*/ 0 w 533"/>
                  <a:gd name="T33" fmla="*/ 0 h 8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3"/>
                  <a:gd name="T52" fmla="*/ 0 h 819"/>
                  <a:gd name="T53" fmla="*/ 533 w 533"/>
                  <a:gd name="T54" fmla="*/ 819 h 8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3" h="819">
                    <a:moveTo>
                      <a:pt x="0" y="755"/>
                    </a:moveTo>
                    <a:lnTo>
                      <a:pt x="526" y="0"/>
                    </a:lnTo>
                    <a:lnTo>
                      <a:pt x="532" y="20"/>
                    </a:lnTo>
                    <a:lnTo>
                      <a:pt x="533" y="26"/>
                    </a:lnTo>
                    <a:lnTo>
                      <a:pt x="468" y="131"/>
                    </a:lnTo>
                    <a:lnTo>
                      <a:pt x="409" y="224"/>
                    </a:lnTo>
                    <a:lnTo>
                      <a:pt x="357" y="310"/>
                    </a:lnTo>
                    <a:lnTo>
                      <a:pt x="309" y="390"/>
                    </a:lnTo>
                    <a:lnTo>
                      <a:pt x="261" y="467"/>
                    </a:lnTo>
                    <a:lnTo>
                      <a:pt x="213" y="543"/>
                    </a:lnTo>
                    <a:lnTo>
                      <a:pt x="162" y="622"/>
                    </a:lnTo>
                    <a:lnTo>
                      <a:pt x="108" y="706"/>
                    </a:lnTo>
                    <a:lnTo>
                      <a:pt x="29" y="819"/>
                    </a:lnTo>
                    <a:lnTo>
                      <a:pt x="24" y="804"/>
                    </a:lnTo>
                    <a:lnTo>
                      <a:pt x="17" y="788"/>
                    </a:lnTo>
                    <a:lnTo>
                      <a:pt x="10" y="771"/>
                    </a:lnTo>
                    <a:lnTo>
                      <a:pt x="0" y="755"/>
                    </a:lnTo>
                    <a:close/>
                  </a:path>
                </a:pathLst>
              </a:custGeom>
              <a:solidFill>
                <a:srgbClr val="DCDE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5" name="Freeform 342"/>
              <p:cNvSpPr>
                <a:spLocks/>
              </p:cNvSpPr>
              <p:nvPr/>
            </p:nvSpPr>
            <p:spPr bwMode="auto">
              <a:xfrm>
                <a:off x="3384" y="2278"/>
                <a:ext cx="51" cy="79"/>
              </a:xfrm>
              <a:custGeom>
                <a:avLst/>
                <a:gdLst>
                  <a:gd name="T0" fmla="*/ 0 w 412"/>
                  <a:gd name="T1" fmla="*/ 0 h 628"/>
                  <a:gd name="T2" fmla="*/ 0 w 412"/>
                  <a:gd name="T3" fmla="*/ 0 h 628"/>
                  <a:gd name="T4" fmla="*/ 0 w 412"/>
                  <a:gd name="T5" fmla="*/ 0 h 628"/>
                  <a:gd name="T6" fmla="*/ 0 w 412"/>
                  <a:gd name="T7" fmla="*/ 0 h 628"/>
                  <a:gd name="T8" fmla="*/ 0 w 412"/>
                  <a:gd name="T9" fmla="*/ 0 h 628"/>
                  <a:gd name="T10" fmla="*/ 0 w 412"/>
                  <a:gd name="T11" fmla="*/ 0 h 628"/>
                  <a:gd name="T12" fmla="*/ 0 w 412"/>
                  <a:gd name="T13" fmla="*/ 0 h 628"/>
                  <a:gd name="T14" fmla="*/ 0 w 412"/>
                  <a:gd name="T15" fmla="*/ 0 h 628"/>
                  <a:gd name="T16" fmla="*/ 0 w 412"/>
                  <a:gd name="T17" fmla="*/ 0 h 628"/>
                  <a:gd name="T18" fmla="*/ 0 w 412"/>
                  <a:gd name="T19" fmla="*/ 0 h 628"/>
                  <a:gd name="T20" fmla="*/ 0 w 412"/>
                  <a:gd name="T21" fmla="*/ 0 h 628"/>
                  <a:gd name="T22" fmla="*/ 0 w 412"/>
                  <a:gd name="T23" fmla="*/ 0 h 628"/>
                  <a:gd name="T24" fmla="*/ 0 w 412"/>
                  <a:gd name="T25" fmla="*/ 0 h 628"/>
                  <a:gd name="T26" fmla="*/ 0 w 412"/>
                  <a:gd name="T27" fmla="*/ 0 h 6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2"/>
                  <a:gd name="T43" fmla="*/ 0 h 628"/>
                  <a:gd name="T44" fmla="*/ 412 w 412"/>
                  <a:gd name="T45" fmla="*/ 628 h 62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2" h="628">
                    <a:moveTo>
                      <a:pt x="0" y="589"/>
                    </a:moveTo>
                    <a:lnTo>
                      <a:pt x="412" y="0"/>
                    </a:lnTo>
                    <a:lnTo>
                      <a:pt x="360" y="84"/>
                    </a:lnTo>
                    <a:lnTo>
                      <a:pt x="313" y="161"/>
                    </a:lnTo>
                    <a:lnTo>
                      <a:pt x="268" y="235"/>
                    </a:lnTo>
                    <a:lnTo>
                      <a:pt x="223" y="307"/>
                    </a:lnTo>
                    <a:lnTo>
                      <a:pt x="177" y="381"/>
                    </a:lnTo>
                    <a:lnTo>
                      <a:pt x="128" y="457"/>
                    </a:lnTo>
                    <a:lnTo>
                      <a:pt x="74" y="538"/>
                    </a:lnTo>
                    <a:lnTo>
                      <a:pt x="14" y="628"/>
                    </a:lnTo>
                    <a:lnTo>
                      <a:pt x="12" y="618"/>
                    </a:lnTo>
                    <a:lnTo>
                      <a:pt x="8" y="609"/>
                    </a:lnTo>
                    <a:lnTo>
                      <a:pt x="4" y="599"/>
                    </a:lnTo>
                    <a:lnTo>
                      <a:pt x="0" y="589"/>
                    </a:lnTo>
                    <a:close/>
                  </a:path>
                </a:pathLst>
              </a:custGeom>
              <a:solidFill>
                <a:srgbClr val="DE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6" name="Freeform 343"/>
              <p:cNvSpPr>
                <a:spLocks/>
              </p:cNvSpPr>
              <p:nvPr/>
            </p:nvSpPr>
            <p:spPr bwMode="auto">
              <a:xfrm>
                <a:off x="3386" y="2342"/>
                <a:ext cx="9" cy="15"/>
              </a:xfrm>
              <a:custGeom>
                <a:avLst/>
                <a:gdLst>
                  <a:gd name="T0" fmla="*/ 0 w 79"/>
                  <a:gd name="T1" fmla="*/ 0 h 117"/>
                  <a:gd name="T2" fmla="*/ 0 w 79"/>
                  <a:gd name="T3" fmla="*/ 0 h 117"/>
                  <a:gd name="T4" fmla="*/ 0 w 79"/>
                  <a:gd name="T5" fmla="*/ 0 h 117"/>
                  <a:gd name="T6" fmla="*/ 0 w 79"/>
                  <a:gd name="T7" fmla="*/ 0 h 117"/>
                  <a:gd name="T8" fmla="*/ 0 w 79"/>
                  <a:gd name="T9" fmla="*/ 0 h 117"/>
                  <a:gd name="T10" fmla="*/ 0 w 79"/>
                  <a:gd name="T11" fmla="*/ 0 h 117"/>
                  <a:gd name="T12" fmla="*/ 0 w 79"/>
                  <a:gd name="T13" fmla="*/ 0 h 117"/>
                  <a:gd name="T14" fmla="*/ 0 w 79"/>
                  <a:gd name="T15" fmla="*/ 0 h 1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"/>
                  <a:gd name="T25" fmla="*/ 0 h 117"/>
                  <a:gd name="T26" fmla="*/ 79 w 79"/>
                  <a:gd name="T27" fmla="*/ 117 h 1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" h="117">
                    <a:moveTo>
                      <a:pt x="0" y="113"/>
                    </a:moveTo>
                    <a:lnTo>
                      <a:pt x="79" y="0"/>
                    </a:lnTo>
                    <a:lnTo>
                      <a:pt x="61" y="27"/>
                    </a:lnTo>
                    <a:lnTo>
                      <a:pt x="41" y="57"/>
                    </a:lnTo>
                    <a:lnTo>
                      <a:pt x="22" y="86"/>
                    </a:lnTo>
                    <a:lnTo>
                      <a:pt x="1" y="117"/>
                    </a:lnTo>
                    <a:lnTo>
                      <a:pt x="1" y="114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E0E1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7" name="Freeform 344"/>
              <p:cNvSpPr>
                <a:spLocks/>
              </p:cNvSpPr>
              <p:nvPr/>
            </p:nvSpPr>
            <p:spPr bwMode="auto">
              <a:xfrm>
                <a:off x="3539" y="2498"/>
                <a:ext cx="63" cy="144"/>
              </a:xfrm>
              <a:custGeom>
                <a:avLst/>
                <a:gdLst>
                  <a:gd name="T0" fmla="*/ 0 w 512"/>
                  <a:gd name="T1" fmla="*/ 0 h 1144"/>
                  <a:gd name="T2" fmla="*/ 0 w 512"/>
                  <a:gd name="T3" fmla="*/ 0 h 1144"/>
                  <a:gd name="T4" fmla="*/ 0 w 512"/>
                  <a:gd name="T5" fmla="*/ 0 h 1144"/>
                  <a:gd name="T6" fmla="*/ 0 w 512"/>
                  <a:gd name="T7" fmla="*/ 0 h 1144"/>
                  <a:gd name="T8" fmla="*/ 0 w 512"/>
                  <a:gd name="T9" fmla="*/ 0 h 1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1144"/>
                  <a:gd name="T17" fmla="*/ 512 w 512"/>
                  <a:gd name="T18" fmla="*/ 1144 h 1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1144">
                    <a:moveTo>
                      <a:pt x="0" y="795"/>
                    </a:moveTo>
                    <a:lnTo>
                      <a:pt x="503" y="0"/>
                    </a:lnTo>
                    <a:lnTo>
                      <a:pt x="512" y="348"/>
                    </a:lnTo>
                    <a:lnTo>
                      <a:pt x="9" y="1144"/>
                    </a:lnTo>
                    <a:lnTo>
                      <a:pt x="0" y="795"/>
                    </a:lnTo>
                    <a:close/>
                  </a:path>
                </a:pathLst>
              </a:custGeom>
              <a:solidFill>
                <a:srgbClr val="656B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8" name="Freeform 345"/>
              <p:cNvSpPr>
                <a:spLocks/>
              </p:cNvSpPr>
              <p:nvPr/>
            </p:nvSpPr>
            <p:spPr bwMode="auto">
              <a:xfrm>
                <a:off x="3394" y="2425"/>
                <a:ext cx="64" cy="105"/>
              </a:xfrm>
              <a:custGeom>
                <a:avLst/>
                <a:gdLst>
                  <a:gd name="T0" fmla="*/ 0 w 509"/>
                  <a:gd name="T1" fmla="*/ 0 h 835"/>
                  <a:gd name="T2" fmla="*/ 0 w 509"/>
                  <a:gd name="T3" fmla="*/ 0 h 835"/>
                  <a:gd name="T4" fmla="*/ 0 w 509"/>
                  <a:gd name="T5" fmla="*/ 0 h 835"/>
                  <a:gd name="T6" fmla="*/ 0 w 509"/>
                  <a:gd name="T7" fmla="*/ 0 h 835"/>
                  <a:gd name="T8" fmla="*/ 0 w 509"/>
                  <a:gd name="T9" fmla="*/ 0 h 8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9"/>
                  <a:gd name="T16" fmla="*/ 0 h 835"/>
                  <a:gd name="T17" fmla="*/ 509 w 509"/>
                  <a:gd name="T18" fmla="*/ 835 h 8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9" h="835">
                    <a:moveTo>
                      <a:pt x="0" y="726"/>
                    </a:moveTo>
                    <a:lnTo>
                      <a:pt x="506" y="0"/>
                    </a:lnTo>
                    <a:lnTo>
                      <a:pt x="509" y="39"/>
                    </a:lnTo>
                    <a:lnTo>
                      <a:pt x="6" y="835"/>
                    </a:lnTo>
                    <a:lnTo>
                      <a:pt x="0" y="726"/>
                    </a:lnTo>
                    <a:close/>
                  </a:path>
                </a:pathLst>
              </a:custGeom>
              <a:solidFill>
                <a:srgbClr val="E9EA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69" name="Freeform 346"/>
              <p:cNvSpPr>
                <a:spLocks/>
              </p:cNvSpPr>
              <p:nvPr/>
            </p:nvSpPr>
            <p:spPr bwMode="auto">
              <a:xfrm>
                <a:off x="3394" y="2418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w 512"/>
                  <a:gd name="T11" fmla="*/ 0 h 8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838"/>
                  <a:gd name="T20" fmla="*/ 512 w 512"/>
                  <a:gd name="T21" fmla="*/ 838 h 8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838">
                    <a:moveTo>
                      <a:pt x="390" y="287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2" y="95"/>
                    </a:lnTo>
                    <a:lnTo>
                      <a:pt x="390" y="287"/>
                    </a:lnTo>
                    <a:close/>
                  </a:path>
                </a:pathLst>
              </a:custGeom>
              <a:solidFill>
                <a:srgbClr val="E8E8E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0" name="Freeform 347"/>
              <p:cNvSpPr>
                <a:spLocks/>
              </p:cNvSpPr>
              <p:nvPr/>
            </p:nvSpPr>
            <p:spPr bwMode="auto">
              <a:xfrm>
                <a:off x="3393" y="2411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1" name="Freeform 348"/>
              <p:cNvSpPr>
                <a:spLocks/>
              </p:cNvSpPr>
              <p:nvPr/>
            </p:nvSpPr>
            <p:spPr bwMode="auto">
              <a:xfrm>
                <a:off x="3393" y="2404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3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2" y="113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2" name="Freeform 349"/>
              <p:cNvSpPr>
                <a:spLocks/>
              </p:cNvSpPr>
              <p:nvPr/>
            </p:nvSpPr>
            <p:spPr bwMode="auto">
              <a:xfrm>
                <a:off x="3393" y="2397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6E6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3" name="Freeform 350"/>
              <p:cNvSpPr>
                <a:spLocks/>
              </p:cNvSpPr>
              <p:nvPr/>
            </p:nvSpPr>
            <p:spPr bwMode="auto">
              <a:xfrm>
                <a:off x="3392" y="2390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5E5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4" name="Freeform 351"/>
              <p:cNvSpPr>
                <a:spLocks/>
              </p:cNvSpPr>
              <p:nvPr/>
            </p:nvSpPr>
            <p:spPr bwMode="auto">
              <a:xfrm>
                <a:off x="3392" y="2383"/>
                <a:ext cx="64" cy="105"/>
              </a:xfrm>
              <a:custGeom>
                <a:avLst/>
                <a:gdLst>
                  <a:gd name="T0" fmla="*/ 0 w 512"/>
                  <a:gd name="T1" fmla="*/ 0 h 840"/>
                  <a:gd name="T2" fmla="*/ 0 w 512"/>
                  <a:gd name="T3" fmla="*/ 0 h 840"/>
                  <a:gd name="T4" fmla="*/ 0 w 512"/>
                  <a:gd name="T5" fmla="*/ 0 h 840"/>
                  <a:gd name="T6" fmla="*/ 0 w 512"/>
                  <a:gd name="T7" fmla="*/ 0 h 840"/>
                  <a:gd name="T8" fmla="*/ 0 w 512"/>
                  <a:gd name="T9" fmla="*/ 0 h 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40"/>
                  <a:gd name="T17" fmla="*/ 512 w 512"/>
                  <a:gd name="T18" fmla="*/ 840 h 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40">
                    <a:moveTo>
                      <a:pt x="512" y="114"/>
                    </a:moveTo>
                    <a:lnTo>
                      <a:pt x="6" y="840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2" y="114"/>
                    </a:lnTo>
                    <a:close/>
                  </a:path>
                </a:pathLst>
              </a:custGeom>
              <a:solidFill>
                <a:srgbClr val="E4E4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5" name="Freeform 352"/>
              <p:cNvSpPr>
                <a:spLocks/>
              </p:cNvSpPr>
              <p:nvPr/>
            </p:nvSpPr>
            <p:spPr bwMode="auto">
              <a:xfrm>
                <a:off x="3391" y="2376"/>
                <a:ext cx="65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6" y="839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4E4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6" name="Freeform 353"/>
              <p:cNvSpPr>
                <a:spLocks/>
              </p:cNvSpPr>
              <p:nvPr/>
            </p:nvSpPr>
            <p:spPr bwMode="auto">
              <a:xfrm>
                <a:off x="3391" y="2369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5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3E3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7" name="Freeform 354"/>
              <p:cNvSpPr>
                <a:spLocks/>
              </p:cNvSpPr>
              <p:nvPr/>
            </p:nvSpPr>
            <p:spPr bwMode="auto">
              <a:xfrm>
                <a:off x="3391" y="2362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2E2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8" name="Freeform 355"/>
              <p:cNvSpPr>
                <a:spLocks/>
              </p:cNvSpPr>
              <p:nvPr/>
            </p:nvSpPr>
            <p:spPr bwMode="auto">
              <a:xfrm>
                <a:off x="3390" y="2355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7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2E2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79" name="Freeform 356"/>
              <p:cNvSpPr>
                <a:spLocks/>
              </p:cNvSpPr>
              <p:nvPr/>
            </p:nvSpPr>
            <p:spPr bwMode="auto">
              <a:xfrm>
                <a:off x="3390" y="2348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5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0E1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0" name="Freeform 357"/>
              <p:cNvSpPr>
                <a:spLocks/>
              </p:cNvSpPr>
              <p:nvPr/>
            </p:nvSpPr>
            <p:spPr bwMode="auto">
              <a:xfrm>
                <a:off x="3390" y="2341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5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0E0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1" name="Freeform 358"/>
              <p:cNvSpPr>
                <a:spLocks/>
              </p:cNvSpPr>
              <p:nvPr/>
            </p:nvSpPr>
            <p:spPr bwMode="auto">
              <a:xfrm>
                <a:off x="3389" y="2334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3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3"/>
                    </a:lnTo>
                    <a:close/>
                  </a:path>
                </a:pathLst>
              </a:custGeom>
              <a:solidFill>
                <a:srgbClr val="DEDF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2" name="Freeform 359"/>
              <p:cNvSpPr>
                <a:spLocks/>
              </p:cNvSpPr>
              <p:nvPr/>
            </p:nvSpPr>
            <p:spPr bwMode="auto">
              <a:xfrm>
                <a:off x="3389" y="2327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7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EDF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3" name="Freeform 360"/>
              <p:cNvSpPr>
                <a:spLocks/>
              </p:cNvSpPr>
              <p:nvPr/>
            </p:nvSpPr>
            <p:spPr bwMode="auto">
              <a:xfrm>
                <a:off x="3388" y="2320"/>
                <a:ext cx="65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DDE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4" name="Freeform 361"/>
              <p:cNvSpPr>
                <a:spLocks/>
              </p:cNvSpPr>
              <p:nvPr/>
            </p:nvSpPr>
            <p:spPr bwMode="auto">
              <a:xfrm>
                <a:off x="3388" y="2313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5" y="839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CDD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5" name="Freeform 362"/>
              <p:cNvSpPr>
                <a:spLocks/>
              </p:cNvSpPr>
              <p:nvPr/>
            </p:nvSpPr>
            <p:spPr bwMode="auto">
              <a:xfrm>
                <a:off x="3388" y="2306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CDD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6" name="Freeform 363"/>
              <p:cNvSpPr>
                <a:spLocks/>
              </p:cNvSpPr>
              <p:nvPr/>
            </p:nvSpPr>
            <p:spPr bwMode="auto">
              <a:xfrm>
                <a:off x="3387" y="2299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3"/>
                    </a:moveTo>
                    <a:lnTo>
                      <a:pt x="7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3" y="113"/>
                    </a:lnTo>
                    <a:close/>
                  </a:path>
                </a:pathLst>
              </a:custGeom>
              <a:solidFill>
                <a:srgbClr val="DBDC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7" name="Freeform 364"/>
              <p:cNvSpPr>
                <a:spLocks/>
              </p:cNvSpPr>
              <p:nvPr/>
            </p:nvSpPr>
            <p:spPr bwMode="auto">
              <a:xfrm>
                <a:off x="3387" y="2292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ADB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8" name="Freeform 365"/>
              <p:cNvSpPr>
                <a:spLocks/>
              </p:cNvSpPr>
              <p:nvPr/>
            </p:nvSpPr>
            <p:spPr bwMode="auto">
              <a:xfrm>
                <a:off x="3387" y="2285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5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ADB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89" name="Freeform 366"/>
              <p:cNvSpPr>
                <a:spLocks/>
              </p:cNvSpPr>
              <p:nvPr/>
            </p:nvSpPr>
            <p:spPr bwMode="auto">
              <a:xfrm>
                <a:off x="3386" y="2278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5" y="838"/>
                    </a:lnTo>
                    <a:lnTo>
                      <a:pt x="0" y="725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9DA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0" name="Freeform 367"/>
              <p:cNvSpPr>
                <a:spLocks/>
              </p:cNvSpPr>
              <p:nvPr/>
            </p:nvSpPr>
            <p:spPr bwMode="auto">
              <a:xfrm>
                <a:off x="3386" y="2271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7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8D9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1" name="Freeform 368"/>
              <p:cNvSpPr>
                <a:spLocks/>
              </p:cNvSpPr>
              <p:nvPr/>
            </p:nvSpPr>
            <p:spPr bwMode="auto">
              <a:xfrm>
                <a:off x="3386" y="2264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w 512"/>
                  <a:gd name="T11" fmla="*/ 0 h 8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838"/>
                  <a:gd name="T20" fmla="*/ 512 w 512"/>
                  <a:gd name="T21" fmla="*/ 838 h 8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838">
                    <a:moveTo>
                      <a:pt x="512" y="113"/>
                    </a:moveTo>
                    <a:lnTo>
                      <a:pt x="6" y="838"/>
                    </a:lnTo>
                    <a:lnTo>
                      <a:pt x="0" y="744"/>
                    </a:lnTo>
                    <a:lnTo>
                      <a:pt x="123" y="550"/>
                    </a:lnTo>
                    <a:lnTo>
                      <a:pt x="506" y="0"/>
                    </a:lnTo>
                    <a:lnTo>
                      <a:pt x="512" y="113"/>
                    </a:lnTo>
                    <a:close/>
                  </a:path>
                </a:pathLst>
              </a:custGeom>
              <a:solidFill>
                <a:srgbClr val="D7D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2" name="Freeform 369"/>
              <p:cNvSpPr>
                <a:spLocks/>
              </p:cNvSpPr>
              <p:nvPr/>
            </p:nvSpPr>
            <p:spPr bwMode="auto">
              <a:xfrm>
                <a:off x="3386" y="2257"/>
                <a:ext cx="63" cy="105"/>
              </a:xfrm>
              <a:custGeom>
                <a:avLst/>
                <a:gdLst>
                  <a:gd name="T0" fmla="*/ 0 w 509"/>
                  <a:gd name="T1" fmla="*/ 0 h 836"/>
                  <a:gd name="T2" fmla="*/ 0 w 509"/>
                  <a:gd name="T3" fmla="*/ 0 h 836"/>
                  <a:gd name="T4" fmla="*/ 0 w 509"/>
                  <a:gd name="T5" fmla="*/ 0 h 836"/>
                  <a:gd name="T6" fmla="*/ 0 w 509"/>
                  <a:gd name="T7" fmla="*/ 0 h 836"/>
                  <a:gd name="T8" fmla="*/ 0 w 509"/>
                  <a:gd name="T9" fmla="*/ 0 h 8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9"/>
                  <a:gd name="T16" fmla="*/ 0 h 836"/>
                  <a:gd name="T17" fmla="*/ 509 w 509"/>
                  <a:gd name="T18" fmla="*/ 836 h 8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9" h="836">
                    <a:moveTo>
                      <a:pt x="509" y="109"/>
                    </a:moveTo>
                    <a:lnTo>
                      <a:pt x="2" y="836"/>
                    </a:lnTo>
                    <a:lnTo>
                      <a:pt x="0" y="797"/>
                    </a:lnTo>
                    <a:lnTo>
                      <a:pt x="503" y="0"/>
                    </a:lnTo>
                    <a:lnTo>
                      <a:pt x="509" y="109"/>
                    </a:lnTo>
                    <a:close/>
                  </a:path>
                </a:pathLst>
              </a:custGeom>
              <a:solidFill>
                <a:srgbClr val="D7D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3" name="Freeform 370"/>
              <p:cNvSpPr>
                <a:spLocks/>
              </p:cNvSpPr>
              <p:nvPr/>
            </p:nvSpPr>
            <p:spPr bwMode="auto">
              <a:xfrm>
                <a:off x="3401" y="2257"/>
                <a:ext cx="48" cy="76"/>
              </a:xfrm>
              <a:custGeom>
                <a:avLst/>
                <a:gdLst>
                  <a:gd name="T0" fmla="*/ 0 w 383"/>
                  <a:gd name="T1" fmla="*/ 0 h 603"/>
                  <a:gd name="T2" fmla="*/ 0 w 383"/>
                  <a:gd name="T3" fmla="*/ 0 h 603"/>
                  <a:gd name="T4" fmla="*/ 0 w 383"/>
                  <a:gd name="T5" fmla="*/ 0 h 603"/>
                  <a:gd name="T6" fmla="*/ 0 w 383"/>
                  <a:gd name="T7" fmla="*/ 0 h 60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3"/>
                  <a:gd name="T13" fmla="*/ 0 h 603"/>
                  <a:gd name="T14" fmla="*/ 383 w 383"/>
                  <a:gd name="T15" fmla="*/ 603 h 60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3" h="603">
                    <a:moveTo>
                      <a:pt x="383" y="53"/>
                    </a:moveTo>
                    <a:lnTo>
                      <a:pt x="0" y="603"/>
                    </a:lnTo>
                    <a:lnTo>
                      <a:pt x="380" y="0"/>
                    </a:lnTo>
                    <a:lnTo>
                      <a:pt x="383" y="53"/>
                    </a:lnTo>
                    <a:close/>
                  </a:path>
                </a:pathLst>
              </a:custGeom>
              <a:solidFill>
                <a:srgbClr val="D6D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4" name="Freeform 371"/>
              <p:cNvSpPr>
                <a:spLocks/>
              </p:cNvSpPr>
              <p:nvPr/>
            </p:nvSpPr>
            <p:spPr bwMode="auto">
              <a:xfrm>
                <a:off x="3137" y="2930"/>
                <a:ext cx="13" cy="21"/>
              </a:xfrm>
              <a:custGeom>
                <a:avLst/>
                <a:gdLst>
                  <a:gd name="T0" fmla="*/ 0 w 106"/>
                  <a:gd name="T1" fmla="*/ 0 h 166"/>
                  <a:gd name="T2" fmla="*/ 0 w 106"/>
                  <a:gd name="T3" fmla="*/ 0 h 166"/>
                  <a:gd name="T4" fmla="*/ 0 w 106"/>
                  <a:gd name="T5" fmla="*/ 0 h 166"/>
                  <a:gd name="T6" fmla="*/ 0 w 106"/>
                  <a:gd name="T7" fmla="*/ 0 h 166"/>
                  <a:gd name="T8" fmla="*/ 0 w 106"/>
                  <a:gd name="T9" fmla="*/ 0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166"/>
                  <a:gd name="T17" fmla="*/ 106 w 106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166">
                    <a:moveTo>
                      <a:pt x="106" y="15"/>
                    </a:moveTo>
                    <a:lnTo>
                      <a:pt x="0" y="166"/>
                    </a:lnTo>
                    <a:lnTo>
                      <a:pt x="105" y="0"/>
                    </a:lnTo>
                    <a:lnTo>
                      <a:pt x="105" y="7"/>
                    </a:lnTo>
                    <a:lnTo>
                      <a:pt x="106" y="15"/>
                    </a:lnTo>
                    <a:close/>
                  </a:path>
                </a:pathLst>
              </a:custGeom>
              <a:solidFill>
                <a:srgbClr val="9090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5" name="Freeform 372"/>
              <p:cNvSpPr>
                <a:spLocks/>
              </p:cNvSpPr>
              <p:nvPr/>
            </p:nvSpPr>
            <p:spPr bwMode="auto">
              <a:xfrm>
                <a:off x="3122" y="2930"/>
                <a:ext cx="28" cy="44"/>
              </a:xfrm>
              <a:custGeom>
                <a:avLst/>
                <a:gdLst>
                  <a:gd name="T0" fmla="*/ 0 w 224"/>
                  <a:gd name="T1" fmla="*/ 0 h 351"/>
                  <a:gd name="T2" fmla="*/ 0 w 224"/>
                  <a:gd name="T3" fmla="*/ 0 h 351"/>
                  <a:gd name="T4" fmla="*/ 0 w 224"/>
                  <a:gd name="T5" fmla="*/ 0 h 351"/>
                  <a:gd name="T6" fmla="*/ 0 w 224"/>
                  <a:gd name="T7" fmla="*/ 0 h 351"/>
                  <a:gd name="T8" fmla="*/ 0 w 224"/>
                  <a:gd name="T9" fmla="*/ 0 h 3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4"/>
                  <a:gd name="T16" fmla="*/ 0 h 351"/>
                  <a:gd name="T17" fmla="*/ 224 w 224"/>
                  <a:gd name="T18" fmla="*/ 351 h 3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4" h="351">
                    <a:moveTo>
                      <a:pt x="224" y="30"/>
                    </a:moveTo>
                    <a:lnTo>
                      <a:pt x="0" y="351"/>
                    </a:lnTo>
                    <a:lnTo>
                      <a:pt x="222" y="0"/>
                    </a:lnTo>
                    <a:lnTo>
                      <a:pt x="223" y="15"/>
                    </a:lnTo>
                    <a:lnTo>
                      <a:pt x="224" y="30"/>
                    </a:lnTo>
                    <a:close/>
                  </a:path>
                </a:pathLst>
              </a:custGeom>
              <a:solidFill>
                <a:srgbClr val="9291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6" name="Freeform 373"/>
              <p:cNvSpPr>
                <a:spLocks/>
              </p:cNvSpPr>
              <p:nvPr/>
            </p:nvSpPr>
            <p:spPr bwMode="auto">
              <a:xfrm>
                <a:off x="3108" y="2932"/>
                <a:ext cx="42" cy="65"/>
              </a:xfrm>
              <a:custGeom>
                <a:avLst/>
                <a:gdLst>
                  <a:gd name="T0" fmla="*/ 0 w 342"/>
                  <a:gd name="T1" fmla="*/ 0 h 522"/>
                  <a:gd name="T2" fmla="*/ 0 w 342"/>
                  <a:gd name="T3" fmla="*/ 0 h 522"/>
                  <a:gd name="T4" fmla="*/ 0 w 342"/>
                  <a:gd name="T5" fmla="*/ 0 h 522"/>
                  <a:gd name="T6" fmla="*/ 0 w 342"/>
                  <a:gd name="T7" fmla="*/ 0 h 522"/>
                  <a:gd name="T8" fmla="*/ 0 w 342"/>
                  <a:gd name="T9" fmla="*/ 0 h 522"/>
                  <a:gd name="T10" fmla="*/ 0 w 342"/>
                  <a:gd name="T11" fmla="*/ 0 h 5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2"/>
                  <a:gd name="T19" fmla="*/ 0 h 522"/>
                  <a:gd name="T20" fmla="*/ 342 w 342"/>
                  <a:gd name="T21" fmla="*/ 522 h 5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2" h="522">
                    <a:moveTo>
                      <a:pt x="234" y="151"/>
                    </a:moveTo>
                    <a:lnTo>
                      <a:pt x="340" y="0"/>
                    </a:lnTo>
                    <a:lnTo>
                      <a:pt x="341" y="15"/>
                    </a:lnTo>
                    <a:lnTo>
                      <a:pt x="342" y="30"/>
                    </a:lnTo>
                    <a:lnTo>
                      <a:pt x="0" y="522"/>
                    </a:lnTo>
                    <a:lnTo>
                      <a:pt x="234" y="151"/>
                    </a:lnTo>
                    <a:close/>
                  </a:path>
                </a:pathLst>
              </a:cu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7" name="Freeform 374"/>
              <p:cNvSpPr>
                <a:spLocks/>
              </p:cNvSpPr>
              <p:nvPr/>
            </p:nvSpPr>
            <p:spPr bwMode="auto">
              <a:xfrm>
                <a:off x="3093" y="2934"/>
                <a:ext cx="58" cy="86"/>
              </a:xfrm>
              <a:custGeom>
                <a:avLst/>
                <a:gdLst>
                  <a:gd name="T0" fmla="*/ 0 w 462"/>
                  <a:gd name="T1" fmla="*/ 0 h 693"/>
                  <a:gd name="T2" fmla="*/ 0 w 462"/>
                  <a:gd name="T3" fmla="*/ 0 h 693"/>
                  <a:gd name="T4" fmla="*/ 0 w 462"/>
                  <a:gd name="T5" fmla="*/ 0 h 693"/>
                  <a:gd name="T6" fmla="*/ 0 w 462"/>
                  <a:gd name="T7" fmla="*/ 0 h 693"/>
                  <a:gd name="T8" fmla="*/ 0 w 462"/>
                  <a:gd name="T9" fmla="*/ 0 h 693"/>
                  <a:gd name="T10" fmla="*/ 0 w 462"/>
                  <a:gd name="T11" fmla="*/ 0 h 6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2"/>
                  <a:gd name="T19" fmla="*/ 0 h 693"/>
                  <a:gd name="T20" fmla="*/ 462 w 462"/>
                  <a:gd name="T21" fmla="*/ 693 h 6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2" h="693">
                    <a:moveTo>
                      <a:pt x="235" y="321"/>
                    </a:moveTo>
                    <a:lnTo>
                      <a:pt x="459" y="0"/>
                    </a:lnTo>
                    <a:lnTo>
                      <a:pt x="460" y="15"/>
                    </a:lnTo>
                    <a:lnTo>
                      <a:pt x="462" y="31"/>
                    </a:lnTo>
                    <a:lnTo>
                      <a:pt x="0" y="693"/>
                    </a:lnTo>
                    <a:lnTo>
                      <a:pt x="235" y="321"/>
                    </a:lnTo>
                    <a:close/>
                  </a:path>
                </a:pathLst>
              </a:custGeom>
              <a:solidFill>
                <a:srgbClr val="9796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8" name="Freeform 375"/>
              <p:cNvSpPr>
                <a:spLocks/>
              </p:cNvSpPr>
              <p:nvPr/>
            </p:nvSpPr>
            <p:spPr bwMode="auto">
              <a:xfrm>
                <a:off x="3087" y="2935"/>
                <a:ext cx="64" cy="95"/>
              </a:xfrm>
              <a:custGeom>
                <a:avLst/>
                <a:gdLst>
                  <a:gd name="T0" fmla="*/ 0 w 510"/>
                  <a:gd name="T1" fmla="*/ 0 h 760"/>
                  <a:gd name="T2" fmla="*/ 0 w 510"/>
                  <a:gd name="T3" fmla="*/ 0 h 760"/>
                  <a:gd name="T4" fmla="*/ 0 w 510"/>
                  <a:gd name="T5" fmla="*/ 0 h 760"/>
                  <a:gd name="T6" fmla="*/ 0 w 510"/>
                  <a:gd name="T7" fmla="*/ 0 h 760"/>
                  <a:gd name="T8" fmla="*/ 0 w 510"/>
                  <a:gd name="T9" fmla="*/ 0 h 760"/>
                  <a:gd name="T10" fmla="*/ 0 w 510"/>
                  <a:gd name="T11" fmla="*/ 0 h 760"/>
                  <a:gd name="T12" fmla="*/ 0 w 510"/>
                  <a:gd name="T13" fmla="*/ 0 h 760"/>
                  <a:gd name="T14" fmla="*/ 0 w 510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10"/>
                  <a:gd name="T25" fmla="*/ 0 h 760"/>
                  <a:gd name="T26" fmla="*/ 510 w 510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10" h="760">
                    <a:moveTo>
                      <a:pt x="164" y="492"/>
                    </a:moveTo>
                    <a:lnTo>
                      <a:pt x="506" y="0"/>
                    </a:lnTo>
                    <a:lnTo>
                      <a:pt x="508" y="16"/>
                    </a:lnTo>
                    <a:lnTo>
                      <a:pt x="510" y="30"/>
                    </a:lnTo>
                    <a:lnTo>
                      <a:pt x="0" y="760"/>
                    </a:lnTo>
                    <a:lnTo>
                      <a:pt x="0" y="755"/>
                    </a:lnTo>
                    <a:lnTo>
                      <a:pt x="0" y="750"/>
                    </a:lnTo>
                    <a:lnTo>
                      <a:pt x="164" y="492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699" name="Freeform 376"/>
              <p:cNvSpPr>
                <a:spLocks/>
              </p:cNvSpPr>
              <p:nvPr/>
            </p:nvSpPr>
            <p:spPr bwMode="auto">
              <a:xfrm>
                <a:off x="3087" y="2937"/>
                <a:ext cx="64" cy="95"/>
              </a:xfrm>
              <a:custGeom>
                <a:avLst/>
                <a:gdLst>
                  <a:gd name="T0" fmla="*/ 0 w 514"/>
                  <a:gd name="T1" fmla="*/ 0 h 760"/>
                  <a:gd name="T2" fmla="*/ 0 w 514"/>
                  <a:gd name="T3" fmla="*/ 0 h 760"/>
                  <a:gd name="T4" fmla="*/ 0 w 514"/>
                  <a:gd name="T5" fmla="*/ 0 h 760"/>
                  <a:gd name="T6" fmla="*/ 0 w 514"/>
                  <a:gd name="T7" fmla="*/ 0 h 760"/>
                  <a:gd name="T8" fmla="*/ 0 w 514"/>
                  <a:gd name="T9" fmla="*/ 0 h 760"/>
                  <a:gd name="T10" fmla="*/ 0 w 514"/>
                  <a:gd name="T11" fmla="*/ 0 h 760"/>
                  <a:gd name="T12" fmla="*/ 0 w 514"/>
                  <a:gd name="T13" fmla="*/ 0 h 760"/>
                  <a:gd name="T14" fmla="*/ 0 w 514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14"/>
                  <a:gd name="T25" fmla="*/ 0 h 760"/>
                  <a:gd name="T26" fmla="*/ 514 w 514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14" h="760">
                    <a:moveTo>
                      <a:pt x="46" y="662"/>
                    </a:moveTo>
                    <a:lnTo>
                      <a:pt x="508" y="0"/>
                    </a:lnTo>
                    <a:lnTo>
                      <a:pt x="510" y="14"/>
                    </a:lnTo>
                    <a:lnTo>
                      <a:pt x="514" y="27"/>
                    </a:lnTo>
                    <a:lnTo>
                      <a:pt x="1" y="760"/>
                    </a:lnTo>
                    <a:lnTo>
                      <a:pt x="1" y="747"/>
                    </a:lnTo>
                    <a:lnTo>
                      <a:pt x="0" y="734"/>
                    </a:lnTo>
                    <a:lnTo>
                      <a:pt x="46" y="662"/>
                    </a:lnTo>
                    <a:close/>
                  </a:path>
                </a:pathLst>
              </a:custGeom>
              <a:solidFill>
                <a:srgbClr val="9C9B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0" name="Freeform 377"/>
              <p:cNvSpPr>
                <a:spLocks/>
              </p:cNvSpPr>
              <p:nvPr/>
            </p:nvSpPr>
            <p:spPr bwMode="auto">
              <a:xfrm>
                <a:off x="3087" y="2939"/>
                <a:ext cx="65" cy="95"/>
              </a:xfrm>
              <a:custGeom>
                <a:avLst/>
                <a:gdLst>
                  <a:gd name="T0" fmla="*/ 0 w 516"/>
                  <a:gd name="T1" fmla="*/ 0 h 761"/>
                  <a:gd name="T2" fmla="*/ 0 w 516"/>
                  <a:gd name="T3" fmla="*/ 0 h 761"/>
                  <a:gd name="T4" fmla="*/ 0 w 516"/>
                  <a:gd name="T5" fmla="*/ 0 h 761"/>
                  <a:gd name="T6" fmla="*/ 0 w 516"/>
                  <a:gd name="T7" fmla="*/ 0 h 761"/>
                  <a:gd name="T8" fmla="*/ 0 w 516"/>
                  <a:gd name="T9" fmla="*/ 0 h 761"/>
                  <a:gd name="T10" fmla="*/ 0 w 516"/>
                  <a:gd name="T11" fmla="*/ 0 h 761"/>
                  <a:gd name="T12" fmla="*/ 0 w 516"/>
                  <a:gd name="T13" fmla="*/ 0 h 7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6"/>
                  <a:gd name="T22" fmla="*/ 0 h 761"/>
                  <a:gd name="T23" fmla="*/ 516 w 516"/>
                  <a:gd name="T24" fmla="*/ 761 h 76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6" h="761">
                    <a:moveTo>
                      <a:pt x="0" y="730"/>
                    </a:moveTo>
                    <a:lnTo>
                      <a:pt x="510" y="0"/>
                    </a:lnTo>
                    <a:lnTo>
                      <a:pt x="513" y="13"/>
                    </a:lnTo>
                    <a:lnTo>
                      <a:pt x="516" y="26"/>
                    </a:lnTo>
                    <a:lnTo>
                      <a:pt x="3" y="761"/>
                    </a:lnTo>
                    <a:lnTo>
                      <a:pt x="1" y="746"/>
                    </a:lnTo>
                    <a:lnTo>
                      <a:pt x="0" y="730"/>
                    </a:ln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1" name="Freeform 378"/>
              <p:cNvSpPr>
                <a:spLocks/>
              </p:cNvSpPr>
              <p:nvPr/>
            </p:nvSpPr>
            <p:spPr bwMode="auto">
              <a:xfrm>
                <a:off x="3087" y="2941"/>
                <a:ext cx="65" cy="95"/>
              </a:xfrm>
              <a:custGeom>
                <a:avLst/>
                <a:gdLst>
                  <a:gd name="T0" fmla="*/ 0 w 519"/>
                  <a:gd name="T1" fmla="*/ 0 h 763"/>
                  <a:gd name="T2" fmla="*/ 0 w 519"/>
                  <a:gd name="T3" fmla="*/ 0 h 763"/>
                  <a:gd name="T4" fmla="*/ 0 w 519"/>
                  <a:gd name="T5" fmla="*/ 0 h 763"/>
                  <a:gd name="T6" fmla="*/ 0 w 519"/>
                  <a:gd name="T7" fmla="*/ 0 h 763"/>
                  <a:gd name="T8" fmla="*/ 0 w 519"/>
                  <a:gd name="T9" fmla="*/ 0 h 763"/>
                  <a:gd name="T10" fmla="*/ 0 w 519"/>
                  <a:gd name="T11" fmla="*/ 0 h 763"/>
                  <a:gd name="T12" fmla="*/ 0 w 519"/>
                  <a:gd name="T13" fmla="*/ 0 h 7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9"/>
                  <a:gd name="T22" fmla="*/ 0 h 763"/>
                  <a:gd name="T23" fmla="*/ 519 w 519"/>
                  <a:gd name="T24" fmla="*/ 763 h 7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9" h="763">
                    <a:moveTo>
                      <a:pt x="0" y="733"/>
                    </a:moveTo>
                    <a:lnTo>
                      <a:pt x="513" y="0"/>
                    </a:lnTo>
                    <a:lnTo>
                      <a:pt x="515" y="13"/>
                    </a:lnTo>
                    <a:lnTo>
                      <a:pt x="519" y="25"/>
                    </a:lnTo>
                    <a:lnTo>
                      <a:pt x="3" y="763"/>
                    </a:lnTo>
                    <a:lnTo>
                      <a:pt x="2" y="748"/>
                    </a:lnTo>
                    <a:lnTo>
                      <a:pt x="0" y="733"/>
                    </a:lnTo>
                    <a:close/>
                  </a:path>
                </a:pathLst>
              </a:custGeom>
              <a:solidFill>
                <a:srgbClr val="A0A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2" name="Freeform 379"/>
              <p:cNvSpPr>
                <a:spLocks/>
              </p:cNvSpPr>
              <p:nvPr/>
            </p:nvSpPr>
            <p:spPr bwMode="auto">
              <a:xfrm>
                <a:off x="3088" y="2942"/>
                <a:ext cx="65" cy="96"/>
              </a:xfrm>
              <a:custGeom>
                <a:avLst/>
                <a:gdLst>
                  <a:gd name="T0" fmla="*/ 0 w 520"/>
                  <a:gd name="T1" fmla="*/ 0 h 765"/>
                  <a:gd name="T2" fmla="*/ 0 w 520"/>
                  <a:gd name="T3" fmla="*/ 0 h 765"/>
                  <a:gd name="T4" fmla="*/ 0 w 520"/>
                  <a:gd name="T5" fmla="*/ 0 h 765"/>
                  <a:gd name="T6" fmla="*/ 0 w 520"/>
                  <a:gd name="T7" fmla="*/ 0 h 765"/>
                  <a:gd name="T8" fmla="*/ 0 w 520"/>
                  <a:gd name="T9" fmla="*/ 0 h 765"/>
                  <a:gd name="T10" fmla="*/ 0 w 520"/>
                  <a:gd name="T11" fmla="*/ 0 h 765"/>
                  <a:gd name="T12" fmla="*/ 0 w 520"/>
                  <a:gd name="T13" fmla="*/ 0 h 7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0"/>
                  <a:gd name="T22" fmla="*/ 0 h 765"/>
                  <a:gd name="T23" fmla="*/ 520 w 520"/>
                  <a:gd name="T24" fmla="*/ 765 h 7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0" h="765">
                    <a:moveTo>
                      <a:pt x="0" y="735"/>
                    </a:moveTo>
                    <a:lnTo>
                      <a:pt x="513" y="0"/>
                    </a:lnTo>
                    <a:lnTo>
                      <a:pt x="517" y="12"/>
                    </a:lnTo>
                    <a:lnTo>
                      <a:pt x="520" y="24"/>
                    </a:lnTo>
                    <a:lnTo>
                      <a:pt x="4" y="765"/>
                    </a:lnTo>
                    <a:lnTo>
                      <a:pt x="1" y="750"/>
                    </a:lnTo>
                    <a:lnTo>
                      <a:pt x="0" y="735"/>
                    </a:lnTo>
                    <a:close/>
                  </a:path>
                </a:pathLst>
              </a:custGeom>
              <a:solidFill>
                <a:srgbClr val="A3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3" name="Freeform 380"/>
              <p:cNvSpPr>
                <a:spLocks/>
              </p:cNvSpPr>
              <p:nvPr/>
            </p:nvSpPr>
            <p:spPr bwMode="auto">
              <a:xfrm>
                <a:off x="3088" y="2944"/>
                <a:ext cx="65" cy="96"/>
              </a:xfrm>
              <a:custGeom>
                <a:avLst/>
                <a:gdLst>
                  <a:gd name="T0" fmla="*/ 0 w 524"/>
                  <a:gd name="T1" fmla="*/ 0 h 766"/>
                  <a:gd name="T2" fmla="*/ 0 w 524"/>
                  <a:gd name="T3" fmla="*/ 0 h 766"/>
                  <a:gd name="T4" fmla="*/ 0 w 524"/>
                  <a:gd name="T5" fmla="*/ 0 h 766"/>
                  <a:gd name="T6" fmla="*/ 0 w 524"/>
                  <a:gd name="T7" fmla="*/ 0 h 766"/>
                  <a:gd name="T8" fmla="*/ 0 w 524"/>
                  <a:gd name="T9" fmla="*/ 0 h 766"/>
                  <a:gd name="T10" fmla="*/ 0 w 524"/>
                  <a:gd name="T11" fmla="*/ 0 h 766"/>
                  <a:gd name="T12" fmla="*/ 0 w 524"/>
                  <a:gd name="T13" fmla="*/ 0 h 7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4"/>
                  <a:gd name="T22" fmla="*/ 0 h 766"/>
                  <a:gd name="T23" fmla="*/ 524 w 524"/>
                  <a:gd name="T24" fmla="*/ 766 h 7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4" h="766">
                    <a:moveTo>
                      <a:pt x="0" y="738"/>
                    </a:moveTo>
                    <a:lnTo>
                      <a:pt x="516" y="0"/>
                    </a:lnTo>
                    <a:lnTo>
                      <a:pt x="519" y="12"/>
                    </a:lnTo>
                    <a:lnTo>
                      <a:pt x="524" y="23"/>
                    </a:lnTo>
                    <a:lnTo>
                      <a:pt x="6" y="766"/>
                    </a:lnTo>
                    <a:lnTo>
                      <a:pt x="3" y="753"/>
                    </a:lnTo>
                    <a:lnTo>
                      <a:pt x="0" y="738"/>
                    </a:lnTo>
                    <a:close/>
                  </a:path>
                </a:pathLst>
              </a:custGeom>
              <a:solidFill>
                <a:srgbClr val="A5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4" name="Freeform 381"/>
              <p:cNvSpPr>
                <a:spLocks/>
              </p:cNvSpPr>
              <p:nvPr/>
            </p:nvSpPr>
            <p:spPr bwMode="auto">
              <a:xfrm>
                <a:off x="3088" y="2945"/>
                <a:ext cx="66" cy="96"/>
              </a:xfrm>
              <a:custGeom>
                <a:avLst/>
                <a:gdLst>
                  <a:gd name="T0" fmla="*/ 0 w 525"/>
                  <a:gd name="T1" fmla="*/ 0 h 767"/>
                  <a:gd name="T2" fmla="*/ 0 w 525"/>
                  <a:gd name="T3" fmla="*/ 0 h 767"/>
                  <a:gd name="T4" fmla="*/ 0 w 525"/>
                  <a:gd name="T5" fmla="*/ 0 h 767"/>
                  <a:gd name="T6" fmla="*/ 0 w 525"/>
                  <a:gd name="T7" fmla="*/ 0 h 767"/>
                  <a:gd name="T8" fmla="*/ 0 w 525"/>
                  <a:gd name="T9" fmla="*/ 0 h 767"/>
                  <a:gd name="T10" fmla="*/ 0 w 525"/>
                  <a:gd name="T11" fmla="*/ 0 h 767"/>
                  <a:gd name="T12" fmla="*/ 0 w 525"/>
                  <a:gd name="T13" fmla="*/ 0 h 7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5"/>
                  <a:gd name="T22" fmla="*/ 0 h 767"/>
                  <a:gd name="T23" fmla="*/ 525 w 525"/>
                  <a:gd name="T24" fmla="*/ 767 h 7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5" h="767">
                    <a:moveTo>
                      <a:pt x="0" y="741"/>
                    </a:moveTo>
                    <a:lnTo>
                      <a:pt x="516" y="0"/>
                    </a:lnTo>
                    <a:lnTo>
                      <a:pt x="521" y="11"/>
                    </a:lnTo>
                    <a:lnTo>
                      <a:pt x="525" y="22"/>
                    </a:lnTo>
                    <a:lnTo>
                      <a:pt x="6" y="767"/>
                    </a:lnTo>
                    <a:lnTo>
                      <a:pt x="3" y="754"/>
                    </a:lnTo>
                    <a:lnTo>
                      <a:pt x="0" y="741"/>
                    </a:lnTo>
                    <a:close/>
                  </a:path>
                </a:pathLst>
              </a:custGeom>
              <a:solidFill>
                <a:srgbClr val="A9A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5" name="Freeform 382"/>
              <p:cNvSpPr>
                <a:spLocks/>
              </p:cNvSpPr>
              <p:nvPr/>
            </p:nvSpPr>
            <p:spPr bwMode="auto">
              <a:xfrm>
                <a:off x="3088" y="2947"/>
                <a:ext cx="66" cy="96"/>
              </a:xfrm>
              <a:custGeom>
                <a:avLst/>
                <a:gdLst>
                  <a:gd name="T0" fmla="*/ 0 w 528"/>
                  <a:gd name="T1" fmla="*/ 0 h 769"/>
                  <a:gd name="T2" fmla="*/ 0 w 528"/>
                  <a:gd name="T3" fmla="*/ 0 h 769"/>
                  <a:gd name="T4" fmla="*/ 0 w 528"/>
                  <a:gd name="T5" fmla="*/ 0 h 769"/>
                  <a:gd name="T6" fmla="*/ 0 w 528"/>
                  <a:gd name="T7" fmla="*/ 0 h 769"/>
                  <a:gd name="T8" fmla="*/ 0 w 528"/>
                  <a:gd name="T9" fmla="*/ 0 h 769"/>
                  <a:gd name="T10" fmla="*/ 0 w 528"/>
                  <a:gd name="T11" fmla="*/ 0 h 769"/>
                  <a:gd name="T12" fmla="*/ 0 w 528"/>
                  <a:gd name="T13" fmla="*/ 0 h 7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8"/>
                  <a:gd name="T22" fmla="*/ 0 h 769"/>
                  <a:gd name="T23" fmla="*/ 528 w 528"/>
                  <a:gd name="T24" fmla="*/ 769 h 7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8" h="769">
                    <a:moveTo>
                      <a:pt x="0" y="743"/>
                    </a:moveTo>
                    <a:lnTo>
                      <a:pt x="518" y="0"/>
                    </a:lnTo>
                    <a:lnTo>
                      <a:pt x="522" y="11"/>
                    </a:lnTo>
                    <a:lnTo>
                      <a:pt x="528" y="22"/>
                    </a:lnTo>
                    <a:lnTo>
                      <a:pt x="6" y="769"/>
                    </a:lnTo>
                    <a:lnTo>
                      <a:pt x="2" y="756"/>
                    </a:lnTo>
                    <a:lnTo>
                      <a:pt x="0" y="743"/>
                    </a:lnTo>
                    <a:close/>
                  </a:path>
                </a:pathLst>
              </a:custGeom>
              <a:solidFill>
                <a:srgbClr val="AB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6" name="Freeform 383"/>
              <p:cNvSpPr>
                <a:spLocks/>
              </p:cNvSpPr>
              <p:nvPr/>
            </p:nvSpPr>
            <p:spPr bwMode="auto">
              <a:xfrm>
                <a:off x="3089" y="2948"/>
                <a:ext cx="66" cy="96"/>
              </a:xfrm>
              <a:custGeom>
                <a:avLst/>
                <a:gdLst>
                  <a:gd name="T0" fmla="*/ 0 w 529"/>
                  <a:gd name="T1" fmla="*/ 0 h 770"/>
                  <a:gd name="T2" fmla="*/ 0 w 529"/>
                  <a:gd name="T3" fmla="*/ 0 h 770"/>
                  <a:gd name="T4" fmla="*/ 0 w 529"/>
                  <a:gd name="T5" fmla="*/ 0 h 770"/>
                  <a:gd name="T6" fmla="*/ 0 w 529"/>
                  <a:gd name="T7" fmla="*/ 0 h 770"/>
                  <a:gd name="T8" fmla="*/ 0 w 529"/>
                  <a:gd name="T9" fmla="*/ 0 h 770"/>
                  <a:gd name="T10" fmla="*/ 0 w 529"/>
                  <a:gd name="T11" fmla="*/ 0 h 770"/>
                  <a:gd name="T12" fmla="*/ 0 w 529"/>
                  <a:gd name="T13" fmla="*/ 0 h 7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9"/>
                  <a:gd name="T22" fmla="*/ 0 h 770"/>
                  <a:gd name="T23" fmla="*/ 529 w 529"/>
                  <a:gd name="T24" fmla="*/ 770 h 7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9" h="770">
                    <a:moveTo>
                      <a:pt x="0" y="745"/>
                    </a:moveTo>
                    <a:lnTo>
                      <a:pt x="519" y="0"/>
                    </a:lnTo>
                    <a:lnTo>
                      <a:pt x="525" y="11"/>
                    </a:lnTo>
                    <a:lnTo>
                      <a:pt x="529" y="20"/>
                    </a:lnTo>
                    <a:lnTo>
                      <a:pt x="7" y="770"/>
                    </a:lnTo>
                    <a:lnTo>
                      <a:pt x="3" y="758"/>
                    </a:lnTo>
                    <a:lnTo>
                      <a:pt x="0" y="745"/>
                    </a:lnTo>
                    <a:close/>
                  </a:path>
                </a:pathLst>
              </a:custGeom>
              <a:solidFill>
                <a:srgbClr val="ADAD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7" name="Freeform 384"/>
              <p:cNvSpPr>
                <a:spLocks/>
              </p:cNvSpPr>
              <p:nvPr/>
            </p:nvSpPr>
            <p:spPr bwMode="auto">
              <a:xfrm>
                <a:off x="3089" y="2949"/>
                <a:ext cx="67" cy="97"/>
              </a:xfrm>
              <a:custGeom>
                <a:avLst/>
                <a:gdLst>
                  <a:gd name="T0" fmla="*/ 0 w 531"/>
                  <a:gd name="T1" fmla="*/ 0 h 770"/>
                  <a:gd name="T2" fmla="*/ 0 w 531"/>
                  <a:gd name="T3" fmla="*/ 0 h 770"/>
                  <a:gd name="T4" fmla="*/ 0 w 531"/>
                  <a:gd name="T5" fmla="*/ 0 h 770"/>
                  <a:gd name="T6" fmla="*/ 0 w 531"/>
                  <a:gd name="T7" fmla="*/ 0 h 770"/>
                  <a:gd name="T8" fmla="*/ 0 w 531"/>
                  <a:gd name="T9" fmla="*/ 0 h 770"/>
                  <a:gd name="T10" fmla="*/ 0 w 531"/>
                  <a:gd name="T11" fmla="*/ 0 h 770"/>
                  <a:gd name="T12" fmla="*/ 0 w 531"/>
                  <a:gd name="T13" fmla="*/ 0 h 7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1"/>
                  <a:gd name="T22" fmla="*/ 0 h 770"/>
                  <a:gd name="T23" fmla="*/ 531 w 531"/>
                  <a:gd name="T24" fmla="*/ 770 h 7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1" h="770">
                    <a:moveTo>
                      <a:pt x="0" y="747"/>
                    </a:moveTo>
                    <a:lnTo>
                      <a:pt x="522" y="0"/>
                    </a:lnTo>
                    <a:lnTo>
                      <a:pt x="526" y="9"/>
                    </a:lnTo>
                    <a:lnTo>
                      <a:pt x="531" y="19"/>
                    </a:lnTo>
                    <a:lnTo>
                      <a:pt x="8" y="770"/>
                    </a:lnTo>
                    <a:lnTo>
                      <a:pt x="4" y="759"/>
                    </a:lnTo>
                    <a:lnTo>
                      <a:pt x="0" y="747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8" name="Freeform 385"/>
              <p:cNvSpPr>
                <a:spLocks/>
              </p:cNvSpPr>
              <p:nvPr/>
            </p:nvSpPr>
            <p:spPr bwMode="auto">
              <a:xfrm>
                <a:off x="3090" y="2951"/>
                <a:ext cx="66" cy="96"/>
              </a:xfrm>
              <a:custGeom>
                <a:avLst/>
                <a:gdLst>
                  <a:gd name="T0" fmla="*/ 0 w 534"/>
                  <a:gd name="T1" fmla="*/ 0 h 773"/>
                  <a:gd name="T2" fmla="*/ 0 w 534"/>
                  <a:gd name="T3" fmla="*/ 0 h 773"/>
                  <a:gd name="T4" fmla="*/ 0 w 534"/>
                  <a:gd name="T5" fmla="*/ 0 h 773"/>
                  <a:gd name="T6" fmla="*/ 0 w 534"/>
                  <a:gd name="T7" fmla="*/ 0 h 773"/>
                  <a:gd name="T8" fmla="*/ 0 w 534"/>
                  <a:gd name="T9" fmla="*/ 0 h 773"/>
                  <a:gd name="T10" fmla="*/ 0 w 534"/>
                  <a:gd name="T11" fmla="*/ 0 h 773"/>
                  <a:gd name="T12" fmla="*/ 0 w 534"/>
                  <a:gd name="T13" fmla="*/ 0 h 7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4"/>
                  <a:gd name="T22" fmla="*/ 0 h 773"/>
                  <a:gd name="T23" fmla="*/ 534 w 534"/>
                  <a:gd name="T24" fmla="*/ 773 h 7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4" h="773">
                    <a:moveTo>
                      <a:pt x="0" y="750"/>
                    </a:moveTo>
                    <a:lnTo>
                      <a:pt x="522" y="0"/>
                    </a:lnTo>
                    <a:lnTo>
                      <a:pt x="527" y="10"/>
                    </a:lnTo>
                    <a:lnTo>
                      <a:pt x="534" y="19"/>
                    </a:lnTo>
                    <a:lnTo>
                      <a:pt x="8" y="773"/>
                    </a:lnTo>
                    <a:lnTo>
                      <a:pt x="4" y="762"/>
                    </a:lnTo>
                    <a:lnTo>
                      <a:pt x="0" y="750"/>
                    </a:lnTo>
                    <a:close/>
                  </a:path>
                </a:pathLst>
              </a:custGeom>
              <a:solidFill>
                <a:srgbClr val="B2B0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09" name="Freeform 386"/>
              <p:cNvSpPr>
                <a:spLocks/>
              </p:cNvSpPr>
              <p:nvPr/>
            </p:nvSpPr>
            <p:spPr bwMode="auto">
              <a:xfrm>
                <a:off x="3090" y="2952"/>
                <a:ext cx="67" cy="96"/>
              </a:xfrm>
              <a:custGeom>
                <a:avLst/>
                <a:gdLst>
                  <a:gd name="T0" fmla="*/ 0 w 535"/>
                  <a:gd name="T1" fmla="*/ 0 h 772"/>
                  <a:gd name="T2" fmla="*/ 0 w 535"/>
                  <a:gd name="T3" fmla="*/ 0 h 772"/>
                  <a:gd name="T4" fmla="*/ 0 w 535"/>
                  <a:gd name="T5" fmla="*/ 0 h 772"/>
                  <a:gd name="T6" fmla="*/ 0 w 535"/>
                  <a:gd name="T7" fmla="*/ 0 h 772"/>
                  <a:gd name="T8" fmla="*/ 0 w 535"/>
                  <a:gd name="T9" fmla="*/ 0 h 772"/>
                  <a:gd name="T10" fmla="*/ 0 w 535"/>
                  <a:gd name="T11" fmla="*/ 0 h 772"/>
                  <a:gd name="T12" fmla="*/ 0 w 535"/>
                  <a:gd name="T13" fmla="*/ 0 h 7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5"/>
                  <a:gd name="T22" fmla="*/ 0 h 772"/>
                  <a:gd name="T23" fmla="*/ 535 w 535"/>
                  <a:gd name="T24" fmla="*/ 772 h 7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5" h="772">
                    <a:moveTo>
                      <a:pt x="0" y="751"/>
                    </a:moveTo>
                    <a:lnTo>
                      <a:pt x="523" y="0"/>
                    </a:lnTo>
                    <a:lnTo>
                      <a:pt x="530" y="9"/>
                    </a:lnTo>
                    <a:lnTo>
                      <a:pt x="535" y="17"/>
                    </a:lnTo>
                    <a:lnTo>
                      <a:pt x="9" y="772"/>
                    </a:lnTo>
                    <a:lnTo>
                      <a:pt x="4" y="763"/>
                    </a:lnTo>
                    <a:lnTo>
                      <a:pt x="0" y="751"/>
                    </a:lnTo>
                    <a:close/>
                  </a:path>
                </a:pathLst>
              </a:custGeom>
              <a:solidFill>
                <a:srgbClr val="B4B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0" name="Freeform 387"/>
              <p:cNvSpPr>
                <a:spLocks/>
              </p:cNvSpPr>
              <p:nvPr/>
            </p:nvSpPr>
            <p:spPr bwMode="auto">
              <a:xfrm>
                <a:off x="3091" y="2953"/>
                <a:ext cx="67" cy="97"/>
              </a:xfrm>
              <a:custGeom>
                <a:avLst/>
                <a:gdLst>
                  <a:gd name="T0" fmla="*/ 0 w 538"/>
                  <a:gd name="T1" fmla="*/ 0 h 774"/>
                  <a:gd name="T2" fmla="*/ 0 w 538"/>
                  <a:gd name="T3" fmla="*/ 0 h 774"/>
                  <a:gd name="T4" fmla="*/ 0 w 538"/>
                  <a:gd name="T5" fmla="*/ 0 h 774"/>
                  <a:gd name="T6" fmla="*/ 0 w 538"/>
                  <a:gd name="T7" fmla="*/ 0 h 774"/>
                  <a:gd name="T8" fmla="*/ 0 w 538"/>
                  <a:gd name="T9" fmla="*/ 0 h 774"/>
                  <a:gd name="T10" fmla="*/ 0 w 538"/>
                  <a:gd name="T11" fmla="*/ 0 h 774"/>
                  <a:gd name="T12" fmla="*/ 0 w 538"/>
                  <a:gd name="T13" fmla="*/ 0 h 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8"/>
                  <a:gd name="T22" fmla="*/ 0 h 774"/>
                  <a:gd name="T23" fmla="*/ 538 w 538"/>
                  <a:gd name="T24" fmla="*/ 774 h 7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8" h="774">
                    <a:moveTo>
                      <a:pt x="0" y="754"/>
                    </a:moveTo>
                    <a:lnTo>
                      <a:pt x="526" y="0"/>
                    </a:lnTo>
                    <a:lnTo>
                      <a:pt x="531" y="10"/>
                    </a:lnTo>
                    <a:lnTo>
                      <a:pt x="538" y="17"/>
                    </a:lnTo>
                    <a:lnTo>
                      <a:pt x="10" y="774"/>
                    </a:lnTo>
                    <a:lnTo>
                      <a:pt x="5" y="764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B7B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1" name="Freeform 388"/>
              <p:cNvSpPr>
                <a:spLocks/>
              </p:cNvSpPr>
              <p:nvPr/>
            </p:nvSpPr>
            <p:spPr bwMode="auto">
              <a:xfrm>
                <a:off x="3091" y="2954"/>
                <a:ext cx="68" cy="97"/>
              </a:xfrm>
              <a:custGeom>
                <a:avLst/>
                <a:gdLst>
                  <a:gd name="T0" fmla="*/ 0 w 539"/>
                  <a:gd name="T1" fmla="*/ 0 h 776"/>
                  <a:gd name="T2" fmla="*/ 0 w 539"/>
                  <a:gd name="T3" fmla="*/ 0 h 776"/>
                  <a:gd name="T4" fmla="*/ 0 w 539"/>
                  <a:gd name="T5" fmla="*/ 0 h 776"/>
                  <a:gd name="T6" fmla="*/ 0 w 539"/>
                  <a:gd name="T7" fmla="*/ 0 h 776"/>
                  <a:gd name="T8" fmla="*/ 0 w 539"/>
                  <a:gd name="T9" fmla="*/ 0 h 776"/>
                  <a:gd name="T10" fmla="*/ 0 w 539"/>
                  <a:gd name="T11" fmla="*/ 0 h 776"/>
                  <a:gd name="T12" fmla="*/ 0 w 539"/>
                  <a:gd name="T13" fmla="*/ 0 h 7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9"/>
                  <a:gd name="T22" fmla="*/ 0 h 776"/>
                  <a:gd name="T23" fmla="*/ 539 w 539"/>
                  <a:gd name="T24" fmla="*/ 776 h 7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9" h="776">
                    <a:moveTo>
                      <a:pt x="0" y="755"/>
                    </a:moveTo>
                    <a:lnTo>
                      <a:pt x="526" y="0"/>
                    </a:lnTo>
                    <a:lnTo>
                      <a:pt x="533" y="9"/>
                    </a:lnTo>
                    <a:lnTo>
                      <a:pt x="539" y="18"/>
                    </a:lnTo>
                    <a:lnTo>
                      <a:pt x="10" y="776"/>
                    </a:lnTo>
                    <a:lnTo>
                      <a:pt x="5" y="766"/>
                    </a:lnTo>
                    <a:lnTo>
                      <a:pt x="0" y="755"/>
                    </a:lnTo>
                    <a:close/>
                  </a:path>
                </a:pathLst>
              </a:custGeom>
              <a:solidFill>
                <a:srgbClr val="B9B8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2" name="Freeform 389"/>
              <p:cNvSpPr>
                <a:spLocks/>
              </p:cNvSpPr>
              <p:nvPr/>
            </p:nvSpPr>
            <p:spPr bwMode="auto">
              <a:xfrm>
                <a:off x="3092" y="2955"/>
                <a:ext cx="67" cy="97"/>
              </a:xfrm>
              <a:custGeom>
                <a:avLst/>
                <a:gdLst>
                  <a:gd name="T0" fmla="*/ 0 w 541"/>
                  <a:gd name="T1" fmla="*/ 0 h 777"/>
                  <a:gd name="T2" fmla="*/ 0 w 541"/>
                  <a:gd name="T3" fmla="*/ 0 h 777"/>
                  <a:gd name="T4" fmla="*/ 0 w 541"/>
                  <a:gd name="T5" fmla="*/ 0 h 777"/>
                  <a:gd name="T6" fmla="*/ 0 w 541"/>
                  <a:gd name="T7" fmla="*/ 0 h 777"/>
                  <a:gd name="T8" fmla="*/ 0 w 541"/>
                  <a:gd name="T9" fmla="*/ 0 h 777"/>
                  <a:gd name="T10" fmla="*/ 0 w 541"/>
                  <a:gd name="T11" fmla="*/ 0 h 777"/>
                  <a:gd name="T12" fmla="*/ 0 w 541"/>
                  <a:gd name="T13" fmla="*/ 0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1"/>
                  <a:gd name="T22" fmla="*/ 0 h 777"/>
                  <a:gd name="T23" fmla="*/ 541 w 541"/>
                  <a:gd name="T24" fmla="*/ 777 h 7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1" h="777">
                    <a:moveTo>
                      <a:pt x="0" y="757"/>
                    </a:moveTo>
                    <a:lnTo>
                      <a:pt x="528" y="0"/>
                    </a:lnTo>
                    <a:lnTo>
                      <a:pt x="534" y="9"/>
                    </a:lnTo>
                    <a:lnTo>
                      <a:pt x="541" y="17"/>
                    </a:lnTo>
                    <a:lnTo>
                      <a:pt x="11" y="777"/>
                    </a:lnTo>
                    <a:lnTo>
                      <a:pt x="4" y="767"/>
                    </a:lnTo>
                    <a:lnTo>
                      <a:pt x="0" y="757"/>
                    </a:lnTo>
                    <a:close/>
                  </a:path>
                </a:pathLst>
              </a:custGeom>
              <a:solidFill>
                <a:srgbClr val="BCBA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3" name="Freeform 390"/>
              <p:cNvSpPr>
                <a:spLocks/>
              </p:cNvSpPr>
              <p:nvPr/>
            </p:nvSpPr>
            <p:spPr bwMode="auto">
              <a:xfrm>
                <a:off x="3093" y="2956"/>
                <a:ext cx="67" cy="97"/>
              </a:xfrm>
              <a:custGeom>
                <a:avLst/>
                <a:gdLst>
                  <a:gd name="T0" fmla="*/ 0 w 542"/>
                  <a:gd name="T1" fmla="*/ 0 h 776"/>
                  <a:gd name="T2" fmla="*/ 0 w 542"/>
                  <a:gd name="T3" fmla="*/ 0 h 776"/>
                  <a:gd name="T4" fmla="*/ 0 w 542"/>
                  <a:gd name="T5" fmla="*/ 0 h 776"/>
                  <a:gd name="T6" fmla="*/ 0 w 542"/>
                  <a:gd name="T7" fmla="*/ 0 h 776"/>
                  <a:gd name="T8" fmla="*/ 0 w 542"/>
                  <a:gd name="T9" fmla="*/ 0 h 776"/>
                  <a:gd name="T10" fmla="*/ 0 w 542"/>
                  <a:gd name="T11" fmla="*/ 0 h 776"/>
                  <a:gd name="T12" fmla="*/ 0 w 542"/>
                  <a:gd name="T13" fmla="*/ 0 h 7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2"/>
                  <a:gd name="T22" fmla="*/ 0 h 776"/>
                  <a:gd name="T23" fmla="*/ 542 w 542"/>
                  <a:gd name="T24" fmla="*/ 776 h 77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2" h="776">
                    <a:moveTo>
                      <a:pt x="0" y="758"/>
                    </a:moveTo>
                    <a:lnTo>
                      <a:pt x="529" y="0"/>
                    </a:lnTo>
                    <a:lnTo>
                      <a:pt x="536" y="8"/>
                    </a:lnTo>
                    <a:lnTo>
                      <a:pt x="542" y="15"/>
                    </a:lnTo>
                    <a:lnTo>
                      <a:pt x="11" y="776"/>
                    </a:lnTo>
                    <a:lnTo>
                      <a:pt x="6" y="768"/>
                    </a:lnTo>
                    <a:lnTo>
                      <a:pt x="0" y="758"/>
                    </a:lnTo>
                    <a:close/>
                  </a:path>
                </a:pathLst>
              </a:custGeom>
              <a:solidFill>
                <a:srgbClr val="BEBD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4" name="Freeform 391"/>
              <p:cNvSpPr>
                <a:spLocks/>
              </p:cNvSpPr>
              <p:nvPr/>
            </p:nvSpPr>
            <p:spPr bwMode="auto">
              <a:xfrm>
                <a:off x="3093" y="2957"/>
                <a:ext cx="68" cy="97"/>
              </a:xfrm>
              <a:custGeom>
                <a:avLst/>
                <a:gdLst>
                  <a:gd name="T0" fmla="*/ 0 w 544"/>
                  <a:gd name="T1" fmla="*/ 0 h 777"/>
                  <a:gd name="T2" fmla="*/ 0 w 544"/>
                  <a:gd name="T3" fmla="*/ 0 h 777"/>
                  <a:gd name="T4" fmla="*/ 0 w 544"/>
                  <a:gd name="T5" fmla="*/ 0 h 777"/>
                  <a:gd name="T6" fmla="*/ 0 w 544"/>
                  <a:gd name="T7" fmla="*/ 0 h 777"/>
                  <a:gd name="T8" fmla="*/ 0 w 544"/>
                  <a:gd name="T9" fmla="*/ 0 h 777"/>
                  <a:gd name="T10" fmla="*/ 0 w 544"/>
                  <a:gd name="T11" fmla="*/ 0 h 777"/>
                  <a:gd name="T12" fmla="*/ 0 w 544"/>
                  <a:gd name="T13" fmla="*/ 0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4"/>
                  <a:gd name="T22" fmla="*/ 0 h 777"/>
                  <a:gd name="T23" fmla="*/ 544 w 544"/>
                  <a:gd name="T24" fmla="*/ 777 h 7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4" h="777">
                    <a:moveTo>
                      <a:pt x="0" y="760"/>
                    </a:moveTo>
                    <a:lnTo>
                      <a:pt x="530" y="0"/>
                    </a:lnTo>
                    <a:lnTo>
                      <a:pt x="536" y="7"/>
                    </a:lnTo>
                    <a:lnTo>
                      <a:pt x="544" y="14"/>
                    </a:lnTo>
                    <a:lnTo>
                      <a:pt x="11" y="777"/>
                    </a:lnTo>
                    <a:lnTo>
                      <a:pt x="5" y="768"/>
                    </a:lnTo>
                    <a:lnTo>
                      <a:pt x="0" y="760"/>
                    </a:lnTo>
                    <a:close/>
                  </a:path>
                </a:pathLst>
              </a:custGeom>
              <a:solidFill>
                <a:srgbClr val="C0BF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5" name="Freeform 392"/>
              <p:cNvSpPr>
                <a:spLocks/>
              </p:cNvSpPr>
              <p:nvPr/>
            </p:nvSpPr>
            <p:spPr bwMode="auto">
              <a:xfrm>
                <a:off x="3094" y="2958"/>
                <a:ext cx="68" cy="97"/>
              </a:xfrm>
              <a:custGeom>
                <a:avLst/>
                <a:gdLst>
                  <a:gd name="T0" fmla="*/ 0 w 546"/>
                  <a:gd name="T1" fmla="*/ 0 h 779"/>
                  <a:gd name="T2" fmla="*/ 0 w 546"/>
                  <a:gd name="T3" fmla="*/ 0 h 779"/>
                  <a:gd name="T4" fmla="*/ 0 w 546"/>
                  <a:gd name="T5" fmla="*/ 0 h 779"/>
                  <a:gd name="T6" fmla="*/ 0 w 546"/>
                  <a:gd name="T7" fmla="*/ 0 h 779"/>
                  <a:gd name="T8" fmla="*/ 0 w 546"/>
                  <a:gd name="T9" fmla="*/ 0 h 779"/>
                  <a:gd name="T10" fmla="*/ 0 w 546"/>
                  <a:gd name="T11" fmla="*/ 0 h 779"/>
                  <a:gd name="T12" fmla="*/ 0 w 546"/>
                  <a:gd name="T13" fmla="*/ 0 h 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6"/>
                  <a:gd name="T22" fmla="*/ 0 h 779"/>
                  <a:gd name="T23" fmla="*/ 546 w 546"/>
                  <a:gd name="T24" fmla="*/ 779 h 7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6" h="779">
                    <a:moveTo>
                      <a:pt x="0" y="761"/>
                    </a:moveTo>
                    <a:lnTo>
                      <a:pt x="531" y="0"/>
                    </a:lnTo>
                    <a:lnTo>
                      <a:pt x="539" y="8"/>
                    </a:lnTo>
                    <a:lnTo>
                      <a:pt x="546" y="14"/>
                    </a:lnTo>
                    <a:lnTo>
                      <a:pt x="12" y="779"/>
                    </a:lnTo>
                    <a:lnTo>
                      <a:pt x="6" y="770"/>
                    </a:lnTo>
                    <a:lnTo>
                      <a:pt x="0" y="761"/>
                    </a:lnTo>
                    <a:close/>
                  </a:path>
                </a:pathLst>
              </a:custGeom>
              <a:solidFill>
                <a:srgbClr val="C3C2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6" name="Freeform 393"/>
              <p:cNvSpPr>
                <a:spLocks/>
              </p:cNvSpPr>
              <p:nvPr/>
            </p:nvSpPr>
            <p:spPr bwMode="auto">
              <a:xfrm>
                <a:off x="3095" y="2959"/>
                <a:ext cx="68" cy="97"/>
              </a:xfrm>
              <a:custGeom>
                <a:avLst/>
                <a:gdLst>
                  <a:gd name="T0" fmla="*/ 0 w 548"/>
                  <a:gd name="T1" fmla="*/ 0 h 779"/>
                  <a:gd name="T2" fmla="*/ 0 w 548"/>
                  <a:gd name="T3" fmla="*/ 0 h 779"/>
                  <a:gd name="T4" fmla="*/ 0 w 548"/>
                  <a:gd name="T5" fmla="*/ 0 h 779"/>
                  <a:gd name="T6" fmla="*/ 0 w 548"/>
                  <a:gd name="T7" fmla="*/ 0 h 779"/>
                  <a:gd name="T8" fmla="*/ 0 w 548"/>
                  <a:gd name="T9" fmla="*/ 0 h 779"/>
                  <a:gd name="T10" fmla="*/ 0 w 548"/>
                  <a:gd name="T11" fmla="*/ 0 h 779"/>
                  <a:gd name="T12" fmla="*/ 0 w 548"/>
                  <a:gd name="T13" fmla="*/ 0 h 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8"/>
                  <a:gd name="T22" fmla="*/ 0 h 779"/>
                  <a:gd name="T23" fmla="*/ 548 w 548"/>
                  <a:gd name="T24" fmla="*/ 779 h 7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8" h="779">
                    <a:moveTo>
                      <a:pt x="0" y="763"/>
                    </a:moveTo>
                    <a:lnTo>
                      <a:pt x="533" y="0"/>
                    </a:lnTo>
                    <a:lnTo>
                      <a:pt x="540" y="7"/>
                    </a:lnTo>
                    <a:lnTo>
                      <a:pt x="548" y="14"/>
                    </a:lnTo>
                    <a:lnTo>
                      <a:pt x="13" y="779"/>
                    </a:lnTo>
                    <a:lnTo>
                      <a:pt x="6" y="772"/>
                    </a:lnTo>
                    <a:lnTo>
                      <a:pt x="0" y="763"/>
                    </a:lnTo>
                    <a:close/>
                  </a:path>
                </a:pathLst>
              </a:custGeom>
              <a:solidFill>
                <a:srgbClr val="C5C4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7" name="Freeform 394"/>
              <p:cNvSpPr>
                <a:spLocks/>
              </p:cNvSpPr>
              <p:nvPr/>
            </p:nvSpPr>
            <p:spPr bwMode="auto">
              <a:xfrm>
                <a:off x="3095" y="2960"/>
                <a:ext cx="69" cy="97"/>
              </a:xfrm>
              <a:custGeom>
                <a:avLst/>
                <a:gdLst>
                  <a:gd name="T0" fmla="*/ 0 w 550"/>
                  <a:gd name="T1" fmla="*/ 0 h 780"/>
                  <a:gd name="T2" fmla="*/ 0 w 550"/>
                  <a:gd name="T3" fmla="*/ 0 h 780"/>
                  <a:gd name="T4" fmla="*/ 0 w 550"/>
                  <a:gd name="T5" fmla="*/ 0 h 780"/>
                  <a:gd name="T6" fmla="*/ 0 w 550"/>
                  <a:gd name="T7" fmla="*/ 0 h 780"/>
                  <a:gd name="T8" fmla="*/ 0 w 550"/>
                  <a:gd name="T9" fmla="*/ 0 h 780"/>
                  <a:gd name="T10" fmla="*/ 0 w 550"/>
                  <a:gd name="T11" fmla="*/ 0 h 780"/>
                  <a:gd name="T12" fmla="*/ 0 w 550"/>
                  <a:gd name="T13" fmla="*/ 0 h 7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0"/>
                  <a:gd name="T22" fmla="*/ 0 h 780"/>
                  <a:gd name="T23" fmla="*/ 550 w 550"/>
                  <a:gd name="T24" fmla="*/ 780 h 7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0" h="780">
                    <a:moveTo>
                      <a:pt x="0" y="765"/>
                    </a:moveTo>
                    <a:lnTo>
                      <a:pt x="534" y="0"/>
                    </a:lnTo>
                    <a:lnTo>
                      <a:pt x="542" y="7"/>
                    </a:lnTo>
                    <a:lnTo>
                      <a:pt x="550" y="12"/>
                    </a:lnTo>
                    <a:lnTo>
                      <a:pt x="13" y="780"/>
                    </a:lnTo>
                    <a:lnTo>
                      <a:pt x="7" y="772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C8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8" name="Freeform 395"/>
              <p:cNvSpPr>
                <a:spLocks/>
              </p:cNvSpPr>
              <p:nvPr/>
            </p:nvSpPr>
            <p:spPr bwMode="auto">
              <a:xfrm>
                <a:off x="3096" y="2961"/>
                <a:ext cx="69" cy="97"/>
              </a:xfrm>
              <a:custGeom>
                <a:avLst/>
                <a:gdLst>
                  <a:gd name="T0" fmla="*/ 0 w 550"/>
                  <a:gd name="T1" fmla="*/ 0 h 781"/>
                  <a:gd name="T2" fmla="*/ 0 w 550"/>
                  <a:gd name="T3" fmla="*/ 0 h 781"/>
                  <a:gd name="T4" fmla="*/ 0 w 550"/>
                  <a:gd name="T5" fmla="*/ 0 h 781"/>
                  <a:gd name="T6" fmla="*/ 0 w 550"/>
                  <a:gd name="T7" fmla="*/ 0 h 781"/>
                  <a:gd name="T8" fmla="*/ 0 w 550"/>
                  <a:gd name="T9" fmla="*/ 0 h 781"/>
                  <a:gd name="T10" fmla="*/ 0 w 550"/>
                  <a:gd name="T11" fmla="*/ 0 h 781"/>
                  <a:gd name="T12" fmla="*/ 0 w 550"/>
                  <a:gd name="T13" fmla="*/ 0 h 7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0"/>
                  <a:gd name="T22" fmla="*/ 0 h 781"/>
                  <a:gd name="T23" fmla="*/ 550 w 550"/>
                  <a:gd name="T24" fmla="*/ 781 h 78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0" h="781">
                    <a:moveTo>
                      <a:pt x="0" y="765"/>
                    </a:moveTo>
                    <a:lnTo>
                      <a:pt x="535" y="0"/>
                    </a:lnTo>
                    <a:lnTo>
                      <a:pt x="543" y="5"/>
                    </a:lnTo>
                    <a:lnTo>
                      <a:pt x="550" y="12"/>
                    </a:lnTo>
                    <a:lnTo>
                      <a:pt x="14" y="781"/>
                    </a:lnTo>
                    <a:lnTo>
                      <a:pt x="6" y="773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CA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19" name="Freeform 396"/>
              <p:cNvSpPr>
                <a:spLocks/>
              </p:cNvSpPr>
              <p:nvPr/>
            </p:nvSpPr>
            <p:spPr bwMode="auto">
              <a:xfrm>
                <a:off x="3097" y="2961"/>
                <a:ext cx="69" cy="98"/>
              </a:xfrm>
              <a:custGeom>
                <a:avLst/>
                <a:gdLst>
                  <a:gd name="T0" fmla="*/ 0 w 553"/>
                  <a:gd name="T1" fmla="*/ 0 h 782"/>
                  <a:gd name="T2" fmla="*/ 0 w 553"/>
                  <a:gd name="T3" fmla="*/ 0 h 782"/>
                  <a:gd name="T4" fmla="*/ 0 w 553"/>
                  <a:gd name="T5" fmla="*/ 0 h 782"/>
                  <a:gd name="T6" fmla="*/ 0 w 553"/>
                  <a:gd name="T7" fmla="*/ 0 h 782"/>
                  <a:gd name="T8" fmla="*/ 0 w 553"/>
                  <a:gd name="T9" fmla="*/ 0 h 782"/>
                  <a:gd name="T10" fmla="*/ 0 w 553"/>
                  <a:gd name="T11" fmla="*/ 0 h 782"/>
                  <a:gd name="T12" fmla="*/ 0 w 553"/>
                  <a:gd name="T13" fmla="*/ 0 h 7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3"/>
                  <a:gd name="T22" fmla="*/ 0 h 782"/>
                  <a:gd name="T23" fmla="*/ 553 w 553"/>
                  <a:gd name="T24" fmla="*/ 782 h 78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3" h="782">
                    <a:moveTo>
                      <a:pt x="0" y="768"/>
                    </a:moveTo>
                    <a:lnTo>
                      <a:pt x="537" y="0"/>
                    </a:lnTo>
                    <a:lnTo>
                      <a:pt x="544" y="7"/>
                    </a:lnTo>
                    <a:lnTo>
                      <a:pt x="553" y="12"/>
                    </a:lnTo>
                    <a:lnTo>
                      <a:pt x="15" y="782"/>
                    </a:lnTo>
                    <a:lnTo>
                      <a:pt x="8" y="776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0" name="Freeform 397"/>
              <p:cNvSpPr>
                <a:spLocks/>
              </p:cNvSpPr>
              <p:nvPr/>
            </p:nvSpPr>
            <p:spPr bwMode="auto">
              <a:xfrm>
                <a:off x="3098" y="2962"/>
                <a:ext cx="69" cy="98"/>
              </a:xfrm>
              <a:custGeom>
                <a:avLst/>
                <a:gdLst>
                  <a:gd name="T0" fmla="*/ 0 w 552"/>
                  <a:gd name="T1" fmla="*/ 0 h 782"/>
                  <a:gd name="T2" fmla="*/ 0 w 552"/>
                  <a:gd name="T3" fmla="*/ 0 h 782"/>
                  <a:gd name="T4" fmla="*/ 0 w 552"/>
                  <a:gd name="T5" fmla="*/ 0 h 782"/>
                  <a:gd name="T6" fmla="*/ 0 w 552"/>
                  <a:gd name="T7" fmla="*/ 0 h 782"/>
                  <a:gd name="T8" fmla="*/ 0 w 552"/>
                  <a:gd name="T9" fmla="*/ 0 h 782"/>
                  <a:gd name="T10" fmla="*/ 0 w 552"/>
                  <a:gd name="T11" fmla="*/ 0 h 782"/>
                  <a:gd name="T12" fmla="*/ 0 w 552"/>
                  <a:gd name="T13" fmla="*/ 0 h 7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2"/>
                  <a:gd name="T22" fmla="*/ 0 h 782"/>
                  <a:gd name="T23" fmla="*/ 552 w 552"/>
                  <a:gd name="T24" fmla="*/ 782 h 78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2" h="782">
                    <a:moveTo>
                      <a:pt x="0" y="769"/>
                    </a:moveTo>
                    <a:lnTo>
                      <a:pt x="536" y="0"/>
                    </a:lnTo>
                    <a:lnTo>
                      <a:pt x="545" y="5"/>
                    </a:lnTo>
                    <a:lnTo>
                      <a:pt x="552" y="11"/>
                    </a:lnTo>
                    <a:lnTo>
                      <a:pt x="14" y="782"/>
                    </a:lnTo>
                    <a:lnTo>
                      <a:pt x="7" y="775"/>
                    </a:lnTo>
                    <a:lnTo>
                      <a:pt x="0" y="769"/>
                    </a:lnTo>
                    <a:close/>
                  </a:path>
                </a:pathLst>
              </a:custGeom>
              <a:solidFill>
                <a:srgbClr val="D0CE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1" name="Freeform 398"/>
              <p:cNvSpPr>
                <a:spLocks/>
              </p:cNvSpPr>
              <p:nvPr/>
            </p:nvSpPr>
            <p:spPr bwMode="auto">
              <a:xfrm>
                <a:off x="3099" y="2963"/>
                <a:ext cx="69" cy="98"/>
              </a:xfrm>
              <a:custGeom>
                <a:avLst/>
                <a:gdLst>
                  <a:gd name="T0" fmla="*/ 0 w 554"/>
                  <a:gd name="T1" fmla="*/ 0 h 783"/>
                  <a:gd name="T2" fmla="*/ 0 w 554"/>
                  <a:gd name="T3" fmla="*/ 0 h 783"/>
                  <a:gd name="T4" fmla="*/ 0 w 554"/>
                  <a:gd name="T5" fmla="*/ 0 h 783"/>
                  <a:gd name="T6" fmla="*/ 0 w 554"/>
                  <a:gd name="T7" fmla="*/ 0 h 783"/>
                  <a:gd name="T8" fmla="*/ 0 w 554"/>
                  <a:gd name="T9" fmla="*/ 0 h 783"/>
                  <a:gd name="T10" fmla="*/ 0 w 554"/>
                  <a:gd name="T11" fmla="*/ 0 h 783"/>
                  <a:gd name="T12" fmla="*/ 0 w 554"/>
                  <a:gd name="T13" fmla="*/ 0 h 7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4"/>
                  <a:gd name="T22" fmla="*/ 0 h 783"/>
                  <a:gd name="T23" fmla="*/ 554 w 554"/>
                  <a:gd name="T24" fmla="*/ 783 h 7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4" h="783">
                    <a:moveTo>
                      <a:pt x="0" y="770"/>
                    </a:moveTo>
                    <a:lnTo>
                      <a:pt x="538" y="0"/>
                    </a:lnTo>
                    <a:lnTo>
                      <a:pt x="545" y="6"/>
                    </a:lnTo>
                    <a:lnTo>
                      <a:pt x="554" y="10"/>
                    </a:lnTo>
                    <a:lnTo>
                      <a:pt x="16" y="783"/>
                    </a:lnTo>
                    <a:lnTo>
                      <a:pt x="7" y="778"/>
                    </a:lnTo>
                    <a:lnTo>
                      <a:pt x="0" y="770"/>
                    </a:lnTo>
                    <a:close/>
                  </a:path>
                </a:pathLst>
              </a:custGeom>
              <a:solidFill>
                <a:srgbClr val="D2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2" name="Freeform 399"/>
              <p:cNvSpPr>
                <a:spLocks/>
              </p:cNvSpPr>
              <p:nvPr/>
            </p:nvSpPr>
            <p:spPr bwMode="auto">
              <a:xfrm>
                <a:off x="3100" y="2964"/>
                <a:ext cx="69" cy="98"/>
              </a:xfrm>
              <a:custGeom>
                <a:avLst/>
                <a:gdLst>
                  <a:gd name="T0" fmla="*/ 0 w 556"/>
                  <a:gd name="T1" fmla="*/ 0 h 784"/>
                  <a:gd name="T2" fmla="*/ 0 w 556"/>
                  <a:gd name="T3" fmla="*/ 0 h 784"/>
                  <a:gd name="T4" fmla="*/ 0 w 556"/>
                  <a:gd name="T5" fmla="*/ 0 h 784"/>
                  <a:gd name="T6" fmla="*/ 0 w 556"/>
                  <a:gd name="T7" fmla="*/ 0 h 784"/>
                  <a:gd name="T8" fmla="*/ 0 w 556"/>
                  <a:gd name="T9" fmla="*/ 0 h 784"/>
                  <a:gd name="T10" fmla="*/ 0 w 556"/>
                  <a:gd name="T11" fmla="*/ 0 h 784"/>
                  <a:gd name="T12" fmla="*/ 0 w 556"/>
                  <a:gd name="T13" fmla="*/ 0 h 7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6"/>
                  <a:gd name="T22" fmla="*/ 0 h 784"/>
                  <a:gd name="T23" fmla="*/ 556 w 556"/>
                  <a:gd name="T24" fmla="*/ 784 h 7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6" h="784">
                    <a:moveTo>
                      <a:pt x="0" y="771"/>
                    </a:moveTo>
                    <a:lnTo>
                      <a:pt x="538" y="0"/>
                    </a:lnTo>
                    <a:lnTo>
                      <a:pt x="547" y="5"/>
                    </a:lnTo>
                    <a:lnTo>
                      <a:pt x="556" y="9"/>
                    </a:lnTo>
                    <a:lnTo>
                      <a:pt x="16" y="784"/>
                    </a:lnTo>
                    <a:lnTo>
                      <a:pt x="9" y="777"/>
                    </a:lnTo>
                    <a:lnTo>
                      <a:pt x="0" y="771"/>
                    </a:lnTo>
                    <a:close/>
                  </a:path>
                </a:pathLst>
              </a:custGeom>
              <a:solidFill>
                <a:srgbClr val="D5D4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3" name="Freeform 400"/>
              <p:cNvSpPr>
                <a:spLocks/>
              </p:cNvSpPr>
              <p:nvPr/>
            </p:nvSpPr>
            <p:spPr bwMode="auto">
              <a:xfrm>
                <a:off x="3101" y="2964"/>
                <a:ext cx="69" cy="98"/>
              </a:xfrm>
              <a:custGeom>
                <a:avLst/>
                <a:gdLst>
                  <a:gd name="T0" fmla="*/ 0 w 555"/>
                  <a:gd name="T1" fmla="*/ 0 h 785"/>
                  <a:gd name="T2" fmla="*/ 0 w 555"/>
                  <a:gd name="T3" fmla="*/ 0 h 785"/>
                  <a:gd name="T4" fmla="*/ 0 w 555"/>
                  <a:gd name="T5" fmla="*/ 0 h 785"/>
                  <a:gd name="T6" fmla="*/ 0 w 555"/>
                  <a:gd name="T7" fmla="*/ 0 h 785"/>
                  <a:gd name="T8" fmla="*/ 0 w 555"/>
                  <a:gd name="T9" fmla="*/ 0 h 785"/>
                  <a:gd name="T10" fmla="*/ 0 w 555"/>
                  <a:gd name="T11" fmla="*/ 0 h 785"/>
                  <a:gd name="T12" fmla="*/ 0 w 555"/>
                  <a:gd name="T13" fmla="*/ 0 h 7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5"/>
                  <a:gd name="T22" fmla="*/ 0 h 785"/>
                  <a:gd name="T23" fmla="*/ 555 w 555"/>
                  <a:gd name="T24" fmla="*/ 785 h 7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5" h="785">
                    <a:moveTo>
                      <a:pt x="0" y="773"/>
                    </a:moveTo>
                    <a:lnTo>
                      <a:pt x="538" y="0"/>
                    </a:lnTo>
                    <a:lnTo>
                      <a:pt x="547" y="5"/>
                    </a:lnTo>
                    <a:lnTo>
                      <a:pt x="555" y="10"/>
                    </a:lnTo>
                    <a:lnTo>
                      <a:pt x="15" y="785"/>
                    </a:lnTo>
                    <a:lnTo>
                      <a:pt x="7" y="780"/>
                    </a:lnTo>
                    <a:lnTo>
                      <a:pt x="0" y="773"/>
                    </a:lnTo>
                    <a:close/>
                  </a:path>
                </a:pathLst>
              </a:custGeom>
              <a:solidFill>
                <a:srgbClr val="D7D7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4" name="Freeform 401"/>
              <p:cNvSpPr>
                <a:spLocks/>
              </p:cNvSpPr>
              <p:nvPr/>
            </p:nvSpPr>
            <p:spPr bwMode="auto">
              <a:xfrm>
                <a:off x="3102" y="2965"/>
                <a:ext cx="70" cy="98"/>
              </a:xfrm>
              <a:custGeom>
                <a:avLst/>
                <a:gdLst>
                  <a:gd name="T0" fmla="*/ 0 w 558"/>
                  <a:gd name="T1" fmla="*/ 0 h 786"/>
                  <a:gd name="T2" fmla="*/ 0 w 558"/>
                  <a:gd name="T3" fmla="*/ 0 h 786"/>
                  <a:gd name="T4" fmla="*/ 0 w 558"/>
                  <a:gd name="T5" fmla="*/ 0 h 786"/>
                  <a:gd name="T6" fmla="*/ 0 w 558"/>
                  <a:gd name="T7" fmla="*/ 0 h 786"/>
                  <a:gd name="T8" fmla="*/ 0 w 558"/>
                  <a:gd name="T9" fmla="*/ 0 h 786"/>
                  <a:gd name="T10" fmla="*/ 0 w 558"/>
                  <a:gd name="T11" fmla="*/ 0 h 786"/>
                  <a:gd name="T12" fmla="*/ 0 w 558"/>
                  <a:gd name="T13" fmla="*/ 0 h 7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8"/>
                  <a:gd name="T22" fmla="*/ 0 h 786"/>
                  <a:gd name="T23" fmla="*/ 558 w 558"/>
                  <a:gd name="T24" fmla="*/ 786 h 7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8" h="786">
                    <a:moveTo>
                      <a:pt x="0" y="775"/>
                    </a:moveTo>
                    <a:lnTo>
                      <a:pt x="540" y="0"/>
                    </a:lnTo>
                    <a:lnTo>
                      <a:pt x="549" y="5"/>
                    </a:lnTo>
                    <a:lnTo>
                      <a:pt x="558" y="9"/>
                    </a:lnTo>
                    <a:lnTo>
                      <a:pt x="16" y="786"/>
                    </a:lnTo>
                    <a:lnTo>
                      <a:pt x="8" y="780"/>
                    </a:lnTo>
                    <a:lnTo>
                      <a:pt x="0" y="775"/>
                    </a:lnTo>
                    <a:close/>
                  </a:path>
                </a:pathLst>
              </a:custGeom>
              <a:solidFill>
                <a:srgbClr val="D9D9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5" name="Freeform 402"/>
              <p:cNvSpPr>
                <a:spLocks/>
              </p:cNvSpPr>
              <p:nvPr/>
            </p:nvSpPr>
            <p:spPr bwMode="auto">
              <a:xfrm>
                <a:off x="3103" y="2965"/>
                <a:ext cx="70" cy="99"/>
              </a:xfrm>
              <a:custGeom>
                <a:avLst/>
                <a:gdLst>
                  <a:gd name="T0" fmla="*/ 0 w 560"/>
                  <a:gd name="T1" fmla="*/ 0 h 786"/>
                  <a:gd name="T2" fmla="*/ 0 w 560"/>
                  <a:gd name="T3" fmla="*/ 0 h 786"/>
                  <a:gd name="T4" fmla="*/ 0 w 560"/>
                  <a:gd name="T5" fmla="*/ 0 h 786"/>
                  <a:gd name="T6" fmla="*/ 0 w 560"/>
                  <a:gd name="T7" fmla="*/ 0 h 786"/>
                  <a:gd name="T8" fmla="*/ 0 w 560"/>
                  <a:gd name="T9" fmla="*/ 0 h 786"/>
                  <a:gd name="T10" fmla="*/ 0 w 560"/>
                  <a:gd name="T11" fmla="*/ 0 h 786"/>
                  <a:gd name="T12" fmla="*/ 0 w 560"/>
                  <a:gd name="T13" fmla="*/ 0 h 7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0"/>
                  <a:gd name="T22" fmla="*/ 0 h 786"/>
                  <a:gd name="T23" fmla="*/ 560 w 560"/>
                  <a:gd name="T24" fmla="*/ 786 h 7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0" h="786">
                    <a:moveTo>
                      <a:pt x="0" y="775"/>
                    </a:moveTo>
                    <a:lnTo>
                      <a:pt x="540" y="0"/>
                    </a:lnTo>
                    <a:lnTo>
                      <a:pt x="550" y="4"/>
                    </a:lnTo>
                    <a:lnTo>
                      <a:pt x="560" y="7"/>
                    </a:lnTo>
                    <a:lnTo>
                      <a:pt x="17" y="786"/>
                    </a:lnTo>
                    <a:lnTo>
                      <a:pt x="8" y="781"/>
                    </a:lnTo>
                    <a:lnTo>
                      <a:pt x="0" y="775"/>
                    </a:lnTo>
                    <a:close/>
                  </a:path>
                </a:pathLst>
              </a:custGeom>
              <a:solidFill>
                <a:srgbClr val="DCDA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6" name="Freeform 403"/>
              <p:cNvSpPr>
                <a:spLocks/>
              </p:cNvSpPr>
              <p:nvPr/>
            </p:nvSpPr>
            <p:spPr bwMode="auto">
              <a:xfrm>
                <a:off x="3104" y="2966"/>
                <a:ext cx="70" cy="98"/>
              </a:xfrm>
              <a:custGeom>
                <a:avLst/>
                <a:gdLst>
                  <a:gd name="T0" fmla="*/ 0 w 561"/>
                  <a:gd name="T1" fmla="*/ 0 h 786"/>
                  <a:gd name="T2" fmla="*/ 0 w 561"/>
                  <a:gd name="T3" fmla="*/ 0 h 786"/>
                  <a:gd name="T4" fmla="*/ 0 w 561"/>
                  <a:gd name="T5" fmla="*/ 0 h 786"/>
                  <a:gd name="T6" fmla="*/ 0 w 561"/>
                  <a:gd name="T7" fmla="*/ 0 h 786"/>
                  <a:gd name="T8" fmla="*/ 0 w 561"/>
                  <a:gd name="T9" fmla="*/ 0 h 786"/>
                  <a:gd name="T10" fmla="*/ 0 w 561"/>
                  <a:gd name="T11" fmla="*/ 0 h 786"/>
                  <a:gd name="T12" fmla="*/ 0 w 561"/>
                  <a:gd name="T13" fmla="*/ 0 h 7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1"/>
                  <a:gd name="T22" fmla="*/ 0 h 786"/>
                  <a:gd name="T23" fmla="*/ 561 w 561"/>
                  <a:gd name="T24" fmla="*/ 786 h 7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1" h="786">
                    <a:moveTo>
                      <a:pt x="0" y="777"/>
                    </a:moveTo>
                    <a:lnTo>
                      <a:pt x="542" y="0"/>
                    </a:lnTo>
                    <a:lnTo>
                      <a:pt x="552" y="4"/>
                    </a:lnTo>
                    <a:lnTo>
                      <a:pt x="561" y="8"/>
                    </a:lnTo>
                    <a:lnTo>
                      <a:pt x="18" y="786"/>
                    </a:lnTo>
                    <a:lnTo>
                      <a:pt x="9" y="782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7" name="Freeform 404"/>
              <p:cNvSpPr>
                <a:spLocks/>
              </p:cNvSpPr>
              <p:nvPr/>
            </p:nvSpPr>
            <p:spPr bwMode="auto">
              <a:xfrm>
                <a:off x="3105" y="2966"/>
                <a:ext cx="70" cy="99"/>
              </a:xfrm>
              <a:custGeom>
                <a:avLst/>
                <a:gdLst>
                  <a:gd name="T0" fmla="*/ 0 w 561"/>
                  <a:gd name="T1" fmla="*/ 0 h 788"/>
                  <a:gd name="T2" fmla="*/ 0 w 561"/>
                  <a:gd name="T3" fmla="*/ 0 h 788"/>
                  <a:gd name="T4" fmla="*/ 0 w 561"/>
                  <a:gd name="T5" fmla="*/ 0 h 788"/>
                  <a:gd name="T6" fmla="*/ 0 w 561"/>
                  <a:gd name="T7" fmla="*/ 0 h 788"/>
                  <a:gd name="T8" fmla="*/ 0 w 561"/>
                  <a:gd name="T9" fmla="*/ 0 h 788"/>
                  <a:gd name="T10" fmla="*/ 0 w 561"/>
                  <a:gd name="T11" fmla="*/ 0 h 788"/>
                  <a:gd name="T12" fmla="*/ 0 w 561"/>
                  <a:gd name="T13" fmla="*/ 0 h 7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1"/>
                  <a:gd name="T22" fmla="*/ 0 h 788"/>
                  <a:gd name="T23" fmla="*/ 561 w 561"/>
                  <a:gd name="T24" fmla="*/ 788 h 7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1" h="788">
                    <a:moveTo>
                      <a:pt x="0" y="779"/>
                    </a:moveTo>
                    <a:lnTo>
                      <a:pt x="543" y="0"/>
                    </a:lnTo>
                    <a:lnTo>
                      <a:pt x="553" y="5"/>
                    </a:lnTo>
                    <a:lnTo>
                      <a:pt x="561" y="8"/>
                    </a:lnTo>
                    <a:lnTo>
                      <a:pt x="17" y="788"/>
                    </a:lnTo>
                    <a:lnTo>
                      <a:pt x="9" y="783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E0E0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728" name="Freeform 405"/>
              <p:cNvSpPr>
                <a:spLocks/>
              </p:cNvSpPr>
              <p:nvPr/>
            </p:nvSpPr>
            <p:spPr bwMode="auto">
              <a:xfrm>
                <a:off x="3106" y="2967"/>
                <a:ext cx="70" cy="98"/>
              </a:xfrm>
              <a:custGeom>
                <a:avLst/>
                <a:gdLst>
                  <a:gd name="T0" fmla="*/ 0 w 563"/>
                  <a:gd name="T1" fmla="*/ 0 h 787"/>
                  <a:gd name="T2" fmla="*/ 0 w 563"/>
                  <a:gd name="T3" fmla="*/ 0 h 787"/>
                  <a:gd name="T4" fmla="*/ 0 w 563"/>
                  <a:gd name="T5" fmla="*/ 0 h 787"/>
                  <a:gd name="T6" fmla="*/ 0 w 563"/>
                  <a:gd name="T7" fmla="*/ 0 h 787"/>
                  <a:gd name="T8" fmla="*/ 0 w 563"/>
                  <a:gd name="T9" fmla="*/ 0 h 787"/>
                  <a:gd name="T10" fmla="*/ 0 w 563"/>
                  <a:gd name="T11" fmla="*/ 0 h 787"/>
                  <a:gd name="T12" fmla="*/ 0 w 563"/>
                  <a:gd name="T13" fmla="*/ 0 h 7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3"/>
                  <a:gd name="T22" fmla="*/ 0 h 787"/>
                  <a:gd name="T23" fmla="*/ 563 w 563"/>
                  <a:gd name="T24" fmla="*/ 787 h 7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3" h="787">
                    <a:moveTo>
                      <a:pt x="0" y="778"/>
                    </a:moveTo>
                    <a:lnTo>
                      <a:pt x="543" y="0"/>
                    </a:lnTo>
                    <a:lnTo>
                      <a:pt x="553" y="3"/>
                    </a:lnTo>
                    <a:lnTo>
                      <a:pt x="563" y="6"/>
                    </a:lnTo>
                    <a:lnTo>
                      <a:pt x="18" y="787"/>
                    </a:lnTo>
                    <a:lnTo>
                      <a:pt x="8" y="783"/>
                    </a:lnTo>
                    <a:lnTo>
                      <a:pt x="0" y="778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4678146" y="3102088"/>
              <a:ext cx="1277880" cy="1884433"/>
              <a:chOff x="2947" y="1954"/>
              <a:chExt cx="805" cy="1187"/>
            </a:xfrm>
          </p:grpSpPr>
          <p:sp>
            <p:nvSpPr>
              <p:cNvPr id="8329" name="Freeform 407"/>
              <p:cNvSpPr>
                <a:spLocks/>
              </p:cNvSpPr>
              <p:nvPr/>
            </p:nvSpPr>
            <p:spPr bwMode="auto">
              <a:xfrm>
                <a:off x="3107" y="2967"/>
                <a:ext cx="71" cy="99"/>
              </a:xfrm>
              <a:custGeom>
                <a:avLst/>
                <a:gdLst>
                  <a:gd name="T0" fmla="*/ 0 w 565"/>
                  <a:gd name="T1" fmla="*/ 0 h 789"/>
                  <a:gd name="T2" fmla="*/ 0 w 565"/>
                  <a:gd name="T3" fmla="*/ 0 h 789"/>
                  <a:gd name="T4" fmla="*/ 0 w 565"/>
                  <a:gd name="T5" fmla="*/ 0 h 789"/>
                  <a:gd name="T6" fmla="*/ 0 w 565"/>
                  <a:gd name="T7" fmla="*/ 0 h 789"/>
                  <a:gd name="T8" fmla="*/ 0 w 565"/>
                  <a:gd name="T9" fmla="*/ 0 h 789"/>
                  <a:gd name="T10" fmla="*/ 0 w 565"/>
                  <a:gd name="T11" fmla="*/ 0 h 789"/>
                  <a:gd name="T12" fmla="*/ 0 w 565"/>
                  <a:gd name="T13" fmla="*/ 0 h 7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5"/>
                  <a:gd name="T22" fmla="*/ 0 h 789"/>
                  <a:gd name="T23" fmla="*/ 565 w 565"/>
                  <a:gd name="T24" fmla="*/ 789 h 7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5" h="789">
                    <a:moveTo>
                      <a:pt x="0" y="780"/>
                    </a:moveTo>
                    <a:lnTo>
                      <a:pt x="544" y="0"/>
                    </a:lnTo>
                    <a:lnTo>
                      <a:pt x="555" y="3"/>
                    </a:lnTo>
                    <a:lnTo>
                      <a:pt x="565" y="5"/>
                    </a:lnTo>
                    <a:lnTo>
                      <a:pt x="19" y="789"/>
                    </a:lnTo>
                    <a:lnTo>
                      <a:pt x="10" y="784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E5E5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0" name="Freeform 408"/>
              <p:cNvSpPr>
                <a:spLocks/>
              </p:cNvSpPr>
              <p:nvPr/>
            </p:nvSpPr>
            <p:spPr bwMode="auto">
              <a:xfrm>
                <a:off x="3108" y="2968"/>
                <a:ext cx="71" cy="98"/>
              </a:xfrm>
              <a:custGeom>
                <a:avLst/>
                <a:gdLst>
                  <a:gd name="T0" fmla="*/ 0 w 566"/>
                  <a:gd name="T1" fmla="*/ 0 h 789"/>
                  <a:gd name="T2" fmla="*/ 0 w 566"/>
                  <a:gd name="T3" fmla="*/ 0 h 789"/>
                  <a:gd name="T4" fmla="*/ 0 w 566"/>
                  <a:gd name="T5" fmla="*/ 0 h 789"/>
                  <a:gd name="T6" fmla="*/ 0 w 566"/>
                  <a:gd name="T7" fmla="*/ 0 h 789"/>
                  <a:gd name="T8" fmla="*/ 0 w 566"/>
                  <a:gd name="T9" fmla="*/ 0 h 789"/>
                  <a:gd name="T10" fmla="*/ 0 w 566"/>
                  <a:gd name="T11" fmla="*/ 0 h 789"/>
                  <a:gd name="T12" fmla="*/ 0 w 566"/>
                  <a:gd name="T13" fmla="*/ 0 h 7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6"/>
                  <a:gd name="T22" fmla="*/ 0 h 789"/>
                  <a:gd name="T23" fmla="*/ 566 w 566"/>
                  <a:gd name="T24" fmla="*/ 789 h 7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6" h="789">
                    <a:moveTo>
                      <a:pt x="0" y="781"/>
                    </a:moveTo>
                    <a:lnTo>
                      <a:pt x="545" y="0"/>
                    </a:lnTo>
                    <a:lnTo>
                      <a:pt x="557" y="2"/>
                    </a:lnTo>
                    <a:lnTo>
                      <a:pt x="566" y="5"/>
                    </a:lnTo>
                    <a:lnTo>
                      <a:pt x="19" y="789"/>
                    </a:lnTo>
                    <a:lnTo>
                      <a:pt x="9" y="786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1" name="Freeform 409"/>
              <p:cNvSpPr>
                <a:spLocks/>
              </p:cNvSpPr>
              <p:nvPr/>
            </p:nvSpPr>
            <p:spPr bwMode="auto">
              <a:xfrm>
                <a:off x="3109" y="2968"/>
                <a:ext cx="71" cy="99"/>
              </a:xfrm>
              <a:custGeom>
                <a:avLst/>
                <a:gdLst>
                  <a:gd name="T0" fmla="*/ 0 w 563"/>
                  <a:gd name="T1" fmla="*/ 0 h 790"/>
                  <a:gd name="T2" fmla="*/ 0 w 563"/>
                  <a:gd name="T3" fmla="*/ 0 h 790"/>
                  <a:gd name="T4" fmla="*/ 0 w 563"/>
                  <a:gd name="T5" fmla="*/ 0 h 790"/>
                  <a:gd name="T6" fmla="*/ 0 w 563"/>
                  <a:gd name="T7" fmla="*/ 0 h 790"/>
                  <a:gd name="T8" fmla="*/ 0 w 563"/>
                  <a:gd name="T9" fmla="*/ 0 h 790"/>
                  <a:gd name="T10" fmla="*/ 0 w 563"/>
                  <a:gd name="T11" fmla="*/ 0 h 790"/>
                  <a:gd name="T12" fmla="*/ 0 w 563"/>
                  <a:gd name="T13" fmla="*/ 0 h 790"/>
                  <a:gd name="T14" fmla="*/ 0 w 563"/>
                  <a:gd name="T15" fmla="*/ 0 h 7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3"/>
                  <a:gd name="T25" fmla="*/ 0 h 790"/>
                  <a:gd name="T26" fmla="*/ 563 w 563"/>
                  <a:gd name="T27" fmla="*/ 790 h 7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3" h="790">
                    <a:moveTo>
                      <a:pt x="0" y="784"/>
                    </a:moveTo>
                    <a:lnTo>
                      <a:pt x="546" y="0"/>
                    </a:lnTo>
                    <a:lnTo>
                      <a:pt x="559" y="3"/>
                    </a:lnTo>
                    <a:lnTo>
                      <a:pt x="563" y="4"/>
                    </a:lnTo>
                    <a:lnTo>
                      <a:pt x="518" y="75"/>
                    </a:lnTo>
                    <a:lnTo>
                      <a:pt x="19" y="790"/>
                    </a:lnTo>
                    <a:lnTo>
                      <a:pt x="10" y="787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EAEA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2" name="Freeform 410"/>
              <p:cNvSpPr>
                <a:spLocks/>
              </p:cNvSpPr>
              <p:nvPr/>
            </p:nvSpPr>
            <p:spPr bwMode="auto">
              <a:xfrm>
                <a:off x="3111" y="2968"/>
                <a:ext cx="69" cy="99"/>
              </a:xfrm>
              <a:custGeom>
                <a:avLst/>
                <a:gdLst>
                  <a:gd name="T0" fmla="*/ 0 w 553"/>
                  <a:gd name="T1" fmla="*/ 0 h 790"/>
                  <a:gd name="T2" fmla="*/ 0 w 553"/>
                  <a:gd name="T3" fmla="*/ 0 h 790"/>
                  <a:gd name="T4" fmla="*/ 0 w 553"/>
                  <a:gd name="T5" fmla="*/ 0 h 790"/>
                  <a:gd name="T6" fmla="*/ 0 w 553"/>
                  <a:gd name="T7" fmla="*/ 0 h 790"/>
                  <a:gd name="T8" fmla="*/ 0 w 553"/>
                  <a:gd name="T9" fmla="*/ 0 h 790"/>
                  <a:gd name="T10" fmla="*/ 0 w 553"/>
                  <a:gd name="T11" fmla="*/ 0 h 790"/>
                  <a:gd name="T12" fmla="*/ 0 w 553"/>
                  <a:gd name="T13" fmla="*/ 0 h 790"/>
                  <a:gd name="T14" fmla="*/ 0 w 553"/>
                  <a:gd name="T15" fmla="*/ 0 h 7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3"/>
                  <a:gd name="T25" fmla="*/ 0 h 790"/>
                  <a:gd name="T26" fmla="*/ 553 w 553"/>
                  <a:gd name="T27" fmla="*/ 790 h 7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3" h="790">
                    <a:moveTo>
                      <a:pt x="0" y="784"/>
                    </a:moveTo>
                    <a:lnTo>
                      <a:pt x="547" y="0"/>
                    </a:lnTo>
                    <a:lnTo>
                      <a:pt x="551" y="1"/>
                    </a:lnTo>
                    <a:lnTo>
                      <a:pt x="553" y="1"/>
                    </a:lnTo>
                    <a:lnTo>
                      <a:pt x="391" y="258"/>
                    </a:lnTo>
                    <a:lnTo>
                      <a:pt x="19" y="790"/>
                    </a:lnTo>
                    <a:lnTo>
                      <a:pt x="10" y="787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ECE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3" name="Freeform 411"/>
              <p:cNvSpPr>
                <a:spLocks/>
              </p:cNvSpPr>
              <p:nvPr/>
            </p:nvSpPr>
            <p:spPr bwMode="auto">
              <a:xfrm>
                <a:off x="3112" y="2977"/>
                <a:ext cx="62" cy="90"/>
              </a:xfrm>
              <a:custGeom>
                <a:avLst/>
                <a:gdLst>
                  <a:gd name="T0" fmla="*/ 0 w 499"/>
                  <a:gd name="T1" fmla="*/ 0 h 721"/>
                  <a:gd name="T2" fmla="*/ 0 w 499"/>
                  <a:gd name="T3" fmla="*/ 0 h 721"/>
                  <a:gd name="T4" fmla="*/ 0 w 499"/>
                  <a:gd name="T5" fmla="*/ 0 h 721"/>
                  <a:gd name="T6" fmla="*/ 0 w 499"/>
                  <a:gd name="T7" fmla="*/ 0 h 721"/>
                  <a:gd name="T8" fmla="*/ 0 w 499"/>
                  <a:gd name="T9" fmla="*/ 0 h 721"/>
                  <a:gd name="T10" fmla="*/ 0 w 499"/>
                  <a:gd name="T11" fmla="*/ 0 h 7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9"/>
                  <a:gd name="T19" fmla="*/ 0 h 721"/>
                  <a:gd name="T20" fmla="*/ 499 w 499"/>
                  <a:gd name="T21" fmla="*/ 721 h 7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9" h="721">
                    <a:moveTo>
                      <a:pt x="0" y="715"/>
                    </a:moveTo>
                    <a:lnTo>
                      <a:pt x="499" y="0"/>
                    </a:lnTo>
                    <a:lnTo>
                      <a:pt x="264" y="372"/>
                    </a:lnTo>
                    <a:lnTo>
                      <a:pt x="21" y="721"/>
                    </a:lnTo>
                    <a:lnTo>
                      <a:pt x="11" y="718"/>
                    </a:lnTo>
                    <a:lnTo>
                      <a:pt x="0" y="715"/>
                    </a:lnTo>
                    <a:close/>
                  </a:path>
                </a:pathLst>
              </a:custGeom>
              <a:solidFill>
                <a:srgbClr val="EFEE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4" name="Freeform 412"/>
              <p:cNvSpPr>
                <a:spLocks/>
              </p:cNvSpPr>
              <p:nvPr/>
            </p:nvSpPr>
            <p:spPr bwMode="auto">
              <a:xfrm>
                <a:off x="3113" y="3001"/>
                <a:ext cx="46" cy="67"/>
              </a:xfrm>
              <a:custGeom>
                <a:avLst/>
                <a:gdLst>
                  <a:gd name="T0" fmla="*/ 0 w 372"/>
                  <a:gd name="T1" fmla="*/ 0 h 537"/>
                  <a:gd name="T2" fmla="*/ 0 w 372"/>
                  <a:gd name="T3" fmla="*/ 0 h 537"/>
                  <a:gd name="T4" fmla="*/ 0 w 372"/>
                  <a:gd name="T5" fmla="*/ 0 h 537"/>
                  <a:gd name="T6" fmla="*/ 0 w 372"/>
                  <a:gd name="T7" fmla="*/ 0 h 537"/>
                  <a:gd name="T8" fmla="*/ 0 w 372"/>
                  <a:gd name="T9" fmla="*/ 0 h 537"/>
                  <a:gd name="T10" fmla="*/ 0 w 372"/>
                  <a:gd name="T11" fmla="*/ 0 h 5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2"/>
                  <a:gd name="T19" fmla="*/ 0 h 537"/>
                  <a:gd name="T20" fmla="*/ 372 w 372"/>
                  <a:gd name="T21" fmla="*/ 537 h 5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2" h="537">
                    <a:moveTo>
                      <a:pt x="0" y="532"/>
                    </a:moveTo>
                    <a:lnTo>
                      <a:pt x="372" y="0"/>
                    </a:lnTo>
                    <a:lnTo>
                      <a:pt x="137" y="371"/>
                    </a:lnTo>
                    <a:lnTo>
                      <a:pt x="22" y="537"/>
                    </a:lnTo>
                    <a:lnTo>
                      <a:pt x="12" y="536"/>
                    </a:lnTo>
                    <a:lnTo>
                      <a:pt x="0" y="532"/>
                    </a:lnTo>
                    <a:close/>
                  </a:path>
                </a:pathLst>
              </a:custGeom>
              <a:solidFill>
                <a:srgbClr val="F1F1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5" name="Freeform 413"/>
              <p:cNvSpPr>
                <a:spLocks/>
              </p:cNvSpPr>
              <p:nvPr/>
            </p:nvSpPr>
            <p:spPr bwMode="auto">
              <a:xfrm>
                <a:off x="3114" y="3024"/>
                <a:ext cx="31" cy="44"/>
              </a:xfrm>
              <a:custGeom>
                <a:avLst/>
                <a:gdLst>
                  <a:gd name="T0" fmla="*/ 0 w 243"/>
                  <a:gd name="T1" fmla="*/ 0 h 352"/>
                  <a:gd name="T2" fmla="*/ 0 w 243"/>
                  <a:gd name="T3" fmla="*/ 0 h 352"/>
                  <a:gd name="T4" fmla="*/ 0 w 243"/>
                  <a:gd name="T5" fmla="*/ 0 h 352"/>
                  <a:gd name="T6" fmla="*/ 0 w 243"/>
                  <a:gd name="T7" fmla="*/ 0 h 352"/>
                  <a:gd name="T8" fmla="*/ 0 w 243"/>
                  <a:gd name="T9" fmla="*/ 0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"/>
                  <a:gd name="T16" fmla="*/ 0 h 352"/>
                  <a:gd name="T17" fmla="*/ 243 w 243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" h="352">
                    <a:moveTo>
                      <a:pt x="0" y="349"/>
                    </a:moveTo>
                    <a:lnTo>
                      <a:pt x="243" y="0"/>
                    </a:lnTo>
                    <a:lnTo>
                      <a:pt x="20" y="352"/>
                    </a:lnTo>
                    <a:lnTo>
                      <a:pt x="15" y="352"/>
                    </a:lnTo>
                    <a:lnTo>
                      <a:pt x="0" y="349"/>
                    </a:lnTo>
                    <a:close/>
                  </a:path>
                </a:pathLst>
              </a:custGeom>
              <a:solidFill>
                <a:srgbClr val="F3F3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6" name="Freeform 414"/>
              <p:cNvSpPr>
                <a:spLocks/>
              </p:cNvSpPr>
              <p:nvPr/>
            </p:nvSpPr>
            <p:spPr bwMode="auto">
              <a:xfrm>
                <a:off x="3116" y="3047"/>
                <a:ext cx="14" cy="21"/>
              </a:xfrm>
              <a:custGeom>
                <a:avLst/>
                <a:gdLst>
                  <a:gd name="T0" fmla="*/ 0 w 115"/>
                  <a:gd name="T1" fmla="*/ 0 h 167"/>
                  <a:gd name="T2" fmla="*/ 0 w 115"/>
                  <a:gd name="T3" fmla="*/ 0 h 167"/>
                  <a:gd name="T4" fmla="*/ 0 w 115"/>
                  <a:gd name="T5" fmla="*/ 0 h 167"/>
                  <a:gd name="T6" fmla="*/ 0 w 115"/>
                  <a:gd name="T7" fmla="*/ 0 h 167"/>
                  <a:gd name="T8" fmla="*/ 0 w 115"/>
                  <a:gd name="T9" fmla="*/ 0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67"/>
                  <a:gd name="T17" fmla="*/ 115 w 115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67">
                    <a:moveTo>
                      <a:pt x="0" y="166"/>
                    </a:moveTo>
                    <a:lnTo>
                      <a:pt x="115" y="0"/>
                    </a:lnTo>
                    <a:lnTo>
                      <a:pt x="9" y="167"/>
                    </a:lnTo>
                    <a:lnTo>
                      <a:pt x="6" y="167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F6F6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7" name="Freeform 415"/>
              <p:cNvSpPr>
                <a:spLocks/>
              </p:cNvSpPr>
              <p:nvPr/>
            </p:nvSpPr>
            <p:spPr bwMode="auto">
              <a:xfrm>
                <a:off x="3009" y="2709"/>
                <a:ext cx="70" cy="100"/>
              </a:xfrm>
              <a:custGeom>
                <a:avLst/>
                <a:gdLst>
                  <a:gd name="T0" fmla="*/ 0 w 557"/>
                  <a:gd name="T1" fmla="*/ 0 h 796"/>
                  <a:gd name="T2" fmla="*/ 0 w 557"/>
                  <a:gd name="T3" fmla="*/ 0 h 796"/>
                  <a:gd name="T4" fmla="*/ 0 w 557"/>
                  <a:gd name="T5" fmla="*/ 0 h 796"/>
                  <a:gd name="T6" fmla="*/ 0 w 557"/>
                  <a:gd name="T7" fmla="*/ 0 h 796"/>
                  <a:gd name="T8" fmla="*/ 0 w 557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7"/>
                  <a:gd name="T16" fmla="*/ 0 h 796"/>
                  <a:gd name="T17" fmla="*/ 557 w 557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7" h="796">
                    <a:moveTo>
                      <a:pt x="0" y="787"/>
                    </a:moveTo>
                    <a:lnTo>
                      <a:pt x="550" y="0"/>
                    </a:lnTo>
                    <a:lnTo>
                      <a:pt x="557" y="1"/>
                    </a:lnTo>
                    <a:lnTo>
                      <a:pt x="53" y="796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B3B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8" name="Freeform 416"/>
              <p:cNvSpPr>
                <a:spLocks/>
              </p:cNvSpPr>
              <p:nvPr/>
            </p:nvSpPr>
            <p:spPr bwMode="auto">
              <a:xfrm>
                <a:off x="3005" y="2709"/>
                <a:ext cx="74" cy="99"/>
              </a:xfrm>
              <a:custGeom>
                <a:avLst/>
                <a:gdLst>
                  <a:gd name="T0" fmla="*/ 0 w 587"/>
                  <a:gd name="T1" fmla="*/ 0 h 799"/>
                  <a:gd name="T2" fmla="*/ 0 w 587"/>
                  <a:gd name="T3" fmla="*/ 0 h 799"/>
                  <a:gd name="T4" fmla="*/ 0 w 587"/>
                  <a:gd name="T5" fmla="*/ 0 h 799"/>
                  <a:gd name="T6" fmla="*/ 0 w 587"/>
                  <a:gd name="T7" fmla="*/ 0 h 799"/>
                  <a:gd name="T8" fmla="*/ 0 w 587"/>
                  <a:gd name="T9" fmla="*/ 0 h 799"/>
                  <a:gd name="T10" fmla="*/ 0 w 587"/>
                  <a:gd name="T11" fmla="*/ 0 h 7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7"/>
                  <a:gd name="T19" fmla="*/ 0 h 799"/>
                  <a:gd name="T20" fmla="*/ 587 w 587"/>
                  <a:gd name="T21" fmla="*/ 799 h 7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7" h="799">
                    <a:moveTo>
                      <a:pt x="327" y="417"/>
                    </a:moveTo>
                    <a:lnTo>
                      <a:pt x="61" y="799"/>
                    </a:lnTo>
                    <a:lnTo>
                      <a:pt x="0" y="789"/>
                    </a:lnTo>
                    <a:lnTo>
                      <a:pt x="549" y="0"/>
                    </a:lnTo>
                    <a:lnTo>
                      <a:pt x="587" y="7"/>
                    </a:lnTo>
                    <a:lnTo>
                      <a:pt x="327" y="417"/>
                    </a:lnTo>
                    <a:close/>
                  </a:path>
                </a:pathLst>
              </a:custGeom>
              <a:solidFill>
                <a:srgbClr val="B7B9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39" name="Freeform 417"/>
              <p:cNvSpPr>
                <a:spLocks/>
              </p:cNvSpPr>
              <p:nvPr/>
            </p:nvSpPr>
            <p:spPr bwMode="auto">
              <a:xfrm>
                <a:off x="3001" y="2708"/>
                <a:ext cx="77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1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BABC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0" name="Freeform 418"/>
              <p:cNvSpPr>
                <a:spLocks/>
              </p:cNvSpPr>
              <p:nvPr/>
            </p:nvSpPr>
            <p:spPr bwMode="auto">
              <a:xfrm>
                <a:off x="2998" y="2707"/>
                <a:ext cx="76" cy="100"/>
              </a:xfrm>
              <a:custGeom>
                <a:avLst/>
                <a:gdLst>
                  <a:gd name="T0" fmla="*/ 0 w 610"/>
                  <a:gd name="T1" fmla="*/ 0 h 798"/>
                  <a:gd name="T2" fmla="*/ 0 w 610"/>
                  <a:gd name="T3" fmla="*/ 0 h 798"/>
                  <a:gd name="T4" fmla="*/ 0 w 610"/>
                  <a:gd name="T5" fmla="*/ 0 h 798"/>
                  <a:gd name="T6" fmla="*/ 0 w 610"/>
                  <a:gd name="T7" fmla="*/ 0 h 798"/>
                  <a:gd name="T8" fmla="*/ 0 w 610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8"/>
                  <a:gd name="T17" fmla="*/ 610 w 610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8">
                    <a:moveTo>
                      <a:pt x="610" y="9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0" y="9"/>
                    </a:lnTo>
                    <a:close/>
                  </a:path>
                </a:pathLst>
              </a:custGeom>
              <a:solidFill>
                <a:srgbClr val="BCB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1" name="Freeform 419"/>
              <p:cNvSpPr>
                <a:spLocks/>
              </p:cNvSpPr>
              <p:nvPr/>
            </p:nvSpPr>
            <p:spPr bwMode="auto">
              <a:xfrm>
                <a:off x="2994" y="2707"/>
                <a:ext cx="76" cy="100"/>
              </a:xfrm>
              <a:custGeom>
                <a:avLst/>
                <a:gdLst>
                  <a:gd name="T0" fmla="*/ 0 w 612"/>
                  <a:gd name="T1" fmla="*/ 0 h 797"/>
                  <a:gd name="T2" fmla="*/ 0 w 612"/>
                  <a:gd name="T3" fmla="*/ 0 h 797"/>
                  <a:gd name="T4" fmla="*/ 0 w 612"/>
                  <a:gd name="T5" fmla="*/ 0 h 797"/>
                  <a:gd name="T6" fmla="*/ 0 w 612"/>
                  <a:gd name="T7" fmla="*/ 0 h 797"/>
                  <a:gd name="T8" fmla="*/ 0 w 612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797"/>
                  <a:gd name="T17" fmla="*/ 612 w 612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797">
                    <a:moveTo>
                      <a:pt x="612" y="10"/>
                    </a:moveTo>
                    <a:lnTo>
                      <a:pt x="62" y="797"/>
                    </a:lnTo>
                    <a:lnTo>
                      <a:pt x="0" y="788"/>
                    </a:lnTo>
                    <a:lnTo>
                      <a:pt x="551" y="0"/>
                    </a:lnTo>
                    <a:lnTo>
                      <a:pt x="612" y="10"/>
                    </a:lnTo>
                    <a:close/>
                  </a:path>
                </a:pathLst>
              </a:custGeom>
              <a:solidFill>
                <a:srgbClr val="BEC0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2" name="Freeform 420"/>
              <p:cNvSpPr>
                <a:spLocks/>
              </p:cNvSpPr>
              <p:nvPr/>
            </p:nvSpPr>
            <p:spPr bwMode="auto">
              <a:xfrm>
                <a:off x="2990" y="2706"/>
                <a:ext cx="76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2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BFC1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3" name="Freeform 421"/>
              <p:cNvSpPr>
                <a:spLocks/>
              </p:cNvSpPr>
              <p:nvPr/>
            </p:nvSpPr>
            <p:spPr bwMode="auto">
              <a:xfrm>
                <a:off x="2986" y="2706"/>
                <a:ext cx="76" cy="99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0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1C3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4" name="Freeform 422"/>
              <p:cNvSpPr>
                <a:spLocks/>
              </p:cNvSpPr>
              <p:nvPr/>
            </p:nvSpPr>
            <p:spPr bwMode="auto">
              <a:xfrm>
                <a:off x="2982" y="2705"/>
                <a:ext cx="77" cy="100"/>
              </a:xfrm>
              <a:custGeom>
                <a:avLst/>
                <a:gdLst>
                  <a:gd name="T0" fmla="*/ 0 w 610"/>
                  <a:gd name="T1" fmla="*/ 0 h 798"/>
                  <a:gd name="T2" fmla="*/ 0 w 610"/>
                  <a:gd name="T3" fmla="*/ 0 h 798"/>
                  <a:gd name="T4" fmla="*/ 0 w 610"/>
                  <a:gd name="T5" fmla="*/ 0 h 798"/>
                  <a:gd name="T6" fmla="*/ 0 w 610"/>
                  <a:gd name="T7" fmla="*/ 0 h 798"/>
                  <a:gd name="T8" fmla="*/ 0 w 610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8"/>
                  <a:gd name="T17" fmla="*/ 610 w 610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8">
                    <a:moveTo>
                      <a:pt x="610" y="10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50" y="0"/>
                    </a:lnTo>
                    <a:lnTo>
                      <a:pt x="610" y="10"/>
                    </a:lnTo>
                    <a:close/>
                  </a:path>
                </a:pathLst>
              </a:custGeom>
              <a:solidFill>
                <a:srgbClr val="C3C5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5" name="Freeform 423"/>
              <p:cNvSpPr>
                <a:spLocks/>
              </p:cNvSpPr>
              <p:nvPr/>
            </p:nvSpPr>
            <p:spPr bwMode="auto">
              <a:xfrm>
                <a:off x="2978" y="2704"/>
                <a:ext cx="77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9"/>
                    </a:moveTo>
                    <a:lnTo>
                      <a:pt x="62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1" y="9"/>
                    </a:lnTo>
                    <a:close/>
                  </a:path>
                </a:pathLst>
              </a:custGeom>
              <a:solidFill>
                <a:srgbClr val="C5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6" name="Freeform 424"/>
              <p:cNvSpPr>
                <a:spLocks/>
              </p:cNvSpPr>
              <p:nvPr/>
            </p:nvSpPr>
            <p:spPr bwMode="auto">
              <a:xfrm>
                <a:off x="2975" y="2704"/>
                <a:ext cx="76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1" y="798"/>
                    </a:lnTo>
                    <a:lnTo>
                      <a:pt x="0" y="789"/>
                    </a:lnTo>
                    <a:lnTo>
                      <a:pt x="549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6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7" name="Freeform 425"/>
              <p:cNvSpPr>
                <a:spLocks/>
              </p:cNvSpPr>
              <p:nvPr/>
            </p:nvSpPr>
            <p:spPr bwMode="auto">
              <a:xfrm>
                <a:off x="2971" y="2703"/>
                <a:ext cx="76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1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8C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8" name="Freeform 426"/>
              <p:cNvSpPr>
                <a:spLocks/>
              </p:cNvSpPr>
              <p:nvPr/>
            </p:nvSpPr>
            <p:spPr bwMode="auto">
              <a:xfrm>
                <a:off x="2967" y="2703"/>
                <a:ext cx="76" cy="99"/>
              </a:xfrm>
              <a:custGeom>
                <a:avLst/>
                <a:gdLst>
                  <a:gd name="T0" fmla="*/ 0 w 610"/>
                  <a:gd name="T1" fmla="*/ 0 h 799"/>
                  <a:gd name="T2" fmla="*/ 0 w 610"/>
                  <a:gd name="T3" fmla="*/ 0 h 799"/>
                  <a:gd name="T4" fmla="*/ 0 w 610"/>
                  <a:gd name="T5" fmla="*/ 0 h 799"/>
                  <a:gd name="T6" fmla="*/ 0 w 610"/>
                  <a:gd name="T7" fmla="*/ 0 h 799"/>
                  <a:gd name="T8" fmla="*/ 0 w 610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9"/>
                  <a:gd name="T17" fmla="*/ 610 w 610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9">
                    <a:moveTo>
                      <a:pt x="610" y="10"/>
                    </a:moveTo>
                    <a:lnTo>
                      <a:pt x="61" y="799"/>
                    </a:lnTo>
                    <a:lnTo>
                      <a:pt x="0" y="789"/>
                    </a:lnTo>
                    <a:lnTo>
                      <a:pt x="549" y="0"/>
                    </a:lnTo>
                    <a:lnTo>
                      <a:pt x="610" y="10"/>
                    </a:lnTo>
                    <a:close/>
                  </a:path>
                </a:pathLst>
              </a:custGeom>
              <a:solidFill>
                <a:srgbClr val="CACC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49" name="Freeform 427"/>
              <p:cNvSpPr>
                <a:spLocks/>
              </p:cNvSpPr>
              <p:nvPr/>
            </p:nvSpPr>
            <p:spPr bwMode="auto">
              <a:xfrm>
                <a:off x="2963" y="2702"/>
                <a:ext cx="76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1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DCE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0" name="Freeform 428"/>
              <p:cNvSpPr>
                <a:spLocks/>
              </p:cNvSpPr>
              <p:nvPr/>
            </p:nvSpPr>
            <p:spPr bwMode="auto">
              <a:xfrm>
                <a:off x="2959" y="2701"/>
                <a:ext cx="77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8"/>
                    </a:moveTo>
                    <a:lnTo>
                      <a:pt x="62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1" y="8"/>
                    </a:lnTo>
                    <a:close/>
                  </a:path>
                </a:pathLst>
              </a:custGeom>
              <a:solidFill>
                <a:srgbClr val="CED0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1" name="Freeform 429"/>
              <p:cNvSpPr>
                <a:spLocks/>
              </p:cNvSpPr>
              <p:nvPr/>
            </p:nvSpPr>
            <p:spPr bwMode="auto">
              <a:xfrm>
                <a:off x="2955" y="2701"/>
                <a:ext cx="77" cy="99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1" y="797"/>
                    </a:lnTo>
                    <a:lnTo>
                      <a:pt x="0" y="789"/>
                    </a:lnTo>
                    <a:lnTo>
                      <a:pt x="549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D0D2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2" name="Freeform 430"/>
              <p:cNvSpPr>
                <a:spLocks/>
              </p:cNvSpPr>
              <p:nvPr/>
            </p:nvSpPr>
            <p:spPr bwMode="auto">
              <a:xfrm>
                <a:off x="2952" y="2700"/>
                <a:ext cx="76" cy="100"/>
              </a:xfrm>
              <a:custGeom>
                <a:avLst/>
                <a:gdLst>
                  <a:gd name="T0" fmla="*/ 0 w 610"/>
                  <a:gd name="T1" fmla="*/ 0 h 798"/>
                  <a:gd name="T2" fmla="*/ 0 w 610"/>
                  <a:gd name="T3" fmla="*/ 0 h 798"/>
                  <a:gd name="T4" fmla="*/ 0 w 610"/>
                  <a:gd name="T5" fmla="*/ 0 h 798"/>
                  <a:gd name="T6" fmla="*/ 0 w 610"/>
                  <a:gd name="T7" fmla="*/ 0 h 798"/>
                  <a:gd name="T8" fmla="*/ 0 w 610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8"/>
                  <a:gd name="T17" fmla="*/ 610 w 610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8">
                    <a:moveTo>
                      <a:pt x="610" y="11"/>
                    </a:moveTo>
                    <a:lnTo>
                      <a:pt x="60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0" y="11"/>
                    </a:lnTo>
                    <a:close/>
                  </a:path>
                </a:pathLst>
              </a:custGeom>
              <a:solidFill>
                <a:srgbClr val="D2D3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3" name="Freeform 431"/>
              <p:cNvSpPr>
                <a:spLocks/>
              </p:cNvSpPr>
              <p:nvPr/>
            </p:nvSpPr>
            <p:spPr bwMode="auto">
              <a:xfrm>
                <a:off x="2948" y="2700"/>
                <a:ext cx="76" cy="99"/>
              </a:xfrm>
              <a:custGeom>
                <a:avLst/>
                <a:gdLst>
                  <a:gd name="T0" fmla="*/ 0 w 611"/>
                  <a:gd name="T1" fmla="*/ 0 h 799"/>
                  <a:gd name="T2" fmla="*/ 0 w 611"/>
                  <a:gd name="T3" fmla="*/ 0 h 799"/>
                  <a:gd name="T4" fmla="*/ 0 w 611"/>
                  <a:gd name="T5" fmla="*/ 0 h 799"/>
                  <a:gd name="T6" fmla="*/ 0 w 611"/>
                  <a:gd name="T7" fmla="*/ 0 h 799"/>
                  <a:gd name="T8" fmla="*/ 0 w 611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9"/>
                  <a:gd name="T17" fmla="*/ 611 w 611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9">
                    <a:moveTo>
                      <a:pt x="611" y="10"/>
                    </a:moveTo>
                    <a:lnTo>
                      <a:pt x="62" y="799"/>
                    </a:lnTo>
                    <a:lnTo>
                      <a:pt x="0" y="789"/>
                    </a:lnTo>
                    <a:lnTo>
                      <a:pt x="551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D4D5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4" name="Freeform 432"/>
              <p:cNvSpPr>
                <a:spLocks/>
              </p:cNvSpPr>
              <p:nvPr/>
            </p:nvSpPr>
            <p:spPr bwMode="auto">
              <a:xfrm>
                <a:off x="2947" y="2699"/>
                <a:ext cx="73" cy="100"/>
              </a:xfrm>
              <a:custGeom>
                <a:avLst/>
                <a:gdLst>
                  <a:gd name="T0" fmla="*/ 0 w 586"/>
                  <a:gd name="T1" fmla="*/ 0 h 797"/>
                  <a:gd name="T2" fmla="*/ 0 w 586"/>
                  <a:gd name="T3" fmla="*/ 0 h 797"/>
                  <a:gd name="T4" fmla="*/ 0 w 586"/>
                  <a:gd name="T5" fmla="*/ 0 h 797"/>
                  <a:gd name="T6" fmla="*/ 0 w 586"/>
                  <a:gd name="T7" fmla="*/ 0 h 797"/>
                  <a:gd name="T8" fmla="*/ 0 w 586"/>
                  <a:gd name="T9" fmla="*/ 0 h 797"/>
                  <a:gd name="T10" fmla="*/ 0 w 586"/>
                  <a:gd name="T11" fmla="*/ 0 h 797"/>
                  <a:gd name="T12" fmla="*/ 0 w 586"/>
                  <a:gd name="T13" fmla="*/ 0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6"/>
                  <a:gd name="T22" fmla="*/ 0 h 797"/>
                  <a:gd name="T23" fmla="*/ 586 w 586"/>
                  <a:gd name="T24" fmla="*/ 797 h 7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6" h="797">
                    <a:moveTo>
                      <a:pt x="586" y="9"/>
                    </a:moveTo>
                    <a:lnTo>
                      <a:pt x="37" y="797"/>
                    </a:lnTo>
                    <a:lnTo>
                      <a:pt x="0" y="792"/>
                    </a:lnTo>
                    <a:lnTo>
                      <a:pt x="261" y="378"/>
                    </a:lnTo>
                    <a:lnTo>
                      <a:pt x="524" y="0"/>
                    </a:lnTo>
                    <a:lnTo>
                      <a:pt x="586" y="9"/>
                    </a:lnTo>
                    <a:close/>
                  </a:path>
                </a:pathLst>
              </a:custGeom>
              <a:solidFill>
                <a:srgbClr val="D5D7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5" name="Freeform 433"/>
              <p:cNvSpPr>
                <a:spLocks/>
              </p:cNvSpPr>
              <p:nvPr/>
            </p:nvSpPr>
            <p:spPr bwMode="auto">
              <a:xfrm>
                <a:off x="2947" y="2698"/>
                <a:ext cx="70" cy="100"/>
              </a:xfrm>
              <a:custGeom>
                <a:avLst/>
                <a:gdLst>
                  <a:gd name="T0" fmla="*/ 0 w 556"/>
                  <a:gd name="T1" fmla="*/ 0 h 797"/>
                  <a:gd name="T2" fmla="*/ 0 w 556"/>
                  <a:gd name="T3" fmla="*/ 0 h 797"/>
                  <a:gd name="T4" fmla="*/ 0 w 556"/>
                  <a:gd name="T5" fmla="*/ 0 h 797"/>
                  <a:gd name="T6" fmla="*/ 0 w 556"/>
                  <a:gd name="T7" fmla="*/ 0 h 797"/>
                  <a:gd name="T8" fmla="*/ 0 w 556"/>
                  <a:gd name="T9" fmla="*/ 0 h 797"/>
                  <a:gd name="T10" fmla="*/ 0 w 556"/>
                  <a:gd name="T11" fmla="*/ 0 h 7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6"/>
                  <a:gd name="T19" fmla="*/ 0 h 797"/>
                  <a:gd name="T20" fmla="*/ 556 w 556"/>
                  <a:gd name="T21" fmla="*/ 797 h 7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6" h="797">
                    <a:moveTo>
                      <a:pt x="556" y="8"/>
                    </a:moveTo>
                    <a:lnTo>
                      <a:pt x="5" y="797"/>
                    </a:lnTo>
                    <a:lnTo>
                      <a:pt x="0" y="796"/>
                    </a:lnTo>
                    <a:lnTo>
                      <a:pt x="503" y="0"/>
                    </a:lnTo>
                    <a:lnTo>
                      <a:pt x="556" y="8"/>
                    </a:lnTo>
                    <a:close/>
                  </a:path>
                </a:pathLst>
              </a:custGeom>
              <a:solidFill>
                <a:srgbClr val="D7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6" name="Freeform 434"/>
              <p:cNvSpPr>
                <a:spLocks/>
              </p:cNvSpPr>
              <p:nvPr/>
            </p:nvSpPr>
            <p:spPr bwMode="auto">
              <a:xfrm>
                <a:off x="2980" y="2698"/>
                <a:ext cx="33" cy="48"/>
              </a:xfrm>
              <a:custGeom>
                <a:avLst/>
                <a:gdLst>
                  <a:gd name="T0" fmla="*/ 0 w 263"/>
                  <a:gd name="T1" fmla="*/ 0 h 382"/>
                  <a:gd name="T2" fmla="*/ 0 w 263"/>
                  <a:gd name="T3" fmla="*/ 0 h 382"/>
                  <a:gd name="T4" fmla="*/ 0 w 263"/>
                  <a:gd name="T5" fmla="*/ 0 h 382"/>
                  <a:gd name="T6" fmla="*/ 0 w 263"/>
                  <a:gd name="T7" fmla="*/ 0 h 3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3"/>
                  <a:gd name="T13" fmla="*/ 0 h 382"/>
                  <a:gd name="T14" fmla="*/ 263 w 263"/>
                  <a:gd name="T15" fmla="*/ 382 h 3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3" h="382">
                    <a:moveTo>
                      <a:pt x="263" y="4"/>
                    </a:moveTo>
                    <a:lnTo>
                      <a:pt x="0" y="382"/>
                    </a:lnTo>
                    <a:lnTo>
                      <a:pt x="242" y="0"/>
                    </a:lnTo>
                    <a:lnTo>
                      <a:pt x="263" y="4"/>
                    </a:lnTo>
                    <a:close/>
                  </a:path>
                </a:pathLst>
              </a:custGeom>
              <a:solidFill>
                <a:srgbClr val="D9DB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7" name="Freeform 435"/>
              <p:cNvSpPr>
                <a:spLocks/>
              </p:cNvSpPr>
              <p:nvPr/>
            </p:nvSpPr>
            <p:spPr bwMode="auto">
              <a:xfrm>
                <a:off x="3117" y="2968"/>
                <a:ext cx="177" cy="129"/>
              </a:xfrm>
              <a:custGeom>
                <a:avLst/>
                <a:gdLst>
                  <a:gd name="T0" fmla="*/ 0 w 1416"/>
                  <a:gd name="T1" fmla="*/ 0 h 1033"/>
                  <a:gd name="T2" fmla="*/ 0 w 1416"/>
                  <a:gd name="T3" fmla="*/ 0 h 1033"/>
                  <a:gd name="T4" fmla="*/ 0 w 1416"/>
                  <a:gd name="T5" fmla="*/ 0 h 1033"/>
                  <a:gd name="T6" fmla="*/ 0 w 1416"/>
                  <a:gd name="T7" fmla="*/ 0 h 1033"/>
                  <a:gd name="T8" fmla="*/ 0 w 1416"/>
                  <a:gd name="T9" fmla="*/ 0 h 10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6"/>
                  <a:gd name="T16" fmla="*/ 0 h 1033"/>
                  <a:gd name="T17" fmla="*/ 1416 w 1416"/>
                  <a:gd name="T18" fmla="*/ 1033 h 10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6" h="1033">
                    <a:moveTo>
                      <a:pt x="503" y="0"/>
                    </a:moveTo>
                    <a:lnTo>
                      <a:pt x="1416" y="238"/>
                    </a:lnTo>
                    <a:lnTo>
                      <a:pt x="912" y="1033"/>
                    </a:lnTo>
                    <a:lnTo>
                      <a:pt x="0" y="795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4F5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8" name="Freeform 436"/>
              <p:cNvSpPr>
                <a:spLocks/>
              </p:cNvSpPr>
              <p:nvPr/>
            </p:nvSpPr>
            <p:spPr bwMode="auto">
              <a:xfrm>
                <a:off x="2947" y="2798"/>
                <a:ext cx="285" cy="343"/>
              </a:xfrm>
              <a:custGeom>
                <a:avLst/>
                <a:gdLst>
                  <a:gd name="T0" fmla="*/ 0 w 2278"/>
                  <a:gd name="T1" fmla="*/ 0 h 2744"/>
                  <a:gd name="T2" fmla="*/ 0 w 2278"/>
                  <a:gd name="T3" fmla="*/ 0 h 2744"/>
                  <a:gd name="T4" fmla="*/ 0 w 2278"/>
                  <a:gd name="T5" fmla="*/ 0 h 2744"/>
                  <a:gd name="T6" fmla="*/ 0 w 2278"/>
                  <a:gd name="T7" fmla="*/ 0 h 2744"/>
                  <a:gd name="T8" fmla="*/ 0 w 2278"/>
                  <a:gd name="T9" fmla="*/ 0 h 2744"/>
                  <a:gd name="T10" fmla="*/ 0 w 2278"/>
                  <a:gd name="T11" fmla="*/ 0 h 2744"/>
                  <a:gd name="T12" fmla="*/ 0 w 2278"/>
                  <a:gd name="T13" fmla="*/ 0 h 2744"/>
                  <a:gd name="T14" fmla="*/ 0 w 2278"/>
                  <a:gd name="T15" fmla="*/ 0 h 2744"/>
                  <a:gd name="T16" fmla="*/ 0 w 2278"/>
                  <a:gd name="T17" fmla="*/ 0 h 2744"/>
                  <a:gd name="T18" fmla="*/ 0 w 2278"/>
                  <a:gd name="T19" fmla="*/ 0 h 2744"/>
                  <a:gd name="T20" fmla="*/ 0 w 2278"/>
                  <a:gd name="T21" fmla="*/ 0 h 2744"/>
                  <a:gd name="T22" fmla="*/ 0 w 2278"/>
                  <a:gd name="T23" fmla="*/ 0 h 2744"/>
                  <a:gd name="T24" fmla="*/ 0 w 2278"/>
                  <a:gd name="T25" fmla="*/ 0 h 2744"/>
                  <a:gd name="T26" fmla="*/ 0 w 2278"/>
                  <a:gd name="T27" fmla="*/ 0 h 2744"/>
                  <a:gd name="T28" fmla="*/ 0 w 2278"/>
                  <a:gd name="T29" fmla="*/ 0 h 2744"/>
                  <a:gd name="T30" fmla="*/ 0 w 2278"/>
                  <a:gd name="T31" fmla="*/ 0 h 2744"/>
                  <a:gd name="T32" fmla="*/ 0 w 2278"/>
                  <a:gd name="T33" fmla="*/ 0 h 2744"/>
                  <a:gd name="T34" fmla="*/ 0 w 2278"/>
                  <a:gd name="T35" fmla="*/ 0 h 2744"/>
                  <a:gd name="T36" fmla="*/ 0 w 2278"/>
                  <a:gd name="T37" fmla="*/ 0 h 2744"/>
                  <a:gd name="T38" fmla="*/ 0 w 2278"/>
                  <a:gd name="T39" fmla="*/ 0 h 2744"/>
                  <a:gd name="T40" fmla="*/ 0 w 2278"/>
                  <a:gd name="T41" fmla="*/ 0 h 2744"/>
                  <a:gd name="T42" fmla="*/ 0 w 2278"/>
                  <a:gd name="T43" fmla="*/ 0 h 2744"/>
                  <a:gd name="T44" fmla="*/ 0 w 2278"/>
                  <a:gd name="T45" fmla="*/ 0 h 2744"/>
                  <a:gd name="T46" fmla="*/ 0 w 2278"/>
                  <a:gd name="T47" fmla="*/ 0 h 2744"/>
                  <a:gd name="T48" fmla="*/ 0 w 2278"/>
                  <a:gd name="T49" fmla="*/ 0 h 2744"/>
                  <a:gd name="T50" fmla="*/ 0 w 2278"/>
                  <a:gd name="T51" fmla="*/ 0 h 2744"/>
                  <a:gd name="T52" fmla="*/ 0 w 2278"/>
                  <a:gd name="T53" fmla="*/ 0 h 2744"/>
                  <a:gd name="T54" fmla="*/ 0 w 2278"/>
                  <a:gd name="T55" fmla="*/ 0 h 2744"/>
                  <a:gd name="T56" fmla="*/ 0 w 2278"/>
                  <a:gd name="T57" fmla="*/ 0 h 2744"/>
                  <a:gd name="T58" fmla="*/ 0 w 2278"/>
                  <a:gd name="T59" fmla="*/ 0 h 2744"/>
                  <a:gd name="T60" fmla="*/ 0 w 2278"/>
                  <a:gd name="T61" fmla="*/ 0 h 2744"/>
                  <a:gd name="T62" fmla="*/ 0 w 2278"/>
                  <a:gd name="T63" fmla="*/ 0 h 2744"/>
                  <a:gd name="T64" fmla="*/ 0 w 2278"/>
                  <a:gd name="T65" fmla="*/ 0 h 2744"/>
                  <a:gd name="T66" fmla="*/ 0 w 2278"/>
                  <a:gd name="T67" fmla="*/ 0 h 2744"/>
                  <a:gd name="T68" fmla="*/ 0 w 2278"/>
                  <a:gd name="T69" fmla="*/ 0 h 2744"/>
                  <a:gd name="T70" fmla="*/ 0 w 2278"/>
                  <a:gd name="T71" fmla="*/ 0 h 2744"/>
                  <a:gd name="T72" fmla="*/ 0 w 2278"/>
                  <a:gd name="T73" fmla="*/ 0 h 2744"/>
                  <a:gd name="T74" fmla="*/ 0 w 2278"/>
                  <a:gd name="T75" fmla="*/ 0 h 2744"/>
                  <a:gd name="T76" fmla="*/ 0 w 2278"/>
                  <a:gd name="T77" fmla="*/ 0 h 2744"/>
                  <a:gd name="T78" fmla="*/ 0 w 2278"/>
                  <a:gd name="T79" fmla="*/ 0 h 2744"/>
                  <a:gd name="T80" fmla="*/ 0 w 2278"/>
                  <a:gd name="T81" fmla="*/ 0 h 2744"/>
                  <a:gd name="T82" fmla="*/ 0 w 2278"/>
                  <a:gd name="T83" fmla="*/ 0 h 2744"/>
                  <a:gd name="T84" fmla="*/ 0 w 2278"/>
                  <a:gd name="T85" fmla="*/ 0 h 2744"/>
                  <a:gd name="T86" fmla="*/ 0 w 2278"/>
                  <a:gd name="T87" fmla="*/ 0 h 2744"/>
                  <a:gd name="T88" fmla="*/ 0 w 2278"/>
                  <a:gd name="T89" fmla="*/ 0 h 2744"/>
                  <a:gd name="T90" fmla="*/ 0 w 2278"/>
                  <a:gd name="T91" fmla="*/ 0 h 2744"/>
                  <a:gd name="T92" fmla="*/ 0 w 2278"/>
                  <a:gd name="T93" fmla="*/ 0 h 2744"/>
                  <a:gd name="T94" fmla="*/ 0 w 2278"/>
                  <a:gd name="T95" fmla="*/ 0 h 2744"/>
                  <a:gd name="T96" fmla="*/ 0 w 2278"/>
                  <a:gd name="T97" fmla="*/ 0 h 2744"/>
                  <a:gd name="T98" fmla="*/ 0 w 2278"/>
                  <a:gd name="T99" fmla="*/ 0 h 2744"/>
                  <a:gd name="T100" fmla="*/ 0 w 2278"/>
                  <a:gd name="T101" fmla="*/ 0 h 2744"/>
                  <a:gd name="T102" fmla="*/ 0 w 2278"/>
                  <a:gd name="T103" fmla="*/ 0 h 2744"/>
                  <a:gd name="T104" fmla="*/ 0 w 2278"/>
                  <a:gd name="T105" fmla="*/ 0 h 2744"/>
                  <a:gd name="T106" fmla="*/ 0 w 2278"/>
                  <a:gd name="T107" fmla="*/ 0 h 27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78"/>
                  <a:gd name="T163" fmla="*/ 0 h 2744"/>
                  <a:gd name="T164" fmla="*/ 2278 w 2278"/>
                  <a:gd name="T165" fmla="*/ 2744 h 27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78" h="2744">
                    <a:moveTo>
                      <a:pt x="7" y="348"/>
                    </a:moveTo>
                    <a:lnTo>
                      <a:pt x="0" y="0"/>
                    </a:lnTo>
                    <a:lnTo>
                      <a:pt x="548" y="87"/>
                    </a:lnTo>
                    <a:lnTo>
                      <a:pt x="589" y="97"/>
                    </a:lnTo>
                    <a:lnTo>
                      <a:pt x="631" y="109"/>
                    </a:lnTo>
                    <a:lnTo>
                      <a:pt x="674" y="123"/>
                    </a:lnTo>
                    <a:lnTo>
                      <a:pt x="716" y="139"/>
                    </a:lnTo>
                    <a:lnTo>
                      <a:pt x="757" y="158"/>
                    </a:lnTo>
                    <a:lnTo>
                      <a:pt x="797" y="177"/>
                    </a:lnTo>
                    <a:lnTo>
                      <a:pt x="816" y="188"/>
                    </a:lnTo>
                    <a:lnTo>
                      <a:pt x="835" y="199"/>
                    </a:lnTo>
                    <a:lnTo>
                      <a:pt x="854" y="211"/>
                    </a:lnTo>
                    <a:lnTo>
                      <a:pt x="872" y="223"/>
                    </a:lnTo>
                    <a:lnTo>
                      <a:pt x="889" y="236"/>
                    </a:lnTo>
                    <a:lnTo>
                      <a:pt x="907" y="249"/>
                    </a:lnTo>
                    <a:lnTo>
                      <a:pt x="922" y="262"/>
                    </a:lnTo>
                    <a:lnTo>
                      <a:pt x="938" y="276"/>
                    </a:lnTo>
                    <a:lnTo>
                      <a:pt x="952" y="290"/>
                    </a:lnTo>
                    <a:lnTo>
                      <a:pt x="966" y="304"/>
                    </a:lnTo>
                    <a:lnTo>
                      <a:pt x="979" y="320"/>
                    </a:lnTo>
                    <a:lnTo>
                      <a:pt x="991" y="335"/>
                    </a:lnTo>
                    <a:lnTo>
                      <a:pt x="1002" y="350"/>
                    </a:lnTo>
                    <a:lnTo>
                      <a:pt x="1012" y="366"/>
                    </a:lnTo>
                    <a:lnTo>
                      <a:pt x="1020" y="383"/>
                    </a:lnTo>
                    <a:lnTo>
                      <a:pt x="1028" y="399"/>
                    </a:lnTo>
                    <a:lnTo>
                      <a:pt x="1035" y="415"/>
                    </a:lnTo>
                    <a:lnTo>
                      <a:pt x="1040" y="432"/>
                    </a:lnTo>
                    <a:lnTo>
                      <a:pt x="1044" y="449"/>
                    </a:lnTo>
                    <a:lnTo>
                      <a:pt x="1046" y="466"/>
                    </a:lnTo>
                    <a:lnTo>
                      <a:pt x="1056" y="561"/>
                    </a:lnTo>
                    <a:lnTo>
                      <a:pt x="1064" y="646"/>
                    </a:lnTo>
                    <a:lnTo>
                      <a:pt x="1070" y="723"/>
                    </a:lnTo>
                    <a:lnTo>
                      <a:pt x="1076" y="794"/>
                    </a:lnTo>
                    <a:lnTo>
                      <a:pt x="1079" y="859"/>
                    </a:lnTo>
                    <a:lnTo>
                      <a:pt x="1082" y="920"/>
                    </a:lnTo>
                    <a:lnTo>
                      <a:pt x="1083" y="979"/>
                    </a:lnTo>
                    <a:lnTo>
                      <a:pt x="1085" y="1036"/>
                    </a:lnTo>
                    <a:lnTo>
                      <a:pt x="1087" y="1095"/>
                    </a:lnTo>
                    <a:lnTo>
                      <a:pt x="1088" y="1154"/>
                    </a:lnTo>
                    <a:lnTo>
                      <a:pt x="1089" y="1217"/>
                    </a:lnTo>
                    <a:lnTo>
                      <a:pt x="1090" y="1283"/>
                    </a:lnTo>
                    <a:lnTo>
                      <a:pt x="1092" y="1355"/>
                    </a:lnTo>
                    <a:lnTo>
                      <a:pt x="1094" y="1434"/>
                    </a:lnTo>
                    <a:lnTo>
                      <a:pt x="1097" y="1523"/>
                    </a:lnTo>
                    <a:lnTo>
                      <a:pt x="1102" y="1620"/>
                    </a:lnTo>
                    <a:lnTo>
                      <a:pt x="1105" y="1703"/>
                    </a:lnTo>
                    <a:lnTo>
                      <a:pt x="1109" y="1787"/>
                    </a:lnTo>
                    <a:lnTo>
                      <a:pt x="1113" y="1829"/>
                    </a:lnTo>
                    <a:lnTo>
                      <a:pt x="1118" y="1870"/>
                    </a:lnTo>
                    <a:lnTo>
                      <a:pt x="1121" y="1890"/>
                    </a:lnTo>
                    <a:lnTo>
                      <a:pt x="1126" y="1910"/>
                    </a:lnTo>
                    <a:lnTo>
                      <a:pt x="1130" y="1929"/>
                    </a:lnTo>
                    <a:lnTo>
                      <a:pt x="1135" y="1948"/>
                    </a:lnTo>
                    <a:lnTo>
                      <a:pt x="1142" y="1966"/>
                    </a:lnTo>
                    <a:lnTo>
                      <a:pt x="1148" y="1985"/>
                    </a:lnTo>
                    <a:lnTo>
                      <a:pt x="1156" y="2002"/>
                    </a:lnTo>
                    <a:lnTo>
                      <a:pt x="1165" y="2020"/>
                    </a:lnTo>
                    <a:lnTo>
                      <a:pt x="1174" y="2036"/>
                    </a:lnTo>
                    <a:lnTo>
                      <a:pt x="1185" y="2051"/>
                    </a:lnTo>
                    <a:lnTo>
                      <a:pt x="1196" y="2065"/>
                    </a:lnTo>
                    <a:lnTo>
                      <a:pt x="1209" y="2079"/>
                    </a:lnTo>
                    <a:lnTo>
                      <a:pt x="1223" y="2093"/>
                    </a:lnTo>
                    <a:lnTo>
                      <a:pt x="1238" y="2106"/>
                    </a:lnTo>
                    <a:lnTo>
                      <a:pt x="1254" y="2116"/>
                    </a:lnTo>
                    <a:lnTo>
                      <a:pt x="1273" y="2127"/>
                    </a:lnTo>
                    <a:lnTo>
                      <a:pt x="1291" y="2137"/>
                    </a:lnTo>
                    <a:lnTo>
                      <a:pt x="1312" y="2145"/>
                    </a:lnTo>
                    <a:lnTo>
                      <a:pt x="1335" y="2152"/>
                    </a:lnTo>
                    <a:lnTo>
                      <a:pt x="1358" y="2158"/>
                    </a:lnTo>
                    <a:lnTo>
                      <a:pt x="2270" y="2396"/>
                    </a:lnTo>
                    <a:lnTo>
                      <a:pt x="2278" y="2744"/>
                    </a:lnTo>
                    <a:lnTo>
                      <a:pt x="2208" y="2726"/>
                    </a:lnTo>
                    <a:lnTo>
                      <a:pt x="2138" y="2707"/>
                    </a:lnTo>
                    <a:lnTo>
                      <a:pt x="2067" y="2690"/>
                    </a:lnTo>
                    <a:lnTo>
                      <a:pt x="1996" y="2671"/>
                    </a:lnTo>
                    <a:lnTo>
                      <a:pt x="1925" y="2653"/>
                    </a:lnTo>
                    <a:lnTo>
                      <a:pt x="1855" y="2634"/>
                    </a:lnTo>
                    <a:lnTo>
                      <a:pt x="1784" y="2616"/>
                    </a:lnTo>
                    <a:lnTo>
                      <a:pt x="1714" y="2598"/>
                    </a:lnTo>
                    <a:lnTo>
                      <a:pt x="1642" y="2580"/>
                    </a:lnTo>
                    <a:lnTo>
                      <a:pt x="1572" y="2561"/>
                    </a:lnTo>
                    <a:lnTo>
                      <a:pt x="1501" y="2543"/>
                    </a:lnTo>
                    <a:lnTo>
                      <a:pt x="1431" y="2524"/>
                    </a:lnTo>
                    <a:lnTo>
                      <a:pt x="1361" y="2506"/>
                    </a:lnTo>
                    <a:lnTo>
                      <a:pt x="1290" y="2487"/>
                    </a:lnTo>
                    <a:lnTo>
                      <a:pt x="1220" y="2468"/>
                    </a:lnTo>
                    <a:lnTo>
                      <a:pt x="1149" y="2449"/>
                    </a:lnTo>
                    <a:lnTo>
                      <a:pt x="1120" y="2441"/>
                    </a:lnTo>
                    <a:lnTo>
                      <a:pt x="1090" y="2430"/>
                    </a:lnTo>
                    <a:lnTo>
                      <a:pt x="1058" y="2416"/>
                    </a:lnTo>
                    <a:lnTo>
                      <a:pt x="1027" y="2400"/>
                    </a:lnTo>
                    <a:lnTo>
                      <a:pt x="1011" y="2392"/>
                    </a:lnTo>
                    <a:lnTo>
                      <a:pt x="995" y="2382"/>
                    </a:lnTo>
                    <a:lnTo>
                      <a:pt x="979" y="2372"/>
                    </a:lnTo>
                    <a:lnTo>
                      <a:pt x="964" y="2362"/>
                    </a:lnTo>
                    <a:lnTo>
                      <a:pt x="949" y="2351"/>
                    </a:lnTo>
                    <a:lnTo>
                      <a:pt x="934" y="2339"/>
                    </a:lnTo>
                    <a:lnTo>
                      <a:pt x="920" y="2326"/>
                    </a:lnTo>
                    <a:lnTo>
                      <a:pt x="906" y="2313"/>
                    </a:lnTo>
                    <a:lnTo>
                      <a:pt x="891" y="2300"/>
                    </a:lnTo>
                    <a:lnTo>
                      <a:pt x="877" y="2286"/>
                    </a:lnTo>
                    <a:lnTo>
                      <a:pt x="864" y="2272"/>
                    </a:lnTo>
                    <a:lnTo>
                      <a:pt x="852" y="2256"/>
                    </a:lnTo>
                    <a:lnTo>
                      <a:pt x="841" y="2240"/>
                    </a:lnTo>
                    <a:lnTo>
                      <a:pt x="829" y="2223"/>
                    </a:lnTo>
                    <a:lnTo>
                      <a:pt x="819" y="2207"/>
                    </a:lnTo>
                    <a:lnTo>
                      <a:pt x="809" y="2188"/>
                    </a:lnTo>
                    <a:lnTo>
                      <a:pt x="799" y="2170"/>
                    </a:lnTo>
                    <a:lnTo>
                      <a:pt x="792" y="2150"/>
                    </a:lnTo>
                    <a:lnTo>
                      <a:pt x="784" y="2131"/>
                    </a:lnTo>
                    <a:lnTo>
                      <a:pt x="778" y="2110"/>
                    </a:lnTo>
                    <a:lnTo>
                      <a:pt x="772" y="2089"/>
                    </a:lnTo>
                    <a:lnTo>
                      <a:pt x="768" y="2067"/>
                    </a:lnTo>
                    <a:lnTo>
                      <a:pt x="765" y="2046"/>
                    </a:lnTo>
                    <a:lnTo>
                      <a:pt x="763" y="2022"/>
                    </a:lnTo>
                    <a:lnTo>
                      <a:pt x="756" y="1929"/>
                    </a:lnTo>
                    <a:lnTo>
                      <a:pt x="751" y="1843"/>
                    </a:lnTo>
                    <a:lnTo>
                      <a:pt x="746" y="1762"/>
                    </a:lnTo>
                    <a:lnTo>
                      <a:pt x="742" y="1684"/>
                    </a:lnTo>
                    <a:lnTo>
                      <a:pt x="739" y="1610"/>
                    </a:lnTo>
                    <a:lnTo>
                      <a:pt x="735" y="1538"/>
                    </a:lnTo>
                    <a:lnTo>
                      <a:pt x="732" y="1467"/>
                    </a:lnTo>
                    <a:lnTo>
                      <a:pt x="730" y="1398"/>
                    </a:lnTo>
                    <a:lnTo>
                      <a:pt x="727" y="1328"/>
                    </a:lnTo>
                    <a:lnTo>
                      <a:pt x="725" y="1257"/>
                    </a:lnTo>
                    <a:lnTo>
                      <a:pt x="721" y="1185"/>
                    </a:lnTo>
                    <a:lnTo>
                      <a:pt x="718" y="1111"/>
                    </a:lnTo>
                    <a:lnTo>
                      <a:pt x="714" y="1033"/>
                    </a:lnTo>
                    <a:lnTo>
                      <a:pt x="709" y="952"/>
                    </a:lnTo>
                    <a:lnTo>
                      <a:pt x="704" y="865"/>
                    </a:lnTo>
                    <a:lnTo>
                      <a:pt x="698" y="772"/>
                    </a:lnTo>
                    <a:lnTo>
                      <a:pt x="695" y="755"/>
                    </a:lnTo>
                    <a:lnTo>
                      <a:pt x="692" y="737"/>
                    </a:lnTo>
                    <a:lnTo>
                      <a:pt x="689" y="720"/>
                    </a:lnTo>
                    <a:lnTo>
                      <a:pt x="685" y="703"/>
                    </a:lnTo>
                    <a:lnTo>
                      <a:pt x="680" y="686"/>
                    </a:lnTo>
                    <a:lnTo>
                      <a:pt x="675" y="670"/>
                    </a:lnTo>
                    <a:lnTo>
                      <a:pt x="669" y="655"/>
                    </a:lnTo>
                    <a:lnTo>
                      <a:pt x="663" y="638"/>
                    </a:lnTo>
                    <a:lnTo>
                      <a:pt x="656" y="624"/>
                    </a:lnTo>
                    <a:lnTo>
                      <a:pt x="649" y="609"/>
                    </a:lnTo>
                    <a:lnTo>
                      <a:pt x="640" y="595"/>
                    </a:lnTo>
                    <a:lnTo>
                      <a:pt x="631" y="581"/>
                    </a:lnTo>
                    <a:lnTo>
                      <a:pt x="623" y="568"/>
                    </a:lnTo>
                    <a:lnTo>
                      <a:pt x="613" y="555"/>
                    </a:lnTo>
                    <a:lnTo>
                      <a:pt x="602" y="542"/>
                    </a:lnTo>
                    <a:lnTo>
                      <a:pt x="591" y="530"/>
                    </a:lnTo>
                    <a:lnTo>
                      <a:pt x="581" y="519"/>
                    </a:lnTo>
                    <a:lnTo>
                      <a:pt x="569" y="507"/>
                    </a:lnTo>
                    <a:lnTo>
                      <a:pt x="556" y="497"/>
                    </a:lnTo>
                    <a:lnTo>
                      <a:pt x="543" y="486"/>
                    </a:lnTo>
                    <a:lnTo>
                      <a:pt x="530" y="476"/>
                    </a:lnTo>
                    <a:lnTo>
                      <a:pt x="516" y="466"/>
                    </a:lnTo>
                    <a:lnTo>
                      <a:pt x="501" y="458"/>
                    </a:lnTo>
                    <a:lnTo>
                      <a:pt x="486" y="449"/>
                    </a:lnTo>
                    <a:lnTo>
                      <a:pt x="471" y="441"/>
                    </a:lnTo>
                    <a:lnTo>
                      <a:pt x="455" y="434"/>
                    </a:lnTo>
                    <a:lnTo>
                      <a:pt x="439" y="427"/>
                    </a:lnTo>
                    <a:lnTo>
                      <a:pt x="421" y="421"/>
                    </a:lnTo>
                    <a:lnTo>
                      <a:pt x="404" y="415"/>
                    </a:lnTo>
                    <a:lnTo>
                      <a:pt x="387" y="410"/>
                    </a:lnTo>
                    <a:lnTo>
                      <a:pt x="368" y="406"/>
                    </a:lnTo>
                    <a:lnTo>
                      <a:pt x="350" y="401"/>
                    </a:lnTo>
                    <a:lnTo>
                      <a:pt x="7" y="348"/>
                    </a:lnTo>
                    <a:close/>
                  </a:path>
                </a:pathLst>
              </a:custGeom>
              <a:solidFill>
                <a:srgbClr val="989B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59" name="Freeform 437"/>
              <p:cNvSpPr>
                <a:spLocks/>
              </p:cNvSpPr>
              <p:nvPr/>
            </p:nvSpPr>
            <p:spPr bwMode="auto">
              <a:xfrm>
                <a:off x="3030" y="2709"/>
                <a:ext cx="53" cy="77"/>
              </a:xfrm>
              <a:custGeom>
                <a:avLst/>
                <a:gdLst>
                  <a:gd name="T0" fmla="*/ 0 w 423"/>
                  <a:gd name="T1" fmla="*/ 0 h 612"/>
                  <a:gd name="T2" fmla="*/ 0 w 423"/>
                  <a:gd name="T3" fmla="*/ 0 h 612"/>
                  <a:gd name="T4" fmla="*/ 0 w 423"/>
                  <a:gd name="T5" fmla="*/ 0 h 612"/>
                  <a:gd name="T6" fmla="*/ 0 w 423"/>
                  <a:gd name="T7" fmla="*/ 0 h 612"/>
                  <a:gd name="T8" fmla="*/ 0 w 423"/>
                  <a:gd name="T9" fmla="*/ 0 h 612"/>
                  <a:gd name="T10" fmla="*/ 0 w 423"/>
                  <a:gd name="T11" fmla="*/ 0 h 612"/>
                  <a:gd name="T12" fmla="*/ 0 w 423"/>
                  <a:gd name="T13" fmla="*/ 0 h 6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23"/>
                  <a:gd name="T22" fmla="*/ 0 h 612"/>
                  <a:gd name="T23" fmla="*/ 423 w 423"/>
                  <a:gd name="T24" fmla="*/ 612 h 6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23" h="612">
                    <a:moveTo>
                      <a:pt x="423" y="7"/>
                    </a:moveTo>
                    <a:lnTo>
                      <a:pt x="0" y="612"/>
                    </a:lnTo>
                    <a:lnTo>
                      <a:pt x="388" y="0"/>
                    </a:lnTo>
                    <a:lnTo>
                      <a:pt x="397" y="2"/>
                    </a:lnTo>
                    <a:lnTo>
                      <a:pt x="405" y="3"/>
                    </a:lnTo>
                    <a:lnTo>
                      <a:pt x="414" y="5"/>
                    </a:lnTo>
                    <a:lnTo>
                      <a:pt x="423" y="7"/>
                    </a:lnTo>
                    <a:close/>
                  </a:path>
                </a:pathLst>
              </a:custGeom>
              <a:solidFill>
                <a:srgbClr val="BABC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0" name="Freeform 438"/>
              <p:cNvSpPr>
                <a:spLocks/>
              </p:cNvSpPr>
              <p:nvPr/>
            </p:nvSpPr>
            <p:spPr bwMode="auto">
              <a:xfrm>
                <a:off x="3016" y="2709"/>
                <a:ext cx="71" cy="101"/>
              </a:xfrm>
              <a:custGeom>
                <a:avLst/>
                <a:gdLst>
                  <a:gd name="T0" fmla="*/ 0 w 569"/>
                  <a:gd name="T1" fmla="*/ 0 h 801"/>
                  <a:gd name="T2" fmla="*/ 0 w 569"/>
                  <a:gd name="T3" fmla="*/ 0 h 801"/>
                  <a:gd name="T4" fmla="*/ 0 w 569"/>
                  <a:gd name="T5" fmla="*/ 0 h 801"/>
                  <a:gd name="T6" fmla="*/ 0 w 569"/>
                  <a:gd name="T7" fmla="*/ 0 h 801"/>
                  <a:gd name="T8" fmla="*/ 0 w 569"/>
                  <a:gd name="T9" fmla="*/ 0 h 801"/>
                  <a:gd name="T10" fmla="*/ 0 w 569"/>
                  <a:gd name="T11" fmla="*/ 0 h 801"/>
                  <a:gd name="T12" fmla="*/ 0 w 569"/>
                  <a:gd name="T13" fmla="*/ 0 h 801"/>
                  <a:gd name="T14" fmla="*/ 0 w 569"/>
                  <a:gd name="T15" fmla="*/ 0 h 801"/>
                  <a:gd name="T16" fmla="*/ 0 w 569"/>
                  <a:gd name="T17" fmla="*/ 0 h 801"/>
                  <a:gd name="T18" fmla="*/ 0 w 569"/>
                  <a:gd name="T19" fmla="*/ 0 h 8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9"/>
                  <a:gd name="T31" fmla="*/ 0 h 801"/>
                  <a:gd name="T32" fmla="*/ 569 w 569"/>
                  <a:gd name="T33" fmla="*/ 801 h 8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9" h="801">
                    <a:moveTo>
                      <a:pt x="474" y="47"/>
                    </a:moveTo>
                    <a:lnTo>
                      <a:pt x="506" y="0"/>
                    </a:lnTo>
                    <a:lnTo>
                      <a:pt x="522" y="4"/>
                    </a:lnTo>
                    <a:lnTo>
                      <a:pt x="539" y="7"/>
                    </a:lnTo>
                    <a:lnTo>
                      <a:pt x="554" y="12"/>
                    </a:lnTo>
                    <a:lnTo>
                      <a:pt x="569" y="15"/>
                    </a:lnTo>
                    <a:lnTo>
                      <a:pt x="21" y="801"/>
                    </a:lnTo>
                    <a:lnTo>
                      <a:pt x="11" y="798"/>
                    </a:lnTo>
                    <a:lnTo>
                      <a:pt x="0" y="795"/>
                    </a:lnTo>
                    <a:lnTo>
                      <a:pt x="474" y="47"/>
                    </a:lnTo>
                    <a:close/>
                  </a:path>
                </a:pathLst>
              </a:custGeom>
              <a:solidFill>
                <a:srgbClr val="BCB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1" name="Freeform 439"/>
              <p:cNvSpPr>
                <a:spLocks/>
              </p:cNvSpPr>
              <p:nvPr/>
            </p:nvSpPr>
            <p:spPr bwMode="auto">
              <a:xfrm>
                <a:off x="3016" y="2710"/>
                <a:ext cx="75" cy="101"/>
              </a:xfrm>
              <a:custGeom>
                <a:avLst/>
                <a:gdLst>
                  <a:gd name="T0" fmla="*/ 0 w 600"/>
                  <a:gd name="T1" fmla="*/ 0 h 804"/>
                  <a:gd name="T2" fmla="*/ 0 w 600"/>
                  <a:gd name="T3" fmla="*/ 0 h 804"/>
                  <a:gd name="T4" fmla="*/ 0 w 600"/>
                  <a:gd name="T5" fmla="*/ 0 h 804"/>
                  <a:gd name="T6" fmla="*/ 0 w 600"/>
                  <a:gd name="T7" fmla="*/ 0 h 804"/>
                  <a:gd name="T8" fmla="*/ 0 w 600"/>
                  <a:gd name="T9" fmla="*/ 0 h 804"/>
                  <a:gd name="T10" fmla="*/ 0 w 600"/>
                  <a:gd name="T11" fmla="*/ 0 h 804"/>
                  <a:gd name="T12" fmla="*/ 0 w 600"/>
                  <a:gd name="T13" fmla="*/ 0 h 804"/>
                  <a:gd name="T14" fmla="*/ 0 w 600"/>
                  <a:gd name="T15" fmla="*/ 0 h 804"/>
                  <a:gd name="T16" fmla="*/ 0 w 600"/>
                  <a:gd name="T17" fmla="*/ 0 h 804"/>
                  <a:gd name="T18" fmla="*/ 0 w 600"/>
                  <a:gd name="T19" fmla="*/ 0 h 804"/>
                  <a:gd name="T20" fmla="*/ 0 w 600"/>
                  <a:gd name="T21" fmla="*/ 0 h 804"/>
                  <a:gd name="T22" fmla="*/ 0 w 600"/>
                  <a:gd name="T23" fmla="*/ 0 h 8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00"/>
                  <a:gd name="T37" fmla="*/ 0 h 804"/>
                  <a:gd name="T38" fmla="*/ 600 w 600"/>
                  <a:gd name="T39" fmla="*/ 804 h 8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00" h="804">
                    <a:moveTo>
                      <a:pt x="116" y="605"/>
                    </a:moveTo>
                    <a:lnTo>
                      <a:pt x="539" y="0"/>
                    </a:lnTo>
                    <a:lnTo>
                      <a:pt x="554" y="5"/>
                    </a:lnTo>
                    <a:lnTo>
                      <a:pt x="570" y="8"/>
                    </a:lnTo>
                    <a:lnTo>
                      <a:pt x="585" y="12"/>
                    </a:lnTo>
                    <a:lnTo>
                      <a:pt x="600" y="17"/>
                    </a:lnTo>
                    <a:lnTo>
                      <a:pt x="51" y="804"/>
                    </a:lnTo>
                    <a:lnTo>
                      <a:pt x="38" y="800"/>
                    </a:lnTo>
                    <a:lnTo>
                      <a:pt x="26" y="796"/>
                    </a:lnTo>
                    <a:lnTo>
                      <a:pt x="13" y="792"/>
                    </a:lnTo>
                    <a:lnTo>
                      <a:pt x="0" y="788"/>
                    </a:lnTo>
                    <a:lnTo>
                      <a:pt x="116" y="605"/>
                    </a:lnTo>
                    <a:close/>
                  </a:path>
                </a:pathLst>
              </a:custGeom>
              <a:solidFill>
                <a:srgbClr val="BDBF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2" name="Freeform 440"/>
              <p:cNvSpPr>
                <a:spLocks/>
              </p:cNvSpPr>
              <p:nvPr/>
            </p:nvSpPr>
            <p:spPr bwMode="auto">
              <a:xfrm>
                <a:off x="3018" y="2711"/>
                <a:ext cx="76" cy="101"/>
              </a:xfrm>
              <a:custGeom>
                <a:avLst/>
                <a:gdLst>
                  <a:gd name="T0" fmla="*/ 0 w 609"/>
                  <a:gd name="T1" fmla="*/ 0 h 806"/>
                  <a:gd name="T2" fmla="*/ 0 w 609"/>
                  <a:gd name="T3" fmla="*/ 0 h 806"/>
                  <a:gd name="T4" fmla="*/ 0 w 609"/>
                  <a:gd name="T5" fmla="*/ 0 h 806"/>
                  <a:gd name="T6" fmla="*/ 0 w 609"/>
                  <a:gd name="T7" fmla="*/ 0 h 806"/>
                  <a:gd name="T8" fmla="*/ 0 w 609"/>
                  <a:gd name="T9" fmla="*/ 0 h 806"/>
                  <a:gd name="T10" fmla="*/ 0 w 609"/>
                  <a:gd name="T11" fmla="*/ 0 h 806"/>
                  <a:gd name="T12" fmla="*/ 0 w 609"/>
                  <a:gd name="T13" fmla="*/ 0 h 806"/>
                  <a:gd name="T14" fmla="*/ 0 w 609"/>
                  <a:gd name="T15" fmla="*/ 0 h 806"/>
                  <a:gd name="T16" fmla="*/ 0 w 609"/>
                  <a:gd name="T17" fmla="*/ 0 h 806"/>
                  <a:gd name="T18" fmla="*/ 0 w 609"/>
                  <a:gd name="T19" fmla="*/ 0 h 806"/>
                  <a:gd name="T20" fmla="*/ 0 w 609"/>
                  <a:gd name="T21" fmla="*/ 0 h 8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9"/>
                  <a:gd name="T34" fmla="*/ 0 h 806"/>
                  <a:gd name="T35" fmla="*/ 609 w 609"/>
                  <a:gd name="T36" fmla="*/ 806 h 80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9" h="806">
                    <a:moveTo>
                      <a:pt x="0" y="786"/>
                    </a:moveTo>
                    <a:lnTo>
                      <a:pt x="548" y="0"/>
                    </a:lnTo>
                    <a:lnTo>
                      <a:pt x="564" y="4"/>
                    </a:lnTo>
                    <a:lnTo>
                      <a:pt x="579" y="9"/>
                    </a:lnTo>
                    <a:lnTo>
                      <a:pt x="594" y="14"/>
                    </a:lnTo>
                    <a:lnTo>
                      <a:pt x="609" y="19"/>
                    </a:lnTo>
                    <a:lnTo>
                      <a:pt x="59" y="806"/>
                    </a:lnTo>
                    <a:lnTo>
                      <a:pt x="45" y="802"/>
                    </a:lnTo>
                    <a:lnTo>
                      <a:pt x="30" y="796"/>
                    </a:lnTo>
                    <a:lnTo>
                      <a:pt x="15" y="791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BFC1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3" name="Freeform 441"/>
              <p:cNvSpPr>
                <a:spLocks/>
              </p:cNvSpPr>
              <p:nvPr/>
            </p:nvSpPr>
            <p:spPr bwMode="auto">
              <a:xfrm>
                <a:off x="3022" y="2712"/>
                <a:ext cx="76" cy="102"/>
              </a:xfrm>
              <a:custGeom>
                <a:avLst/>
                <a:gdLst>
                  <a:gd name="T0" fmla="*/ 0 w 608"/>
                  <a:gd name="T1" fmla="*/ 0 h 809"/>
                  <a:gd name="T2" fmla="*/ 0 w 608"/>
                  <a:gd name="T3" fmla="*/ 0 h 809"/>
                  <a:gd name="T4" fmla="*/ 0 w 608"/>
                  <a:gd name="T5" fmla="*/ 0 h 809"/>
                  <a:gd name="T6" fmla="*/ 0 w 608"/>
                  <a:gd name="T7" fmla="*/ 0 h 809"/>
                  <a:gd name="T8" fmla="*/ 0 w 608"/>
                  <a:gd name="T9" fmla="*/ 0 h 809"/>
                  <a:gd name="T10" fmla="*/ 0 w 608"/>
                  <a:gd name="T11" fmla="*/ 0 h 809"/>
                  <a:gd name="T12" fmla="*/ 0 w 608"/>
                  <a:gd name="T13" fmla="*/ 0 h 809"/>
                  <a:gd name="T14" fmla="*/ 0 w 608"/>
                  <a:gd name="T15" fmla="*/ 0 h 809"/>
                  <a:gd name="T16" fmla="*/ 0 w 608"/>
                  <a:gd name="T17" fmla="*/ 0 h 809"/>
                  <a:gd name="T18" fmla="*/ 0 w 608"/>
                  <a:gd name="T19" fmla="*/ 0 h 809"/>
                  <a:gd name="T20" fmla="*/ 0 w 608"/>
                  <a:gd name="T21" fmla="*/ 0 h 8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8"/>
                  <a:gd name="T34" fmla="*/ 0 h 809"/>
                  <a:gd name="T35" fmla="*/ 608 w 608"/>
                  <a:gd name="T36" fmla="*/ 809 h 80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8" h="809">
                    <a:moveTo>
                      <a:pt x="0" y="787"/>
                    </a:moveTo>
                    <a:lnTo>
                      <a:pt x="549" y="0"/>
                    </a:lnTo>
                    <a:lnTo>
                      <a:pt x="564" y="5"/>
                    </a:lnTo>
                    <a:lnTo>
                      <a:pt x="580" y="10"/>
                    </a:lnTo>
                    <a:lnTo>
                      <a:pt x="594" y="15"/>
                    </a:lnTo>
                    <a:lnTo>
                      <a:pt x="608" y="20"/>
                    </a:lnTo>
                    <a:lnTo>
                      <a:pt x="58" y="809"/>
                    </a:lnTo>
                    <a:lnTo>
                      <a:pt x="43" y="804"/>
                    </a:lnTo>
                    <a:lnTo>
                      <a:pt x="29" y="798"/>
                    </a:lnTo>
                    <a:lnTo>
                      <a:pt x="15" y="793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C0C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4" name="Freeform 442"/>
              <p:cNvSpPr>
                <a:spLocks/>
              </p:cNvSpPr>
              <p:nvPr/>
            </p:nvSpPr>
            <p:spPr bwMode="auto">
              <a:xfrm>
                <a:off x="3026" y="2714"/>
                <a:ext cx="76" cy="101"/>
              </a:xfrm>
              <a:custGeom>
                <a:avLst/>
                <a:gdLst>
                  <a:gd name="T0" fmla="*/ 0 w 608"/>
                  <a:gd name="T1" fmla="*/ 0 h 811"/>
                  <a:gd name="T2" fmla="*/ 0 w 608"/>
                  <a:gd name="T3" fmla="*/ 0 h 811"/>
                  <a:gd name="T4" fmla="*/ 0 w 608"/>
                  <a:gd name="T5" fmla="*/ 0 h 811"/>
                  <a:gd name="T6" fmla="*/ 0 w 608"/>
                  <a:gd name="T7" fmla="*/ 0 h 811"/>
                  <a:gd name="T8" fmla="*/ 0 w 608"/>
                  <a:gd name="T9" fmla="*/ 0 h 811"/>
                  <a:gd name="T10" fmla="*/ 0 w 608"/>
                  <a:gd name="T11" fmla="*/ 0 h 811"/>
                  <a:gd name="T12" fmla="*/ 0 w 608"/>
                  <a:gd name="T13" fmla="*/ 0 h 811"/>
                  <a:gd name="T14" fmla="*/ 0 w 608"/>
                  <a:gd name="T15" fmla="*/ 0 h 811"/>
                  <a:gd name="T16" fmla="*/ 0 w 608"/>
                  <a:gd name="T17" fmla="*/ 0 h 811"/>
                  <a:gd name="T18" fmla="*/ 0 w 608"/>
                  <a:gd name="T19" fmla="*/ 0 h 811"/>
                  <a:gd name="T20" fmla="*/ 0 w 608"/>
                  <a:gd name="T21" fmla="*/ 0 h 8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8"/>
                  <a:gd name="T34" fmla="*/ 0 h 811"/>
                  <a:gd name="T35" fmla="*/ 608 w 608"/>
                  <a:gd name="T36" fmla="*/ 811 h 8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8" h="811">
                    <a:moveTo>
                      <a:pt x="0" y="787"/>
                    </a:moveTo>
                    <a:lnTo>
                      <a:pt x="550" y="0"/>
                    </a:lnTo>
                    <a:lnTo>
                      <a:pt x="565" y="5"/>
                    </a:lnTo>
                    <a:lnTo>
                      <a:pt x="580" y="10"/>
                    </a:lnTo>
                    <a:lnTo>
                      <a:pt x="594" y="16"/>
                    </a:lnTo>
                    <a:lnTo>
                      <a:pt x="608" y="21"/>
                    </a:lnTo>
                    <a:lnTo>
                      <a:pt x="58" y="811"/>
                    </a:lnTo>
                    <a:lnTo>
                      <a:pt x="44" y="805"/>
                    </a:lnTo>
                    <a:lnTo>
                      <a:pt x="29" y="799"/>
                    </a:lnTo>
                    <a:lnTo>
                      <a:pt x="15" y="794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C2C4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5" name="Freeform 443"/>
              <p:cNvSpPr>
                <a:spLocks/>
              </p:cNvSpPr>
              <p:nvPr/>
            </p:nvSpPr>
            <p:spPr bwMode="auto">
              <a:xfrm>
                <a:off x="3029" y="2715"/>
                <a:ext cx="76" cy="102"/>
              </a:xfrm>
              <a:custGeom>
                <a:avLst/>
                <a:gdLst>
                  <a:gd name="T0" fmla="*/ 0 w 607"/>
                  <a:gd name="T1" fmla="*/ 0 h 814"/>
                  <a:gd name="T2" fmla="*/ 0 w 607"/>
                  <a:gd name="T3" fmla="*/ 0 h 814"/>
                  <a:gd name="T4" fmla="*/ 0 w 607"/>
                  <a:gd name="T5" fmla="*/ 0 h 814"/>
                  <a:gd name="T6" fmla="*/ 0 w 607"/>
                  <a:gd name="T7" fmla="*/ 0 h 814"/>
                  <a:gd name="T8" fmla="*/ 0 w 607"/>
                  <a:gd name="T9" fmla="*/ 0 h 814"/>
                  <a:gd name="T10" fmla="*/ 0 w 607"/>
                  <a:gd name="T11" fmla="*/ 0 h 814"/>
                  <a:gd name="T12" fmla="*/ 0 w 607"/>
                  <a:gd name="T13" fmla="*/ 0 h 814"/>
                  <a:gd name="T14" fmla="*/ 0 w 607"/>
                  <a:gd name="T15" fmla="*/ 0 h 814"/>
                  <a:gd name="T16" fmla="*/ 0 w 607"/>
                  <a:gd name="T17" fmla="*/ 0 h 814"/>
                  <a:gd name="T18" fmla="*/ 0 w 607"/>
                  <a:gd name="T19" fmla="*/ 0 h 814"/>
                  <a:gd name="T20" fmla="*/ 0 w 607"/>
                  <a:gd name="T21" fmla="*/ 0 h 8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7"/>
                  <a:gd name="T34" fmla="*/ 0 h 814"/>
                  <a:gd name="T35" fmla="*/ 607 w 607"/>
                  <a:gd name="T36" fmla="*/ 814 h 8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7" h="814">
                    <a:moveTo>
                      <a:pt x="0" y="789"/>
                    </a:moveTo>
                    <a:lnTo>
                      <a:pt x="550" y="0"/>
                    </a:lnTo>
                    <a:lnTo>
                      <a:pt x="565" y="6"/>
                    </a:lnTo>
                    <a:lnTo>
                      <a:pt x="579" y="12"/>
                    </a:lnTo>
                    <a:lnTo>
                      <a:pt x="593" y="18"/>
                    </a:lnTo>
                    <a:lnTo>
                      <a:pt x="607" y="24"/>
                    </a:lnTo>
                    <a:lnTo>
                      <a:pt x="57" y="814"/>
                    </a:lnTo>
                    <a:lnTo>
                      <a:pt x="43" y="807"/>
                    </a:lnTo>
                    <a:lnTo>
                      <a:pt x="29" y="801"/>
                    </a:lnTo>
                    <a:lnTo>
                      <a:pt x="15" y="795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3C6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6" name="Freeform 444"/>
              <p:cNvSpPr>
                <a:spLocks/>
              </p:cNvSpPr>
              <p:nvPr/>
            </p:nvSpPr>
            <p:spPr bwMode="auto">
              <a:xfrm>
                <a:off x="3033" y="2716"/>
                <a:ext cx="76" cy="102"/>
              </a:xfrm>
              <a:custGeom>
                <a:avLst/>
                <a:gdLst>
                  <a:gd name="T0" fmla="*/ 0 w 605"/>
                  <a:gd name="T1" fmla="*/ 0 h 816"/>
                  <a:gd name="T2" fmla="*/ 0 w 605"/>
                  <a:gd name="T3" fmla="*/ 0 h 816"/>
                  <a:gd name="T4" fmla="*/ 0 w 605"/>
                  <a:gd name="T5" fmla="*/ 0 h 816"/>
                  <a:gd name="T6" fmla="*/ 0 w 605"/>
                  <a:gd name="T7" fmla="*/ 0 h 816"/>
                  <a:gd name="T8" fmla="*/ 0 w 605"/>
                  <a:gd name="T9" fmla="*/ 0 h 816"/>
                  <a:gd name="T10" fmla="*/ 0 w 605"/>
                  <a:gd name="T11" fmla="*/ 0 h 816"/>
                  <a:gd name="T12" fmla="*/ 0 w 605"/>
                  <a:gd name="T13" fmla="*/ 0 h 816"/>
                  <a:gd name="T14" fmla="*/ 0 w 605"/>
                  <a:gd name="T15" fmla="*/ 0 h 816"/>
                  <a:gd name="T16" fmla="*/ 0 w 605"/>
                  <a:gd name="T17" fmla="*/ 0 h 816"/>
                  <a:gd name="T18" fmla="*/ 0 w 605"/>
                  <a:gd name="T19" fmla="*/ 0 h 816"/>
                  <a:gd name="T20" fmla="*/ 0 w 605"/>
                  <a:gd name="T21" fmla="*/ 0 h 8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5"/>
                  <a:gd name="T34" fmla="*/ 0 h 816"/>
                  <a:gd name="T35" fmla="*/ 605 w 605"/>
                  <a:gd name="T36" fmla="*/ 816 h 8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5" h="816">
                    <a:moveTo>
                      <a:pt x="0" y="790"/>
                    </a:moveTo>
                    <a:lnTo>
                      <a:pt x="550" y="0"/>
                    </a:lnTo>
                    <a:lnTo>
                      <a:pt x="564" y="7"/>
                    </a:lnTo>
                    <a:lnTo>
                      <a:pt x="578" y="13"/>
                    </a:lnTo>
                    <a:lnTo>
                      <a:pt x="592" y="20"/>
                    </a:lnTo>
                    <a:lnTo>
                      <a:pt x="605" y="26"/>
                    </a:lnTo>
                    <a:lnTo>
                      <a:pt x="55" y="816"/>
                    </a:lnTo>
                    <a:lnTo>
                      <a:pt x="41" y="810"/>
                    </a:lnTo>
                    <a:lnTo>
                      <a:pt x="28" y="803"/>
                    </a:lnTo>
                    <a:lnTo>
                      <a:pt x="14" y="796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5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7" name="Freeform 445"/>
              <p:cNvSpPr>
                <a:spLocks/>
              </p:cNvSpPr>
              <p:nvPr/>
            </p:nvSpPr>
            <p:spPr bwMode="auto">
              <a:xfrm>
                <a:off x="3036" y="2718"/>
                <a:ext cx="76" cy="102"/>
              </a:xfrm>
              <a:custGeom>
                <a:avLst/>
                <a:gdLst>
                  <a:gd name="T0" fmla="*/ 0 w 604"/>
                  <a:gd name="T1" fmla="*/ 0 h 817"/>
                  <a:gd name="T2" fmla="*/ 0 w 604"/>
                  <a:gd name="T3" fmla="*/ 0 h 817"/>
                  <a:gd name="T4" fmla="*/ 0 w 604"/>
                  <a:gd name="T5" fmla="*/ 0 h 817"/>
                  <a:gd name="T6" fmla="*/ 0 w 604"/>
                  <a:gd name="T7" fmla="*/ 0 h 817"/>
                  <a:gd name="T8" fmla="*/ 0 w 604"/>
                  <a:gd name="T9" fmla="*/ 0 h 817"/>
                  <a:gd name="T10" fmla="*/ 0 w 604"/>
                  <a:gd name="T11" fmla="*/ 0 h 817"/>
                  <a:gd name="T12" fmla="*/ 0 w 604"/>
                  <a:gd name="T13" fmla="*/ 0 h 817"/>
                  <a:gd name="T14" fmla="*/ 0 w 604"/>
                  <a:gd name="T15" fmla="*/ 0 h 817"/>
                  <a:gd name="T16" fmla="*/ 0 w 604"/>
                  <a:gd name="T17" fmla="*/ 0 h 817"/>
                  <a:gd name="T18" fmla="*/ 0 w 604"/>
                  <a:gd name="T19" fmla="*/ 0 h 817"/>
                  <a:gd name="T20" fmla="*/ 0 w 604"/>
                  <a:gd name="T21" fmla="*/ 0 h 8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4"/>
                  <a:gd name="T34" fmla="*/ 0 h 817"/>
                  <a:gd name="T35" fmla="*/ 604 w 604"/>
                  <a:gd name="T36" fmla="*/ 817 h 8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4" h="817">
                    <a:moveTo>
                      <a:pt x="0" y="790"/>
                    </a:moveTo>
                    <a:lnTo>
                      <a:pt x="550" y="0"/>
                    </a:lnTo>
                    <a:lnTo>
                      <a:pt x="564" y="7"/>
                    </a:lnTo>
                    <a:lnTo>
                      <a:pt x="578" y="13"/>
                    </a:lnTo>
                    <a:lnTo>
                      <a:pt x="591" y="21"/>
                    </a:lnTo>
                    <a:lnTo>
                      <a:pt x="604" y="28"/>
                    </a:lnTo>
                    <a:lnTo>
                      <a:pt x="53" y="817"/>
                    </a:lnTo>
                    <a:lnTo>
                      <a:pt x="40" y="811"/>
                    </a:lnTo>
                    <a:lnTo>
                      <a:pt x="27" y="804"/>
                    </a:lnTo>
                    <a:lnTo>
                      <a:pt x="13" y="797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7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8" name="Freeform 446"/>
              <p:cNvSpPr>
                <a:spLocks/>
              </p:cNvSpPr>
              <p:nvPr/>
            </p:nvSpPr>
            <p:spPr bwMode="auto">
              <a:xfrm>
                <a:off x="3040" y="2720"/>
                <a:ext cx="75" cy="102"/>
              </a:xfrm>
              <a:custGeom>
                <a:avLst/>
                <a:gdLst>
                  <a:gd name="T0" fmla="*/ 0 w 603"/>
                  <a:gd name="T1" fmla="*/ 0 h 819"/>
                  <a:gd name="T2" fmla="*/ 0 w 603"/>
                  <a:gd name="T3" fmla="*/ 0 h 819"/>
                  <a:gd name="T4" fmla="*/ 0 w 603"/>
                  <a:gd name="T5" fmla="*/ 0 h 819"/>
                  <a:gd name="T6" fmla="*/ 0 w 603"/>
                  <a:gd name="T7" fmla="*/ 0 h 819"/>
                  <a:gd name="T8" fmla="*/ 0 w 603"/>
                  <a:gd name="T9" fmla="*/ 0 h 819"/>
                  <a:gd name="T10" fmla="*/ 0 w 603"/>
                  <a:gd name="T11" fmla="*/ 0 h 819"/>
                  <a:gd name="T12" fmla="*/ 0 w 603"/>
                  <a:gd name="T13" fmla="*/ 0 h 819"/>
                  <a:gd name="T14" fmla="*/ 0 w 603"/>
                  <a:gd name="T15" fmla="*/ 0 h 819"/>
                  <a:gd name="T16" fmla="*/ 0 w 603"/>
                  <a:gd name="T17" fmla="*/ 0 h 819"/>
                  <a:gd name="T18" fmla="*/ 0 w 603"/>
                  <a:gd name="T19" fmla="*/ 0 h 819"/>
                  <a:gd name="T20" fmla="*/ 0 w 603"/>
                  <a:gd name="T21" fmla="*/ 0 h 8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3"/>
                  <a:gd name="T34" fmla="*/ 0 h 819"/>
                  <a:gd name="T35" fmla="*/ 603 w 603"/>
                  <a:gd name="T36" fmla="*/ 819 h 8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3" h="819">
                    <a:moveTo>
                      <a:pt x="0" y="790"/>
                    </a:moveTo>
                    <a:lnTo>
                      <a:pt x="550" y="0"/>
                    </a:lnTo>
                    <a:lnTo>
                      <a:pt x="564" y="8"/>
                    </a:lnTo>
                    <a:lnTo>
                      <a:pt x="577" y="16"/>
                    </a:lnTo>
                    <a:lnTo>
                      <a:pt x="590" y="23"/>
                    </a:lnTo>
                    <a:lnTo>
                      <a:pt x="603" y="31"/>
                    </a:lnTo>
                    <a:lnTo>
                      <a:pt x="53" y="819"/>
                    </a:lnTo>
                    <a:lnTo>
                      <a:pt x="40" y="812"/>
                    </a:lnTo>
                    <a:lnTo>
                      <a:pt x="27" y="805"/>
                    </a:lnTo>
                    <a:lnTo>
                      <a:pt x="13" y="798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8C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69" name="Freeform 447"/>
              <p:cNvSpPr>
                <a:spLocks/>
              </p:cNvSpPr>
              <p:nvPr/>
            </p:nvSpPr>
            <p:spPr bwMode="auto">
              <a:xfrm>
                <a:off x="3043" y="2721"/>
                <a:ext cx="75" cy="103"/>
              </a:xfrm>
              <a:custGeom>
                <a:avLst/>
                <a:gdLst>
                  <a:gd name="T0" fmla="*/ 0 w 602"/>
                  <a:gd name="T1" fmla="*/ 0 h 821"/>
                  <a:gd name="T2" fmla="*/ 0 w 602"/>
                  <a:gd name="T3" fmla="*/ 0 h 821"/>
                  <a:gd name="T4" fmla="*/ 0 w 602"/>
                  <a:gd name="T5" fmla="*/ 0 h 821"/>
                  <a:gd name="T6" fmla="*/ 0 w 602"/>
                  <a:gd name="T7" fmla="*/ 0 h 821"/>
                  <a:gd name="T8" fmla="*/ 0 w 602"/>
                  <a:gd name="T9" fmla="*/ 0 h 821"/>
                  <a:gd name="T10" fmla="*/ 0 w 602"/>
                  <a:gd name="T11" fmla="*/ 0 h 821"/>
                  <a:gd name="T12" fmla="*/ 0 w 602"/>
                  <a:gd name="T13" fmla="*/ 0 h 821"/>
                  <a:gd name="T14" fmla="*/ 0 w 602"/>
                  <a:gd name="T15" fmla="*/ 0 h 821"/>
                  <a:gd name="T16" fmla="*/ 0 w 602"/>
                  <a:gd name="T17" fmla="*/ 0 h 821"/>
                  <a:gd name="T18" fmla="*/ 0 w 602"/>
                  <a:gd name="T19" fmla="*/ 0 h 821"/>
                  <a:gd name="T20" fmla="*/ 0 w 602"/>
                  <a:gd name="T21" fmla="*/ 0 h 8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2"/>
                  <a:gd name="T34" fmla="*/ 0 h 821"/>
                  <a:gd name="T35" fmla="*/ 602 w 602"/>
                  <a:gd name="T36" fmla="*/ 821 h 8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2" h="821">
                    <a:moveTo>
                      <a:pt x="0" y="789"/>
                    </a:moveTo>
                    <a:lnTo>
                      <a:pt x="551" y="0"/>
                    </a:lnTo>
                    <a:lnTo>
                      <a:pt x="564" y="8"/>
                    </a:lnTo>
                    <a:lnTo>
                      <a:pt x="577" y="16"/>
                    </a:lnTo>
                    <a:lnTo>
                      <a:pt x="590" y="25"/>
                    </a:lnTo>
                    <a:lnTo>
                      <a:pt x="602" y="32"/>
                    </a:lnTo>
                    <a:lnTo>
                      <a:pt x="52" y="821"/>
                    </a:lnTo>
                    <a:lnTo>
                      <a:pt x="40" y="813"/>
                    </a:lnTo>
                    <a:lnTo>
                      <a:pt x="27" y="805"/>
                    </a:lnTo>
                    <a:lnTo>
                      <a:pt x="14" y="798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ACC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0" name="Freeform 448"/>
              <p:cNvSpPr>
                <a:spLocks/>
              </p:cNvSpPr>
              <p:nvPr/>
            </p:nvSpPr>
            <p:spPr bwMode="auto">
              <a:xfrm>
                <a:off x="3046" y="2723"/>
                <a:ext cx="75" cy="103"/>
              </a:xfrm>
              <a:custGeom>
                <a:avLst/>
                <a:gdLst>
                  <a:gd name="T0" fmla="*/ 0 w 599"/>
                  <a:gd name="T1" fmla="*/ 0 h 821"/>
                  <a:gd name="T2" fmla="*/ 0 w 599"/>
                  <a:gd name="T3" fmla="*/ 0 h 821"/>
                  <a:gd name="T4" fmla="*/ 0 w 599"/>
                  <a:gd name="T5" fmla="*/ 0 h 821"/>
                  <a:gd name="T6" fmla="*/ 0 w 599"/>
                  <a:gd name="T7" fmla="*/ 0 h 821"/>
                  <a:gd name="T8" fmla="*/ 0 w 599"/>
                  <a:gd name="T9" fmla="*/ 0 h 821"/>
                  <a:gd name="T10" fmla="*/ 0 w 599"/>
                  <a:gd name="T11" fmla="*/ 0 h 821"/>
                  <a:gd name="T12" fmla="*/ 0 w 599"/>
                  <a:gd name="T13" fmla="*/ 0 h 821"/>
                  <a:gd name="T14" fmla="*/ 0 w 599"/>
                  <a:gd name="T15" fmla="*/ 0 h 821"/>
                  <a:gd name="T16" fmla="*/ 0 w 599"/>
                  <a:gd name="T17" fmla="*/ 0 h 821"/>
                  <a:gd name="T18" fmla="*/ 0 w 599"/>
                  <a:gd name="T19" fmla="*/ 0 h 821"/>
                  <a:gd name="T20" fmla="*/ 0 w 599"/>
                  <a:gd name="T21" fmla="*/ 0 h 8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9"/>
                  <a:gd name="T34" fmla="*/ 0 h 821"/>
                  <a:gd name="T35" fmla="*/ 599 w 599"/>
                  <a:gd name="T36" fmla="*/ 821 h 8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9" h="821">
                    <a:moveTo>
                      <a:pt x="0" y="788"/>
                    </a:moveTo>
                    <a:lnTo>
                      <a:pt x="550" y="0"/>
                    </a:lnTo>
                    <a:lnTo>
                      <a:pt x="563" y="9"/>
                    </a:lnTo>
                    <a:lnTo>
                      <a:pt x="575" y="17"/>
                    </a:lnTo>
                    <a:lnTo>
                      <a:pt x="588" y="26"/>
                    </a:lnTo>
                    <a:lnTo>
                      <a:pt x="599" y="35"/>
                    </a:lnTo>
                    <a:lnTo>
                      <a:pt x="50" y="821"/>
                    </a:lnTo>
                    <a:lnTo>
                      <a:pt x="38" y="813"/>
                    </a:lnTo>
                    <a:lnTo>
                      <a:pt x="26" y="805"/>
                    </a:lnTo>
                    <a:lnTo>
                      <a:pt x="13" y="797"/>
                    </a:lnTo>
                    <a:lnTo>
                      <a:pt x="0" y="788"/>
                    </a:lnTo>
                    <a:close/>
                  </a:path>
                </a:pathLst>
              </a:custGeom>
              <a:solidFill>
                <a:srgbClr val="CBCE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1" name="Freeform 449"/>
              <p:cNvSpPr>
                <a:spLocks/>
              </p:cNvSpPr>
              <p:nvPr/>
            </p:nvSpPr>
            <p:spPr bwMode="auto">
              <a:xfrm>
                <a:off x="3049" y="2726"/>
                <a:ext cx="75" cy="102"/>
              </a:xfrm>
              <a:custGeom>
                <a:avLst/>
                <a:gdLst>
                  <a:gd name="T0" fmla="*/ 0 w 598"/>
                  <a:gd name="T1" fmla="*/ 0 h 824"/>
                  <a:gd name="T2" fmla="*/ 0 w 598"/>
                  <a:gd name="T3" fmla="*/ 0 h 824"/>
                  <a:gd name="T4" fmla="*/ 0 w 598"/>
                  <a:gd name="T5" fmla="*/ 0 h 824"/>
                  <a:gd name="T6" fmla="*/ 0 w 598"/>
                  <a:gd name="T7" fmla="*/ 0 h 824"/>
                  <a:gd name="T8" fmla="*/ 0 w 598"/>
                  <a:gd name="T9" fmla="*/ 0 h 824"/>
                  <a:gd name="T10" fmla="*/ 0 w 598"/>
                  <a:gd name="T11" fmla="*/ 0 h 824"/>
                  <a:gd name="T12" fmla="*/ 0 w 598"/>
                  <a:gd name="T13" fmla="*/ 0 h 824"/>
                  <a:gd name="T14" fmla="*/ 0 w 598"/>
                  <a:gd name="T15" fmla="*/ 0 h 824"/>
                  <a:gd name="T16" fmla="*/ 0 w 598"/>
                  <a:gd name="T17" fmla="*/ 0 h 824"/>
                  <a:gd name="T18" fmla="*/ 0 w 598"/>
                  <a:gd name="T19" fmla="*/ 0 h 824"/>
                  <a:gd name="T20" fmla="*/ 0 w 598"/>
                  <a:gd name="T21" fmla="*/ 0 h 8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8"/>
                  <a:gd name="T34" fmla="*/ 0 h 824"/>
                  <a:gd name="T35" fmla="*/ 598 w 598"/>
                  <a:gd name="T36" fmla="*/ 824 h 8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8" h="824">
                    <a:moveTo>
                      <a:pt x="0" y="789"/>
                    </a:moveTo>
                    <a:lnTo>
                      <a:pt x="550" y="0"/>
                    </a:lnTo>
                    <a:lnTo>
                      <a:pt x="563" y="10"/>
                    </a:lnTo>
                    <a:lnTo>
                      <a:pt x="575" y="19"/>
                    </a:lnTo>
                    <a:lnTo>
                      <a:pt x="586" y="28"/>
                    </a:lnTo>
                    <a:lnTo>
                      <a:pt x="598" y="37"/>
                    </a:lnTo>
                    <a:lnTo>
                      <a:pt x="50" y="824"/>
                    </a:lnTo>
                    <a:lnTo>
                      <a:pt x="38" y="815"/>
                    </a:lnTo>
                    <a:lnTo>
                      <a:pt x="26" y="806"/>
                    </a:lnTo>
                    <a:lnTo>
                      <a:pt x="13" y="797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ECF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2" name="Freeform 450"/>
              <p:cNvSpPr>
                <a:spLocks/>
              </p:cNvSpPr>
              <p:nvPr/>
            </p:nvSpPr>
            <p:spPr bwMode="auto">
              <a:xfrm>
                <a:off x="3053" y="2728"/>
                <a:ext cx="74" cy="103"/>
              </a:xfrm>
              <a:custGeom>
                <a:avLst/>
                <a:gdLst>
                  <a:gd name="T0" fmla="*/ 0 w 595"/>
                  <a:gd name="T1" fmla="*/ 0 h 823"/>
                  <a:gd name="T2" fmla="*/ 0 w 595"/>
                  <a:gd name="T3" fmla="*/ 0 h 823"/>
                  <a:gd name="T4" fmla="*/ 0 w 595"/>
                  <a:gd name="T5" fmla="*/ 0 h 823"/>
                  <a:gd name="T6" fmla="*/ 0 w 595"/>
                  <a:gd name="T7" fmla="*/ 0 h 823"/>
                  <a:gd name="T8" fmla="*/ 0 w 595"/>
                  <a:gd name="T9" fmla="*/ 0 h 823"/>
                  <a:gd name="T10" fmla="*/ 0 w 595"/>
                  <a:gd name="T11" fmla="*/ 0 h 823"/>
                  <a:gd name="T12" fmla="*/ 0 w 595"/>
                  <a:gd name="T13" fmla="*/ 0 h 823"/>
                  <a:gd name="T14" fmla="*/ 0 w 595"/>
                  <a:gd name="T15" fmla="*/ 0 h 823"/>
                  <a:gd name="T16" fmla="*/ 0 w 595"/>
                  <a:gd name="T17" fmla="*/ 0 h 823"/>
                  <a:gd name="T18" fmla="*/ 0 w 595"/>
                  <a:gd name="T19" fmla="*/ 0 h 823"/>
                  <a:gd name="T20" fmla="*/ 0 w 595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5"/>
                  <a:gd name="T34" fmla="*/ 0 h 823"/>
                  <a:gd name="T35" fmla="*/ 595 w 595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5" h="823">
                    <a:moveTo>
                      <a:pt x="0" y="786"/>
                    </a:moveTo>
                    <a:lnTo>
                      <a:pt x="549" y="0"/>
                    </a:lnTo>
                    <a:lnTo>
                      <a:pt x="561" y="9"/>
                    </a:lnTo>
                    <a:lnTo>
                      <a:pt x="573" y="19"/>
                    </a:lnTo>
                    <a:lnTo>
                      <a:pt x="584" y="29"/>
                    </a:lnTo>
                    <a:lnTo>
                      <a:pt x="595" y="40"/>
                    </a:lnTo>
                    <a:lnTo>
                      <a:pt x="49" y="823"/>
                    </a:lnTo>
                    <a:lnTo>
                      <a:pt x="37" y="813"/>
                    </a:lnTo>
                    <a:lnTo>
                      <a:pt x="25" y="805"/>
                    </a:lnTo>
                    <a:lnTo>
                      <a:pt x="13" y="796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CFD1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3" name="Freeform 451"/>
              <p:cNvSpPr>
                <a:spLocks/>
              </p:cNvSpPr>
              <p:nvPr/>
            </p:nvSpPr>
            <p:spPr bwMode="auto">
              <a:xfrm>
                <a:off x="3056" y="2730"/>
                <a:ext cx="74" cy="103"/>
              </a:xfrm>
              <a:custGeom>
                <a:avLst/>
                <a:gdLst>
                  <a:gd name="T0" fmla="*/ 0 w 591"/>
                  <a:gd name="T1" fmla="*/ 0 h 825"/>
                  <a:gd name="T2" fmla="*/ 0 w 591"/>
                  <a:gd name="T3" fmla="*/ 0 h 825"/>
                  <a:gd name="T4" fmla="*/ 0 w 591"/>
                  <a:gd name="T5" fmla="*/ 0 h 825"/>
                  <a:gd name="T6" fmla="*/ 0 w 591"/>
                  <a:gd name="T7" fmla="*/ 0 h 825"/>
                  <a:gd name="T8" fmla="*/ 0 w 591"/>
                  <a:gd name="T9" fmla="*/ 0 h 825"/>
                  <a:gd name="T10" fmla="*/ 0 w 591"/>
                  <a:gd name="T11" fmla="*/ 0 h 825"/>
                  <a:gd name="T12" fmla="*/ 0 w 591"/>
                  <a:gd name="T13" fmla="*/ 0 h 825"/>
                  <a:gd name="T14" fmla="*/ 0 w 591"/>
                  <a:gd name="T15" fmla="*/ 0 h 825"/>
                  <a:gd name="T16" fmla="*/ 0 w 591"/>
                  <a:gd name="T17" fmla="*/ 0 h 825"/>
                  <a:gd name="T18" fmla="*/ 0 w 591"/>
                  <a:gd name="T19" fmla="*/ 0 h 825"/>
                  <a:gd name="T20" fmla="*/ 0 w 591"/>
                  <a:gd name="T21" fmla="*/ 0 h 8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1"/>
                  <a:gd name="T34" fmla="*/ 0 h 825"/>
                  <a:gd name="T35" fmla="*/ 591 w 591"/>
                  <a:gd name="T36" fmla="*/ 825 h 8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1" h="825">
                    <a:moveTo>
                      <a:pt x="0" y="787"/>
                    </a:moveTo>
                    <a:lnTo>
                      <a:pt x="548" y="0"/>
                    </a:lnTo>
                    <a:lnTo>
                      <a:pt x="559" y="11"/>
                    </a:lnTo>
                    <a:lnTo>
                      <a:pt x="571" y="22"/>
                    </a:lnTo>
                    <a:lnTo>
                      <a:pt x="582" y="33"/>
                    </a:lnTo>
                    <a:lnTo>
                      <a:pt x="591" y="44"/>
                    </a:lnTo>
                    <a:lnTo>
                      <a:pt x="46" y="825"/>
                    </a:lnTo>
                    <a:lnTo>
                      <a:pt x="35" y="815"/>
                    </a:lnTo>
                    <a:lnTo>
                      <a:pt x="24" y="805"/>
                    </a:lnTo>
                    <a:lnTo>
                      <a:pt x="12" y="795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D1D2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4" name="Freeform 452"/>
              <p:cNvSpPr>
                <a:spLocks/>
              </p:cNvSpPr>
              <p:nvPr/>
            </p:nvSpPr>
            <p:spPr bwMode="auto">
              <a:xfrm>
                <a:off x="3059" y="2733"/>
                <a:ext cx="73" cy="103"/>
              </a:xfrm>
              <a:custGeom>
                <a:avLst/>
                <a:gdLst>
                  <a:gd name="T0" fmla="*/ 0 w 587"/>
                  <a:gd name="T1" fmla="*/ 0 h 823"/>
                  <a:gd name="T2" fmla="*/ 0 w 587"/>
                  <a:gd name="T3" fmla="*/ 0 h 823"/>
                  <a:gd name="T4" fmla="*/ 0 w 587"/>
                  <a:gd name="T5" fmla="*/ 0 h 823"/>
                  <a:gd name="T6" fmla="*/ 0 w 587"/>
                  <a:gd name="T7" fmla="*/ 0 h 823"/>
                  <a:gd name="T8" fmla="*/ 0 w 587"/>
                  <a:gd name="T9" fmla="*/ 0 h 823"/>
                  <a:gd name="T10" fmla="*/ 0 w 587"/>
                  <a:gd name="T11" fmla="*/ 0 h 823"/>
                  <a:gd name="T12" fmla="*/ 0 w 587"/>
                  <a:gd name="T13" fmla="*/ 0 h 823"/>
                  <a:gd name="T14" fmla="*/ 0 w 587"/>
                  <a:gd name="T15" fmla="*/ 0 h 823"/>
                  <a:gd name="T16" fmla="*/ 0 w 587"/>
                  <a:gd name="T17" fmla="*/ 0 h 823"/>
                  <a:gd name="T18" fmla="*/ 0 w 587"/>
                  <a:gd name="T19" fmla="*/ 0 h 823"/>
                  <a:gd name="T20" fmla="*/ 0 w 587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7"/>
                  <a:gd name="T34" fmla="*/ 0 h 823"/>
                  <a:gd name="T35" fmla="*/ 587 w 587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7" h="823">
                    <a:moveTo>
                      <a:pt x="0" y="783"/>
                    </a:moveTo>
                    <a:lnTo>
                      <a:pt x="546" y="0"/>
                    </a:lnTo>
                    <a:lnTo>
                      <a:pt x="558" y="11"/>
                    </a:lnTo>
                    <a:lnTo>
                      <a:pt x="567" y="23"/>
                    </a:lnTo>
                    <a:lnTo>
                      <a:pt x="578" y="35"/>
                    </a:lnTo>
                    <a:lnTo>
                      <a:pt x="587" y="46"/>
                    </a:lnTo>
                    <a:lnTo>
                      <a:pt x="45" y="823"/>
                    </a:lnTo>
                    <a:lnTo>
                      <a:pt x="34" y="813"/>
                    </a:lnTo>
                    <a:lnTo>
                      <a:pt x="23" y="803"/>
                    </a:lnTo>
                    <a:lnTo>
                      <a:pt x="11" y="793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D3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5" name="Freeform 453"/>
              <p:cNvSpPr>
                <a:spLocks/>
              </p:cNvSpPr>
              <p:nvPr/>
            </p:nvSpPr>
            <p:spPr bwMode="auto">
              <a:xfrm>
                <a:off x="3062" y="2736"/>
                <a:ext cx="72" cy="103"/>
              </a:xfrm>
              <a:custGeom>
                <a:avLst/>
                <a:gdLst>
                  <a:gd name="T0" fmla="*/ 0 w 583"/>
                  <a:gd name="T1" fmla="*/ 0 h 823"/>
                  <a:gd name="T2" fmla="*/ 0 w 583"/>
                  <a:gd name="T3" fmla="*/ 0 h 823"/>
                  <a:gd name="T4" fmla="*/ 0 w 583"/>
                  <a:gd name="T5" fmla="*/ 0 h 823"/>
                  <a:gd name="T6" fmla="*/ 0 w 583"/>
                  <a:gd name="T7" fmla="*/ 0 h 823"/>
                  <a:gd name="T8" fmla="*/ 0 w 583"/>
                  <a:gd name="T9" fmla="*/ 0 h 823"/>
                  <a:gd name="T10" fmla="*/ 0 w 583"/>
                  <a:gd name="T11" fmla="*/ 0 h 823"/>
                  <a:gd name="T12" fmla="*/ 0 w 583"/>
                  <a:gd name="T13" fmla="*/ 0 h 823"/>
                  <a:gd name="T14" fmla="*/ 0 w 583"/>
                  <a:gd name="T15" fmla="*/ 0 h 823"/>
                  <a:gd name="T16" fmla="*/ 0 w 583"/>
                  <a:gd name="T17" fmla="*/ 0 h 823"/>
                  <a:gd name="T18" fmla="*/ 0 w 583"/>
                  <a:gd name="T19" fmla="*/ 0 h 823"/>
                  <a:gd name="T20" fmla="*/ 0 w 583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3"/>
                  <a:gd name="T34" fmla="*/ 0 h 823"/>
                  <a:gd name="T35" fmla="*/ 583 w 583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3" h="823">
                    <a:moveTo>
                      <a:pt x="0" y="781"/>
                    </a:moveTo>
                    <a:lnTo>
                      <a:pt x="545" y="0"/>
                    </a:lnTo>
                    <a:lnTo>
                      <a:pt x="556" y="13"/>
                    </a:lnTo>
                    <a:lnTo>
                      <a:pt x="566" y="25"/>
                    </a:lnTo>
                    <a:lnTo>
                      <a:pt x="575" y="38"/>
                    </a:lnTo>
                    <a:lnTo>
                      <a:pt x="583" y="50"/>
                    </a:lnTo>
                    <a:lnTo>
                      <a:pt x="45" y="823"/>
                    </a:lnTo>
                    <a:lnTo>
                      <a:pt x="34" y="812"/>
                    </a:lnTo>
                    <a:lnTo>
                      <a:pt x="23" y="801"/>
                    </a:lnTo>
                    <a:lnTo>
                      <a:pt x="12" y="791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D4D6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6" name="Freeform 454"/>
              <p:cNvSpPr>
                <a:spLocks/>
              </p:cNvSpPr>
              <p:nvPr/>
            </p:nvSpPr>
            <p:spPr bwMode="auto">
              <a:xfrm>
                <a:off x="3064" y="2739"/>
                <a:ext cx="73" cy="102"/>
              </a:xfrm>
              <a:custGeom>
                <a:avLst/>
                <a:gdLst>
                  <a:gd name="T0" fmla="*/ 0 w 578"/>
                  <a:gd name="T1" fmla="*/ 0 h 823"/>
                  <a:gd name="T2" fmla="*/ 0 w 578"/>
                  <a:gd name="T3" fmla="*/ 0 h 823"/>
                  <a:gd name="T4" fmla="*/ 0 w 578"/>
                  <a:gd name="T5" fmla="*/ 0 h 823"/>
                  <a:gd name="T6" fmla="*/ 0 w 578"/>
                  <a:gd name="T7" fmla="*/ 0 h 823"/>
                  <a:gd name="T8" fmla="*/ 0 w 578"/>
                  <a:gd name="T9" fmla="*/ 0 h 823"/>
                  <a:gd name="T10" fmla="*/ 0 w 578"/>
                  <a:gd name="T11" fmla="*/ 0 h 823"/>
                  <a:gd name="T12" fmla="*/ 0 w 578"/>
                  <a:gd name="T13" fmla="*/ 0 h 823"/>
                  <a:gd name="T14" fmla="*/ 0 w 578"/>
                  <a:gd name="T15" fmla="*/ 0 h 823"/>
                  <a:gd name="T16" fmla="*/ 0 w 578"/>
                  <a:gd name="T17" fmla="*/ 0 h 823"/>
                  <a:gd name="T18" fmla="*/ 0 w 578"/>
                  <a:gd name="T19" fmla="*/ 0 h 823"/>
                  <a:gd name="T20" fmla="*/ 0 w 578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8"/>
                  <a:gd name="T34" fmla="*/ 0 h 823"/>
                  <a:gd name="T35" fmla="*/ 578 w 578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8" h="823">
                    <a:moveTo>
                      <a:pt x="0" y="777"/>
                    </a:moveTo>
                    <a:lnTo>
                      <a:pt x="542" y="0"/>
                    </a:lnTo>
                    <a:lnTo>
                      <a:pt x="553" y="14"/>
                    </a:lnTo>
                    <a:lnTo>
                      <a:pt x="561" y="28"/>
                    </a:lnTo>
                    <a:lnTo>
                      <a:pt x="570" y="41"/>
                    </a:lnTo>
                    <a:lnTo>
                      <a:pt x="578" y="54"/>
                    </a:lnTo>
                    <a:lnTo>
                      <a:pt x="41" y="823"/>
                    </a:lnTo>
                    <a:lnTo>
                      <a:pt x="31" y="811"/>
                    </a:lnTo>
                    <a:lnTo>
                      <a:pt x="22" y="800"/>
                    </a:lnTo>
                    <a:lnTo>
                      <a:pt x="11" y="788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D6D7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7" name="Freeform 455"/>
              <p:cNvSpPr>
                <a:spLocks/>
              </p:cNvSpPr>
              <p:nvPr/>
            </p:nvSpPr>
            <p:spPr bwMode="auto">
              <a:xfrm>
                <a:off x="3067" y="2742"/>
                <a:ext cx="71" cy="103"/>
              </a:xfrm>
              <a:custGeom>
                <a:avLst/>
                <a:gdLst>
                  <a:gd name="T0" fmla="*/ 0 w 571"/>
                  <a:gd name="T1" fmla="*/ 0 h 822"/>
                  <a:gd name="T2" fmla="*/ 0 w 571"/>
                  <a:gd name="T3" fmla="*/ 0 h 822"/>
                  <a:gd name="T4" fmla="*/ 0 w 571"/>
                  <a:gd name="T5" fmla="*/ 0 h 822"/>
                  <a:gd name="T6" fmla="*/ 0 w 571"/>
                  <a:gd name="T7" fmla="*/ 0 h 822"/>
                  <a:gd name="T8" fmla="*/ 0 w 571"/>
                  <a:gd name="T9" fmla="*/ 0 h 822"/>
                  <a:gd name="T10" fmla="*/ 0 w 571"/>
                  <a:gd name="T11" fmla="*/ 0 h 822"/>
                  <a:gd name="T12" fmla="*/ 0 w 571"/>
                  <a:gd name="T13" fmla="*/ 0 h 822"/>
                  <a:gd name="T14" fmla="*/ 0 w 571"/>
                  <a:gd name="T15" fmla="*/ 0 h 822"/>
                  <a:gd name="T16" fmla="*/ 0 w 571"/>
                  <a:gd name="T17" fmla="*/ 0 h 822"/>
                  <a:gd name="T18" fmla="*/ 0 w 571"/>
                  <a:gd name="T19" fmla="*/ 0 h 822"/>
                  <a:gd name="T20" fmla="*/ 0 w 571"/>
                  <a:gd name="T21" fmla="*/ 0 h 8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1"/>
                  <a:gd name="T34" fmla="*/ 0 h 822"/>
                  <a:gd name="T35" fmla="*/ 571 w 571"/>
                  <a:gd name="T36" fmla="*/ 822 h 8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1" h="822">
                    <a:moveTo>
                      <a:pt x="0" y="773"/>
                    </a:moveTo>
                    <a:lnTo>
                      <a:pt x="538" y="0"/>
                    </a:lnTo>
                    <a:lnTo>
                      <a:pt x="548" y="16"/>
                    </a:lnTo>
                    <a:lnTo>
                      <a:pt x="557" y="31"/>
                    </a:lnTo>
                    <a:lnTo>
                      <a:pt x="564" y="45"/>
                    </a:lnTo>
                    <a:lnTo>
                      <a:pt x="571" y="60"/>
                    </a:lnTo>
                    <a:lnTo>
                      <a:pt x="39" y="822"/>
                    </a:lnTo>
                    <a:lnTo>
                      <a:pt x="30" y="809"/>
                    </a:lnTo>
                    <a:lnTo>
                      <a:pt x="20" y="797"/>
                    </a:lnTo>
                    <a:lnTo>
                      <a:pt x="11" y="785"/>
                    </a:lnTo>
                    <a:lnTo>
                      <a:pt x="0" y="773"/>
                    </a:lnTo>
                    <a:close/>
                  </a:path>
                </a:pathLst>
              </a:custGeom>
              <a:solidFill>
                <a:srgbClr val="D7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8" name="Freeform 456"/>
              <p:cNvSpPr>
                <a:spLocks/>
              </p:cNvSpPr>
              <p:nvPr/>
            </p:nvSpPr>
            <p:spPr bwMode="auto">
              <a:xfrm>
                <a:off x="3070" y="2745"/>
                <a:ext cx="70" cy="103"/>
              </a:xfrm>
              <a:custGeom>
                <a:avLst/>
                <a:gdLst>
                  <a:gd name="T0" fmla="*/ 0 w 565"/>
                  <a:gd name="T1" fmla="*/ 0 h 820"/>
                  <a:gd name="T2" fmla="*/ 0 w 565"/>
                  <a:gd name="T3" fmla="*/ 0 h 820"/>
                  <a:gd name="T4" fmla="*/ 0 w 565"/>
                  <a:gd name="T5" fmla="*/ 0 h 820"/>
                  <a:gd name="T6" fmla="*/ 0 w 565"/>
                  <a:gd name="T7" fmla="*/ 0 h 820"/>
                  <a:gd name="T8" fmla="*/ 0 w 565"/>
                  <a:gd name="T9" fmla="*/ 0 h 820"/>
                  <a:gd name="T10" fmla="*/ 0 w 565"/>
                  <a:gd name="T11" fmla="*/ 0 h 820"/>
                  <a:gd name="T12" fmla="*/ 0 w 565"/>
                  <a:gd name="T13" fmla="*/ 0 h 820"/>
                  <a:gd name="T14" fmla="*/ 0 w 565"/>
                  <a:gd name="T15" fmla="*/ 0 h 820"/>
                  <a:gd name="T16" fmla="*/ 0 w 565"/>
                  <a:gd name="T17" fmla="*/ 0 h 820"/>
                  <a:gd name="T18" fmla="*/ 0 w 565"/>
                  <a:gd name="T19" fmla="*/ 0 h 820"/>
                  <a:gd name="T20" fmla="*/ 0 w 565"/>
                  <a:gd name="T21" fmla="*/ 0 h 8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5"/>
                  <a:gd name="T34" fmla="*/ 0 h 820"/>
                  <a:gd name="T35" fmla="*/ 565 w 565"/>
                  <a:gd name="T36" fmla="*/ 820 h 8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5" h="820">
                    <a:moveTo>
                      <a:pt x="0" y="769"/>
                    </a:moveTo>
                    <a:lnTo>
                      <a:pt x="537" y="0"/>
                    </a:lnTo>
                    <a:lnTo>
                      <a:pt x="546" y="20"/>
                    </a:lnTo>
                    <a:lnTo>
                      <a:pt x="554" y="37"/>
                    </a:lnTo>
                    <a:lnTo>
                      <a:pt x="560" y="52"/>
                    </a:lnTo>
                    <a:lnTo>
                      <a:pt x="565" y="65"/>
                    </a:lnTo>
                    <a:lnTo>
                      <a:pt x="38" y="820"/>
                    </a:lnTo>
                    <a:lnTo>
                      <a:pt x="29" y="808"/>
                    </a:lnTo>
                    <a:lnTo>
                      <a:pt x="21" y="795"/>
                    </a:lnTo>
                    <a:lnTo>
                      <a:pt x="11" y="782"/>
                    </a:lnTo>
                    <a:lnTo>
                      <a:pt x="0" y="769"/>
                    </a:lnTo>
                    <a:close/>
                  </a:path>
                </a:pathLst>
              </a:custGeom>
              <a:solidFill>
                <a:srgbClr val="D9DA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79" name="Freeform 457"/>
              <p:cNvSpPr>
                <a:spLocks/>
              </p:cNvSpPr>
              <p:nvPr/>
            </p:nvSpPr>
            <p:spPr bwMode="auto">
              <a:xfrm>
                <a:off x="3072" y="2749"/>
                <a:ext cx="69" cy="103"/>
              </a:xfrm>
              <a:custGeom>
                <a:avLst/>
                <a:gdLst>
                  <a:gd name="T0" fmla="*/ 0 w 551"/>
                  <a:gd name="T1" fmla="*/ 0 h 819"/>
                  <a:gd name="T2" fmla="*/ 0 w 551"/>
                  <a:gd name="T3" fmla="*/ 0 h 819"/>
                  <a:gd name="T4" fmla="*/ 0 w 551"/>
                  <a:gd name="T5" fmla="*/ 0 h 819"/>
                  <a:gd name="T6" fmla="*/ 0 w 551"/>
                  <a:gd name="T7" fmla="*/ 0 h 819"/>
                  <a:gd name="T8" fmla="*/ 0 w 551"/>
                  <a:gd name="T9" fmla="*/ 0 h 819"/>
                  <a:gd name="T10" fmla="*/ 0 w 551"/>
                  <a:gd name="T11" fmla="*/ 0 h 819"/>
                  <a:gd name="T12" fmla="*/ 0 w 551"/>
                  <a:gd name="T13" fmla="*/ 0 h 819"/>
                  <a:gd name="T14" fmla="*/ 0 w 551"/>
                  <a:gd name="T15" fmla="*/ 0 h 819"/>
                  <a:gd name="T16" fmla="*/ 0 w 551"/>
                  <a:gd name="T17" fmla="*/ 0 h 819"/>
                  <a:gd name="T18" fmla="*/ 0 w 551"/>
                  <a:gd name="T19" fmla="*/ 0 h 819"/>
                  <a:gd name="T20" fmla="*/ 0 w 551"/>
                  <a:gd name="T21" fmla="*/ 0 h 819"/>
                  <a:gd name="T22" fmla="*/ 0 w 551"/>
                  <a:gd name="T23" fmla="*/ 0 h 819"/>
                  <a:gd name="T24" fmla="*/ 0 w 551"/>
                  <a:gd name="T25" fmla="*/ 0 h 819"/>
                  <a:gd name="T26" fmla="*/ 0 w 551"/>
                  <a:gd name="T27" fmla="*/ 0 h 819"/>
                  <a:gd name="T28" fmla="*/ 0 w 551"/>
                  <a:gd name="T29" fmla="*/ 0 h 8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1"/>
                  <a:gd name="T46" fmla="*/ 0 h 819"/>
                  <a:gd name="T47" fmla="*/ 551 w 551"/>
                  <a:gd name="T48" fmla="*/ 819 h 8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1" h="819">
                    <a:moveTo>
                      <a:pt x="0" y="762"/>
                    </a:moveTo>
                    <a:lnTo>
                      <a:pt x="532" y="0"/>
                    </a:lnTo>
                    <a:lnTo>
                      <a:pt x="541" y="25"/>
                    </a:lnTo>
                    <a:lnTo>
                      <a:pt x="547" y="43"/>
                    </a:lnTo>
                    <a:lnTo>
                      <a:pt x="550" y="56"/>
                    </a:lnTo>
                    <a:lnTo>
                      <a:pt x="551" y="60"/>
                    </a:lnTo>
                    <a:lnTo>
                      <a:pt x="522" y="105"/>
                    </a:lnTo>
                    <a:lnTo>
                      <a:pt x="495" y="149"/>
                    </a:lnTo>
                    <a:lnTo>
                      <a:pt x="469" y="190"/>
                    </a:lnTo>
                    <a:lnTo>
                      <a:pt x="445" y="229"/>
                    </a:lnTo>
                    <a:lnTo>
                      <a:pt x="33" y="819"/>
                    </a:lnTo>
                    <a:lnTo>
                      <a:pt x="27" y="804"/>
                    </a:lnTo>
                    <a:lnTo>
                      <a:pt x="19" y="790"/>
                    </a:lnTo>
                    <a:lnTo>
                      <a:pt x="9" y="776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DA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0" name="Freeform 458"/>
              <p:cNvSpPr>
                <a:spLocks/>
              </p:cNvSpPr>
              <p:nvPr/>
            </p:nvSpPr>
            <p:spPr bwMode="auto">
              <a:xfrm>
                <a:off x="3074" y="2754"/>
                <a:ext cx="67" cy="102"/>
              </a:xfrm>
              <a:custGeom>
                <a:avLst/>
                <a:gdLst>
                  <a:gd name="T0" fmla="*/ 0 w 533"/>
                  <a:gd name="T1" fmla="*/ 0 h 819"/>
                  <a:gd name="T2" fmla="*/ 0 w 533"/>
                  <a:gd name="T3" fmla="*/ 0 h 819"/>
                  <a:gd name="T4" fmla="*/ 0 w 533"/>
                  <a:gd name="T5" fmla="*/ 0 h 819"/>
                  <a:gd name="T6" fmla="*/ 0 w 533"/>
                  <a:gd name="T7" fmla="*/ 0 h 819"/>
                  <a:gd name="T8" fmla="*/ 0 w 533"/>
                  <a:gd name="T9" fmla="*/ 0 h 819"/>
                  <a:gd name="T10" fmla="*/ 0 w 533"/>
                  <a:gd name="T11" fmla="*/ 0 h 819"/>
                  <a:gd name="T12" fmla="*/ 0 w 533"/>
                  <a:gd name="T13" fmla="*/ 0 h 819"/>
                  <a:gd name="T14" fmla="*/ 0 w 533"/>
                  <a:gd name="T15" fmla="*/ 0 h 819"/>
                  <a:gd name="T16" fmla="*/ 0 w 533"/>
                  <a:gd name="T17" fmla="*/ 0 h 819"/>
                  <a:gd name="T18" fmla="*/ 0 w 533"/>
                  <a:gd name="T19" fmla="*/ 0 h 819"/>
                  <a:gd name="T20" fmla="*/ 0 w 533"/>
                  <a:gd name="T21" fmla="*/ 0 h 819"/>
                  <a:gd name="T22" fmla="*/ 0 w 533"/>
                  <a:gd name="T23" fmla="*/ 0 h 819"/>
                  <a:gd name="T24" fmla="*/ 0 w 533"/>
                  <a:gd name="T25" fmla="*/ 0 h 819"/>
                  <a:gd name="T26" fmla="*/ 0 w 533"/>
                  <a:gd name="T27" fmla="*/ 0 h 819"/>
                  <a:gd name="T28" fmla="*/ 0 w 533"/>
                  <a:gd name="T29" fmla="*/ 0 h 819"/>
                  <a:gd name="T30" fmla="*/ 0 w 533"/>
                  <a:gd name="T31" fmla="*/ 0 h 819"/>
                  <a:gd name="T32" fmla="*/ 0 w 533"/>
                  <a:gd name="T33" fmla="*/ 0 h 8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3"/>
                  <a:gd name="T52" fmla="*/ 0 h 819"/>
                  <a:gd name="T53" fmla="*/ 533 w 533"/>
                  <a:gd name="T54" fmla="*/ 819 h 8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3" h="819">
                    <a:moveTo>
                      <a:pt x="0" y="755"/>
                    </a:moveTo>
                    <a:lnTo>
                      <a:pt x="527" y="0"/>
                    </a:lnTo>
                    <a:lnTo>
                      <a:pt x="531" y="20"/>
                    </a:lnTo>
                    <a:lnTo>
                      <a:pt x="533" y="27"/>
                    </a:lnTo>
                    <a:lnTo>
                      <a:pt x="467" y="132"/>
                    </a:lnTo>
                    <a:lnTo>
                      <a:pt x="409" y="225"/>
                    </a:lnTo>
                    <a:lnTo>
                      <a:pt x="357" y="310"/>
                    </a:lnTo>
                    <a:lnTo>
                      <a:pt x="308" y="390"/>
                    </a:lnTo>
                    <a:lnTo>
                      <a:pt x="260" y="467"/>
                    </a:lnTo>
                    <a:lnTo>
                      <a:pt x="213" y="544"/>
                    </a:lnTo>
                    <a:lnTo>
                      <a:pt x="163" y="622"/>
                    </a:lnTo>
                    <a:lnTo>
                      <a:pt x="107" y="706"/>
                    </a:lnTo>
                    <a:lnTo>
                      <a:pt x="28" y="819"/>
                    </a:lnTo>
                    <a:lnTo>
                      <a:pt x="24" y="804"/>
                    </a:lnTo>
                    <a:lnTo>
                      <a:pt x="18" y="788"/>
                    </a:lnTo>
                    <a:lnTo>
                      <a:pt x="9" y="772"/>
                    </a:lnTo>
                    <a:lnTo>
                      <a:pt x="0" y="755"/>
                    </a:lnTo>
                    <a:close/>
                  </a:path>
                </a:pathLst>
              </a:custGeom>
              <a:solidFill>
                <a:srgbClr val="DCDE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1" name="Freeform 459"/>
              <p:cNvSpPr>
                <a:spLocks/>
              </p:cNvSpPr>
              <p:nvPr/>
            </p:nvSpPr>
            <p:spPr bwMode="auto">
              <a:xfrm>
                <a:off x="3076" y="2778"/>
                <a:ext cx="52" cy="78"/>
              </a:xfrm>
              <a:custGeom>
                <a:avLst/>
                <a:gdLst>
                  <a:gd name="T0" fmla="*/ 0 w 412"/>
                  <a:gd name="T1" fmla="*/ 0 h 626"/>
                  <a:gd name="T2" fmla="*/ 0 w 412"/>
                  <a:gd name="T3" fmla="*/ 0 h 626"/>
                  <a:gd name="T4" fmla="*/ 0 w 412"/>
                  <a:gd name="T5" fmla="*/ 0 h 626"/>
                  <a:gd name="T6" fmla="*/ 0 w 412"/>
                  <a:gd name="T7" fmla="*/ 0 h 626"/>
                  <a:gd name="T8" fmla="*/ 0 w 412"/>
                  <a:gd name="T9" fmla="*/ 0 h 626"/>
                  <a:gd name="T10" fmla="*/ 0 w 412"/>
                  <a:gd name="T11" fmla="*/ 0 h 626"/>
                  <a:gd name="T12" fmla="*/ 0 w 412"/>
                  <a:gd name="T13" fmla="*/ 0 h 626"/>
                  <a:gd name="T14" fmla="*/ 0 w 412"/>
                  <a:gd name="T15" fmla="*/ 0 h 626"/>
                  <a:gd name="T16" fmla="*/ 0 w 412"/>
                  <a:gd name="T17" fmla="*/ 0 h 626"/>
                  <a:gd name="T18" fmla="*/ 0 w 412"/>
                  <a:gd name="T19" fmla="*/ 0 h 626"/>
                  <a:gd name="T20" fmla="*/ 0 w 412"/>
                  <a:gd name="T21" fmla="*/ 0 h 626"/>
                  <a:gd name="T22" fmla="*/ 0 w 412"/>
                  <a:gd name="T23" fmla="*/ 0 h 626"/>
                  <a:gd name="T24" fmla="*/ 0 w 412"/>
                  <a:gd name="T25" fmla="*/ 0 h 626"/>
                  <a:gd name="T26" fmla="*/ 0 w 412"/>
                  <a:gd name="T27" fmla="*/ 0 h 6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2"/>
                  <a:gd name="T43" fmla="*/ 0 h 626"/>
                  <a:gd name="T44" fmla="*/ 412 w 412"/>
                  <a:gd name="T45" fmla="*/ 626 h 6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2" h="626">
                    <a:moveTo>
                      <a:pt x="0" y="590"/>
                    </a:moveTo>
                    <a:lnTo>
                      <a:pt x="412" y="0"/>
                    </a:lnTo>
                    <a:lnTo>
                      <a:pt x="361" y="83"/>
                    </a:lnTo>
                    <a:lnTo>
                      <a:pt x="313" y="160"/>
                    </a:lnTo>
                    <a:lnTo>
                      <a:pt x="268" y="234"/>
                    </a:lnTo>
                    <a:lnTo>
                      <a:pt x="224" y="307"/>
                    </a:lnTo>
                    <a:lnTo>
                      <a:pt x="177" y="380"/>
                    </a:lnTo>
                    <a:lnTo>
                      <a:pt x="128" y="456"/>
                    </a:lnTo>
                    <a:lnTo>
                      <a:pt x="75" y="537"/>
                    </a:lnTo>
                    <a:lnTo>
                      <a:pt x="14" y="626"/>
                    </a:lnTo>
                    <a:lnTo>
                      <a:pt x="12" y="618"/>
                    </a:lnTo>
                    <a:lnTo>
                      <a:pt x="9" y="608"/>
                    </a:lnTo>
                    <a:lnTo>
                      <a:pt x="5" y="599"/>
                    </a:lnTo>
                    <a:lnTo>
                      <a:pt x="0" y="590"/>
                    </a:lnTo>
                    <a:close/>
                  </a:path>
                </a:pathLst>
              </a:custGeom>
              <a:solidFill>
                <a:srgbClr val="DE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2" name="Freeform 460"/>
              <p:cNvSpPr>
                <a:spLocks/>
              </p:cNvSpPr>
              <p:nvPr/>
            </p:nvSpPr>
            <p:spPr bwMode="auto">
              <a:xfrm>
                <a:off x="3078" y="2842"/>
                <a:ext cx="10" cy="14"/>
              </a:xfrm>
              <a:custGeom>
                <a:avLst/>
                <a:gdLst>
                  <a:gd name="T0" fmla="*/ 0 w 79"/>
                  <a:gd name="T1" fmla="*/ 0 h 116"/>
                  <a:gd name="T2" fmla="*/ 0 w 79"/>
                  <a:gd name="T3" fmla="*/ 0 h 116"/>
                  <a:gd name="T4" fmla="*/ 0 w 79"/>
                  <a:gd name="T5" fmla="*/ 0 h 116"/>
                  <a:gd name="T6" fmla="*/ 0 w 79"/>
                  <a:gd name="T7" fmla="*/ 0 h 116"/>
                  <a:gd name="T8" fmla="*/ 0 w 79"/>
                  <a:gd name="T9" fmla="*/ 0 h 116"/>
                  <a:gd name="T10" fmla="*/ 0 w 79"/>
                  <a:gd name="T11" fmla="*/ 0 h 116"/>
                  <a:gd name="T12" fmla="*/ 0 w 79"/>
                  <a:gd name="T13" fmla="*/ 0 h 116"/>
                  <a:gd name="T14" fmla="*/ 0 w 79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"/>
                  <a:gd name="T25" fmla="*/ 0 h 116"/>
                  <a:gd name="T26" fmla="*/ 79 w 79"/>
                  <a:gd name="T27" fmla="*/ 116 h 1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" h="116">
                    <a:moveTo>
                      <a:pt x="0" y="113"/>
                    </a:moveTo>
                    <a:lnTo>
                      <a:pt x="79" y="0"/>
                    </a:lnTo>
                    <a:lnTo>
                      <a:pt x="61" y="28"/>
                    </a:lnTo>
                    <a:lnTo>
                      <a:pt x="43" y="57"/>
                    </a:lnTo>
                    <a:lnTo>
                      <a:pt x="22" y="86"/>
                    </a:lnTo>
                    <a:lnTo>
                      <a:pt x="1" y="116"/>
                    </a:lnTo>
                    <a:lnTo>
                      <a:pt x="1" y="115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E0E1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3" name="Freeform 461"/>
              <p:cNvSpPr>
                <a:spLocks/>
              </p:cNvSpPr>
              <p:nvPr/>
            </p:nvSpPr>
            <p:spPr bwMode="auto">
              <a:xfrm>
                <a:off x="3231" y="2998"/>
                <a:ext cx="64" cy="143"/>
              </a:xfrm>
              <a:custGeom>
                <a:avLst/>
                <a:gdLst>
                  <a:gd name="T0" fmla="*/ 0 w 512"/>
                  <a:gd name="T1" fmla="*/ 0 h 1143"/>
                  <a:gd name="T2" fmla="*/ 0 w 512"/>
                  <a:gd name="T3" fmla="*/ 0 h 1143"/>
                  <a:gd name="T4" fmla="*/ 0 w 512"/>
                  <a:gd name="T5" fmla="*/ 0 h 1143"/>
                  <a:gd name="T6" fmla="*/ 0 w 512"/>
                  <a:gd name="T7" fmla="*/ 0 h 1143"/>
                  <a:gd name="T8" fmla="*/ 0 w 512"/>
                  <a:gd name="T9" fmla="*/ 0 h 1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1143"/>
                  <a:gd name="T17" fmla="*/ 512 w 512"/>
                  <a:gd name="T18" fmla="*/ 1143 h 1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1143">
                    <a:moveTo>
                      <a:pt x="0" y="795"/>
                    </a:moveTo>
                    <a:lnTo>
                      <a:pt x="504" y="0"/>
                    </a:lnTo>
                    <a:lnTo>
                      <a:pt x="512" y="348"/>
                    </a:lnTo>
                    <a:lnTo>
                      <a:pt x="8" y="1143"/>
                    </a:lnTo>
                    <a:lnTo>
                      <a:pt x="0" y="795"/>
                    </a:lnTo>
                    <a:close/>
                  </a:path>
                </a:pathLst>
              </a:custGeom>
              <a:solidFill>
                <a:srgbClr val="656B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4" name="Freeform 462"/>
              <p:cNvSpPr>
                <a:spLocks/>
              </p:cNvSpPr>
              <p:nvPr/>
            </p:nvSpPr>
            <p:spPr bwMode="auto">
              <a:xfrm>
                <a:off x="3086" y="2925"/>
                <a:ext cx="64" cy="104"/>
              </a:xfrm>
              <a:custGeom>
                <a:avLst/>
                <a:gdLst>
                  <a:gd name="T0" fmla="*/ 0 w 508"/>
                  <a:gd name="T1" fmla="*/ 0 h 834"/>
                  <a:gd name="T2" fmla="*/ 0 w 508"/>
                  <a:gd name="T3" fmla="*/ 0 h 834"/>
                  <a:gd name="T4" fmla="*/ 0 w 508"/>
                  <a:gd name="T5" fmla="*/ 0 h 834"/>
                  <a:gd name="T6" fmla="*/ 0 w 508"/>
                  <a:gd name="T7" fmla="*/ 0 h 834"/>
                  <a:gd name="T8" fmla="*/ 0 w 508"/>
                  <a:gd name="T9" fmla="*/ 0 h 8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8"/>
                  <a:gd name="T16" fmla="*/ 0 h 834"/>
                  <a:gd name="T17" fmla="*/ 508 w 508"/>
                  <a:gd name="T18" fmla="*/ 834 h 8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8" h="834">
                    <a:moveTo>
                      <a:pt x="0" y="725"/>
                    </a:moveTo>
                    <a:lnTo>
                      <a:pt x="506" y="0"/>
                    </a:lnTo>
                    <a:lnTo>
                      <a:pt x="508" y="39"/>
                    </a:lnTo>
                    <a:lnTo>
                      <a:pt x="5" y="834"/>
                    </a:lnTo>
                    <a:lnTo>
                      <a:pt x="0" y="725"/>
                    </a:lnTo>
                    <a:close/>
                  </a:path>
                </a:pathLst>
              </a:custGeom>
              <a:solidFill>
                <a:srgbClr val="E9EA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5" name="Freeform 463"/>
              <p:cNvSpPr>
                <a:spLocks/>
              </p:cNvSpPr>
              <p:nvPr/>
            </p:nvSpPr>
            <p:spPr bwMode="auto">
              <a:xfrm>
                <a:off x="3086" y="2918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w 512"/>
                  <a:gd name="T11" fmla="*/ 0 h 8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839"/>
                  <a:gd name="T20" fmla="*/ 512 w 512"/>
                  <a:gd name="T21" fmla="*/ 839 h 8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839">
                    <a:moveTo>
                      <a:pt x="390" y="287"/>
                    </a:moveTo>
                    <a:lnTo>
                      <a:pt x="7" y="839"/>
                    </a:lnTo>
                    <a:lnTo>
                      <a:pt x="0" y="727"/>
                    </a:lnTo>
                    <a:lnTo>
                      <a:pt x="508" y="0"/>
                    </a:lnTo>
                    <a:lnTo>
                      <a:pt x="512" y="96"/>
                    </a:lnTo>
                    <a:lnTo>
                      <a:pt x="390" y="287"/>
                    </a:lnTo>
                    <a:close/>
                  </a:path>
                </a:pathLst>
              </a:custGeom>
              <a:solidFill>
                <a:srgbClr val="E8E8E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6" name="Freeform 464"/>
              <p:cNvSpPr>
                <a:spLocks/>
              </p:cNvSpPr>
              <p:nvPr/>
            </p:nvSpPr>
            <p:spPr bwMode="auto">
              <a:xfrm>
                <a:off x="3086" y="2911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3"/>
                    </a:moveTo>
                    <a:lnTo>
                      <a:pt x="7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3" y="113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7" name="Freeform 465"/>
              <p:cNvSpPr>
                <a:spLocks/>
              </p:cNvSpPr>
              <p:nvPr/>
            </p:nvSpPr>
            <p:spPr bwMode="auto">
              <a:xfrm>
                <a:off x="3085" y="2904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5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8" name="Freeform 466"/>
              <p:cNvSpPr>
                <a:spLocks/>
              </p:cNvSpPr>
              <p:nvPr/>
            </p:nvSpPr>
            <p:spPr bwMode="auto">
              <a:xfrm>
                <a:off x="3085" y="2897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5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6E6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89" name="Freeform 467"/>
              <p:cNvSpPr>
                <a:spLocks/>
              </p:cNvSpPr>
              <p:nvPr/>
            </p:nvSpPr>
            <p:spPr bwMode="auto">
              <a:xfrm>
                <a:off x="3085" y="2890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6" y="839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5E5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0" name="Freeform 468"/>
              <p:cNvSpPr>
                <a:spLocks/>
              </p:cNvSpPr>
              <p:nvPr/>
            </p:nvSpPr>
            <p:spPr bwMode="auto">
              <a:xfrm>
                <a:off x="3084" y="2883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3"/>
                    </a:moveTo>
                    <a:lnTo>
                      <a:pt x="7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3" y="113"/>
                    </a:lnTo>
                    <a:close/>
                  </a:path>
                </a:pathLst>
              </a:custGeom>
              <a:solidFill>
                <a:srgbClr val="E4E4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1" name="Freeform 469"/>
              <p:cNvSpPr>
                <a:spLocks/>
              </p:cNvSpPr>
              <p:nvPr/>
            </p:nvSpPr>
            <p:spPr bwMode="auto">
              <a:xfrm>
                <a:off x="3084" y="2876"/>
                <a:ext cx="64" cy="104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3"/>
                    </a:moveTo>
                    <a:lnTo>
                      <a:pt x="6" y="839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3"/>
                    </a:lnTo>
                    <a:close/>
                  </a:path>
                </a:pathLst>
              </a:custGeom>
              <a:solidFill>
                <a:srgbClr val="E4E4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2" name="Freeform 470"/>
              <p:cNvSpPr>
                <a:spLocks/>
              </p:cNvSpPr>
              <p:nvPr/>
            </p:nvSpPr>
            <p:spPr bwMode="auto">
              <a:xfrm>
                <a:off x="3083" y="2869"/>
                <a:ext cx="65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5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3E3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3" name="Freeform 471"/>
              <p:cNvSpPr>
                <a:spLocks/>
              </p:cNvSpPr>
              <p:nvPr/>
            </p:nvSpPr>
            <p:spPr bwMode="auto">
              <a:xfrm>
                <a:off x="3083" y="2862"/>
                <a:ext cx="64" cy="104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2E2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4" name="Freeform 472"/>
              <p:cNvSpPr>
                <a:spLocks/>
              </p:cNvSpPr>
              <p:nvPr/>
            </p:nvSpPr>
            <p:spPr bwMode="auto">
              <a:xfrm>
                <a:off x="3083" y="2855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7" y="839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2E2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5" name="Freeform 473"/>
              <p:cNvSpPr>
                <a:spLocks/>
              </p:cNvSpPr>
              <p:nvPr/>
            </p:nvSpPr>
            <p:spPr bwMode="auto">
              <a:xfrm>
                <a:off x="3082" y="2848"/>
                <a:ext cx="64" cy="104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0E1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6" name="Freeform 474"/>
              <p:cNvSpPr>
                <a:spLocks/>
              </p:cNvSpPr>
              <p:nvPr/>
            </p:nvSpPr>
            <p:spPr bwMode="auto">
              <a:xfrm>
                <a:off x="3082" y="2841"/>
                <a:ext cx="64" cy="104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3"/>
                    </a:moveTo>
                    <a:lnTo>
                      <a:pt x="5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2" y="113"/>
                    </a:lnTo>
                    <a:close/>
                  </a:path>
                </a:pathLst>
              </a:custGeom>
              <a:solidFill>
                <a:srgbClr val="E0E0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7" name="Freeform 475"/>
              <p:cNvSpPr>
                <a:spLocks/>
              </p:cNvSpPr>
              <p:nvPr/>
            </p:nvSpPr>
            <p:spPr bwMode="auto">
              <a:xfrm>
                <a:off x="3082" y="2834"/>
                <a:ext cx="64" cy="104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EDF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8" name="Freeform 476"/>
              <p:cNvSpPr>
                <a:spLocks/>
              </p:cNvSpPr>
              <p:nvPr/>
            </p:nvSpPr>
            <p:spPr bwMode="auto">
              <a:xfrm>
                <a:off x="3081" y="2827"/>
                <a:ext cx="64" cy="104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7" y="839"/>
                    </a:lnTo>
                    <a:lnTo>
                      <a:pt x="0" y="727"/>
                    </a:lnTo>
                    <a:lnTo>
                      <a:pt x="508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EDF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399" name="Freeform 477"/>
              <p:cNvSpPr>
                <a:spLocks/>
              </p:cNvSpPr>
              <p:nvPr/>
            </p:nvSpPr>
            <p:spPr bwMode="auto">
              <a:xfrm>
                <a:off x="3081" y="2820"/>
                <a:ext cx="64" cy="104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DDE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0" name="Freeform 478"/>
              <p:cNvSpPr>
                <a:spLocks/>
              </p:cNvSpPr>
              <p:nvPr/>
            </p:nvSpPr>
            <p:spPr bwMode="auto">
              <a:xfrm>
                <a:off x="3081" y="2813"/>
                <a:ext cx="64" cy="104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5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CDD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1" name="Freeform 479"/>
              <p:cNvSpPr>
                <a:spLocks/>
              </p:cNvSpPr>
              <p:nvPr/>
            </p:nvSpPr>
            <p:spPr bwMode="auto">
              <a:xfrm>
                <a:off x="3080" y="2806"/>
                <a:ext cx="64" cy="104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5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CDD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2" name="Freeform 480"/>
              <p:cNvSpPr>
                <a:spLocks/>
              </p:cNvSpPr>
              <p:nvPr/>
            </p:nvSpPr>
            <p:spPr bwMode="auto">
              <a:xfrm>
                <a:off x="3080" y="2799"/>
                <a:ext cx="64" cy="104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BDC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3" name="Freeform 481"/>
              <p:cNvSpPr>
                <a:spLocks/>
              </p:cNvSpPr>
              <p:nvPr/>
            </p:nvSpPr>
            <p:spPr bwMode="auto">
              <a:xfrm>
                <a:off x="3079" y="2791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3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3"/>
                    </a:lnTo>
                    <a:close/>
                  </a:path>
                </a:pathLst>
              </a:custGeom>
              <a:solidFill>
                <a:srgbClr val="DADB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4" name="Freeform 482"/>
              <p:cNvSpPr>
                <a:spLocks/>
              </p:cNvSpPr>
              <p:nvPr/>
            </p:nvSpPr>
            <p:spPr bwMode="auto">
              <a:xfrm>
                <a:off x="3079" y="2785"/>
                <a:ext cx="64" cy="104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6" y="839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ADB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5" name="Freeform 483"/>
              <p:cNvSpPr>
                <a:spLocks/>
              </p:cNvSpPr>
              <p:nvPr/>
            </p:nvSpPr>
            <p:spPr bwMode="auto">
              <a:xfrm>
                <a:off x="3079" y="2777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9DA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6" name="Freeform 484"/>
              <p:cNvSpPr>
                <a:spLocks/>
              </p:cNvSpPr>
              <p:nvPr/>
            </p:nvSpPr>
            <p:spPr bwMode="auto">
              <a:xfrm>
                <a:off x="3078" y="2771"/>
                <a:ext cx="64" cy="104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8D9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7" name="Freeform 485"/>
              <p:cNvSpPr>
                <a:spLocks/>
              </p:cNvSpPr>
              <p:nvPr/>
            </p:nvSpPr>
            <p:spPr bwMode="auto">
              <a:xfrm>
                <a:off x="3078" y="2763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w 513"/>
                  <a:gd name="T11" fmla="*/ 0 h 8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3"/>
                  <a:gd name="T19" fmla="*/ 0 h 838"/>
                  <a:gd name="T20" fmla="*/ 513 w 513"/>
                  <a:gd name="T21" fmla="*/ 838 h 8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42"/>
                    </a:lnTo>
                    <a:lnTo>
                      <a:pt x="123" y="549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7D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8" name="Freeform 486"/>
              <p:cNvSpPr>
                <a:spLocks/>
              </p:cNvSpPr>
              <p:nvPr/>
            </p:nvSpPr>
            <p:spPr bwMode="auto">
              <a:xfrm>
                <a:off x="3078" y="2757"/>
                <a:ext cx="64" cy="104"/>
              </a:xfrm>
              <a:custGeom>
                <a:avLst/>
                <a:gdLst>
                  <a:gd name="T0" fmla="*/ 0 w 510"/>
                  <a:gd name="T1" fmla="*/ 0 h 835"/>
                  <a:gd name="T2" fmla="*/ 0 w 510"/>
                  <a:gd name="T3" fmla="*/ 0 h 835"/>
                  <a:gd name="T4" fmla="*/ 0 w 510"/>
                  <a:gd name="T5" fmla="*/ 0 h 835"/>
                  <a:gd name="T6" fmla="*/ 0 w 510"/>
                  <a:gd name="T7" fmla="*/ 0 h 835"/>
                  <a:gd name="T8" fmla="*/ 0 w 510"/>
                  <a:gd name="T9" fmla="*/ 0 h 8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0"/>
                  <a:gd name="T16" fmla="*/ 0 h 835"/>
                  <a:gd name="T17" fmla="*/ 510 w 510"/>
                  <a:gd name="T18" fmla="*/ 835 h 8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0" h="835">
                    <a:moveTo>
                      <a:pt x="510" y="109"/>
                    </a:moveTo>
                    <a:lnTo>
                      <a:pt x="3" y="835"/>
                    </a:lnTo>
                    <a:lnTo>
                      <a:pt x="0" y="795"/>
                    </a:lnTo>
                    <a:lnTo>
                      <a:pt x="504" y="0"/>
                    </a:lnTo>
                    <a:lnTo>
                      <a:pt x="510" y="109"/>
                    </a:lnTo>
                    <a:close/>
                  </a:path>
                </a:pathLst>
              </a:custGeom>
              <a:solidFill>
                <a:srgbClr val="D7D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09" name="Freeform 487"/>
              <p:cNvSpPr>
                <a:spLocks/>
              </p:cNvSpPr>
              <p:nvPr/>
            </p:nvSpPr>
            <p:spPr bwMode="auto">
              <a:xfrm>
                <a:off x="3093" y="2757"/>
                <a:ext cx="48" cy="75"/>
              </a:xfrm>
              <a:custGeom>
                <a:avLst/>
                <a:gdLst>
                  <a:gd name="T0" fmla="*/ 0 w 383"/>
                  <a:gd name="T1" fmla="*/ 0 h 602"/>
                  <a:gd name="T2" fmla="*/ 0 w 383"/>
                  <a:gd name="T3" fmla="*/ 0 h 602"/>
                  <a:gd name="T4" fmla="*/ 0 w 383"/>
                  <a:gd name="T5" fmla="*/ 0 h 602"/>
                  <a:gd name="T6" fmla="*/ 0 w 383"/>
                  <a:gd name="T7" fmla="*/ 0 h 6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3"/>
                  <a:gd name="T13" fmla="*/ 0 h 602"/>
                  <a:gd name="T14" fmla="*/ 383 w 383"/>
                  <a:gd name="T15" fmla="*/ 602 h 6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3" h="602">
                    <a:moveTo>
                      <a:pt x="383" y="53"/>
                    </a:moveTo>
                    <a:lnTo>
                      <a:pt x="0" y="602"/>
                    </a:lnTo>
                    <a:lnTo>
                      <a:pt x="381" y="0"/>
                    </a:lnTo>
                    <a:lnTo>
                      <a:pt x="383" y="53"/>
                    </a:lnTo>
                    <a:close/>
                  </a:path>
                </a:pathLst>
              </a:custGeom>
              <a:solidFill>
                <a:srgbClr val="D6D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0" name="Freeform 488"/>
              <p:cNvSpPr>
                <a:spLocks/>
              </p:cNvSpPr>
              <p:nvPr/>
            </p:nvSpPr>
            <p:spPr bwMode="auto">
              <a:xfrm>
                <a:off x="3594" y="2185"/>
                <a:ext cx="13" cy="21"/>
              </a:xfrm>
              <a:custGeom>
                <a:avLst/>
                <a:gdLst>
                  <a:gd name="T0" fmla="*/ 0 w 105"/>
                  <a:gd name="T1" fmla="*/ 0 h 166"/>
                  <a:gd name="T2" fmla="*/ 0 w 105"/>
                  <a:gd name="T3" fmla="*/ 0 h 166"/>
                  <a:gd name="T4" fmla="*/ 0 w 105"/>
                  <a:gd name="T5" fmla="*/ 0 h 166"/>
                  <a:gd name="T6" fmla="*/ 0 w 105"/>
                  <a:gd name="T7" fmla="*/ 0 h 166"/>
                  <a:gd name="T8" fmla="*/ 0 w 105"/>
                  <a:gd name="T9" fmla="*/ 0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66"/>
                  <a:gd name="T17" fmla="*/ 105 w 105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66">
                    <a:moveTo>
                      <a:pt x="105" y="15"/>
                    </a:moveTo>
                    <a:lnTo>
                      <a:pt x="0" y="166"/>
                    </a:lnTo>
                    <a:lnTo>
                      <a:pt x="105" y="0"/>
                    </a:lnTo>
                    <a:lnTo>
                      <a:pt x="105" y="8"/>
                    </a:lnTo>
                    <a:lnTo>
                      <a:pt x="105" y="15"/>
                    </a:lnTo>
                    <a:close/>
                  </a:path>
                </a:pathLst>
              </a:custGeom>
              <a:solidFill>
                <a:srgbClr val="9090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1" name="Freeform 489"/>
              <p:cNvSpPr>
                <a:spLocks/>
              </p:cNvSpPr>
              <p:nvPr/>
            </p:nvSpPr>
            <p:spPr bwMode="auto">
              <a:xfrm>
                <a:off x="3579" y="2185"/>
                <a:ext cx="28" cy="44"/>
              </a:xfrm>
              <a:custGeom>
                <a:avLst/>
                <a:gdLst>
                  <a:gd name="T0" fmla="*/ 0 w 223"/>
                  <a:gd name="T1" fmla="*/ 0 h 351"/>
                  <a:gd name="T2" fmla="*/ 0 w 223"/>
                  <a:gd name="T3" fmla="*/ 0 h 351"/>
                  <a:gd name="T4" fmla="*/ 0 w 223"/>
                  <a:gd name="T5" fmla="*/ 0 h 351"/>
                  <a:gd name="T6" fmla="*/ 0 w 223"/>
                  <a:gd name="T7" fmla="*/ 0 h 351"/>
                  <a:gd name="T8" fmla="*/ 0 w 223"/>
                  <a:gd name="T9" fmla="*/ 0 h 3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3"/>
                  <a:gd name="T16" fmla="*/ 0 h 351"/>
                  <a:gd name="T17" fmla="*/ 223 w 223"/>
                  <a:gd name="T18" fmla="*/ 351 h 3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3" h="351">
                    <a:moveTo>
                      <a:pt x="223" y="30"/>
                    </a:moveTo>
                    <a:lnTo>
                      <a:pt x="0" y="351"/>
                    </a:lnTo>
                    <a:lnTo>
                      <a:pt x="222" y="0"/>
                    </a:lnTo>
                    <a:lnTo>
                      <a:pt x="222" y="15"/>
                    </a:lnTo>
                    <a:lnTo>
                      <a:pt x="223" y="30"/>
                    </a:lnTo>
                    <a:close/>
                  </a:path>
                </a:pathLst>
              </a:custGeom>
              <a:solidFill>
                <a:srgbClr val="9291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2" name="Freeform 490"/>
              <p:cNvSpPr>
                <a:spLocks/>
              </p:cNvSpPr>
              <p:nvPr/>
            </p:nvSpPr>
            <p:spPr bwMode="auto">
              <a:xfrm>
                <a:off x="3565" y="2187"/>
                <a:ext cx="42" cy="65"/>
              </a:xfrm>
              <a:custGeom>
                <a:avLst/>
                <a:gdLst>
                  <a:gd name="T0" fmla="*/ 0 w 342"/>
                  <a:gd name="T1" fmla="*/ 0 h 522"/>
                  <a:gd name="T2" fmla="*/ 0 w 342"/>
                  <a:gd name="T3" fmla="*/ 0 h 522"/>
                  <a:gd name="T4" fmla="*/ 0 w 342"/>
                  <a:gd name="T5" fmla="*/ 0 h 522"/>
                  <a:gd name="T6" fmla="*/ 0 w 342"/>
                  <a:gd name="T7" fmla="*/ 0 h 522"/>
                  <a:gd name="T8" fmla="*/ 0 w 342"/>
                  <a:gd name="T9" fmla="*/ 0 h 522"/>
                  <a:gd name="T10" fmla="*/ 0 w 342"/>
                  <a:gd name="T11" fmla="*/ 0 h 5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2"/>
                  <a:gd name="T19" fmla="*/ 0 h 522"/>
                  <a:gd name="T20" fmla="*/ 342 w 342"/>
                  <a:gd name="T21" fmla="*/ 522 h 5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2" h="522">
                    <a:moveTo>
                      <a:pt x="235" y="151"/>
                    </a:moveTo>
                    <a:lnTo>
                      <a:pt x="340" y="0"/>
                    </a:lnTo>
                    <a:lnTo>
                      <a:pt x="341" y="15"/>
                    </a:lnTo>
                    <a:lnTo>
                      <a:pt x="342" y="31"/>
                    </a:lnTo>
                    <a:lnTo>
                      <a:pt x="0" y="522"/>
                    </a:lnTo>
                    <a:lnTo>
                      <a:pt x="235" y="151"/>
                    </a:lnTo>
                    <a:close/>
                  </a:path>
                </a:pathLst>
              </a:cu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3" name="Freeform 491"/>
              <p:cNvSpPr>
                <a:spLocks/>
              </p:cNvSpPr>
              <p:nvPr/>
            </p:nvSpPr>
            <p:spPr bwMode="auto">
              <a:xfrm>
                <a:off x="3550" y="2189"/>
                <a:ext cx="58" cy="87"/>
              </a:xfrm>
              <a:custGeom>
                <a:avLst/>
                <a:gdLst>
                  <a:gd name="T0" fmla="*/ 0 w 461"/>
                  <a:gd name="T1" fmla="*/ 0 h 693"/>
                  <a:gd name="T2" fmla="*/ 0 w 461"/>
                  <a:gd name="T3" fmla="*/ 0 h 693"/>
                  <a:gd name="T4" fmla="*/ 0 w 461"/>
                  <a:gd name="T5" fmla="*/ 0 h 693"/>
                  <a:gd name="T6" fmla="*/ 0 w 461"/>
                  <a:gd name="T7" fmla="*/ 0 h 693"/>
                  <a:gd name="T8" fmla="*/ 0 w 461"/>
                  <a:gd name="T9" fmla="*/ 0 h 693"/>
                  <a:gd name="T10" fmla="*/ 0 w 461"/>
                  <a:gd name="T11" fmla="*/ 0 h 6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61"/>
                  <a:gd name="T19" fmla="*/ 0 h 693"/>
                  <a:gd name="T20" fmla="*/ 461 w 461"/>
                  <a:gd name="T21" fmla="*/ 693 h 6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61" h="693">
                    <a:moveTo>
                      <a:pt x="235" y="321"/>
                    </a:moveTo>
                    <a:lnTo>
                      <a:pt x="458" y="0"/>
                    </a:lnTo>
                    <a:lnTo>
                      <a:pt x="459" y="17"/>
                    </a:lnTo>
                    <a:lnTo>
                      <a:pt x="461" y="31"/>
                    </a:lnTo>
                    <a:lnTo>
                      <a:pt x="0" y="693"/>
                    </a:lnTo>
                    <a:lnTo>
                      <a:pt x="235" y="321"/>
                    </a:lnTo>
                    <a:close/>
                  </a:path>
                </a:pathLst>
              </a:custGeom>
              <a:solidFill>
                <a:srgbClr val="97969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4" name="Freeform 492"/>
              <p:cNvSpPr>
                <a:spLocks/>
              </p:cNvSpPr>
              <p:nvPr/>
            </p:nvSpPr>
            <p:spPr bwMode="auto">
              <a:xfrm>
                <a:off x="3544" y="2191"/>
                <a:ext cx="64" cy="95"/>
              </a:xfrm>
              <a:custGeom>
                <a:avLst/>
                <a:gdLst>
                  <a:gd name="T0" fmla="*/ 0 w 509"/>
                  <a:gd name="T1" fmla="*/ 0 h 759"/>
                  <a:gd name="T2" fmla="*/ 0 w 509"/>
                  <a:gd name="T3" fmla="*/ 0 h 759"/>
                  <a:gd name="T4" fmla="*/ 0 w 509"/>
                  <a:gd name="T5" fmla="*/ 0 h 759"/>
                  <a:gd name="T6" fmla="*/ 0 w 509"/>
                  <a:gd name="T7" fmla="*/ 0 h 759"/>
                  <a:gd name="T8" fmla="*/ 0 w 509"/>
                  <a:gd name="T9" fmla="*/ 0 h 759"/>
                  <a:gd name="T10" fmla="*/ 0 w 509"/>
                  <a:gd name="T11" fmla="*/ 0 h 759"/>
                  <a:gd name="T12" fmla="*/ 0 w 509"/>
                  <a:gd name="T13" fmla="*/ 0 h 759"/>
                  <a:gd name="T14" fmla="*/ 0 w 509"/>
                  <a:gd name="T15" fmla="*/ 0 h 7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09"/>
                  <a:gd name="T25" fmla="*/ 0 h 759"/>
                  <a:gd name="T26" fmla="*/ 509 w 509"/>
                  <a:gd name="T27" fmla="*/ 759 h 7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09" h="759">
                    <a:moveTo>
                      <a:pt x="163" y="491"/>
                    </a:moveTo>
                    <a:lnTo>
                      <a:pt x="505" y="0"/>
                    </a:lnTo>
                    <a:lnTo>
                      <a:pt x="507" y="15"/>
                    </a:lnTo>
                    <a:lnTo>
                      <a:pt x="509" y="29"/>
                    </a:lnTo>
                    <a:lnTo>
                      <a:pt x="0" y="759"/>
                    </a:lnTo>
                    <a:lnTo>
                      <a:pt x="0" y="754"/>
                    </a:lnTo>
                    <a:lnTo>
                      <a:pt x="0" y="749"/>
                    </a:lnTo>
                    <a:lnTo>
                      <a:pt x="163" y="491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5" name="Freeform 493"/>
              <p:cNvSpPr>
                <a:spLocks/>
              </p:cNvSpPr>
              <p:nvPr/>
            </p:nvSpPr>
            <p:spPr bwMode="auto">
              <a:xfrm>
                <a:off x="3544" y="2193"/>
                <a:ext cx="64" cy="95"/>
              </a:xfrm>
              <a:custGeom>
                <a:avLst/>
                <a:gdLst>
                  <a:gd name="T0" fmla="*/ 0 w 512"/>
                  <a:gd name="T1" fmla="*/ 0 h 760"/>
                  <a:gd name="T2" fmla="*/ 0 w 512"/>
                  <a:gd name="T3" fmla="*/ 0 h 760"/>
                  <a:gd name="T4" fmla="*/ 0 w 512"/>
                  <a:gd name="T5" fmla="*/ 0 h 760"/>
                  <a:gd name="T6" fmla="*/ 0 w 512"/>
                  <a:gd name="T7" fmla="*/ 0 h 760"/>
                  <a:gd name="T8" fmla="*/ 0 w 512"/>
                  <a:gd name="T9" fmla="*/ 0 h 760"/>
                  <a:gd name="T10" fmla="*/ 0 w 512"/>
                  <a:gd name="T11" fmla="*/ 0 h 760"/>
                  <a:gd name="T12" fmla="*/ 0 w 512"/>
                  <a:gd name="T13" fmla="*/ 0 h 760"/>
                  <a:gd name="T14" fmla="*/ 0 w 512"/>
                  <a:gd name="T15" fmla="*/ 0 h 76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12"/>
                  <a:gd name="T25" fmla="*/ 0 h 760"/>
                  <a:gd name="T26" fmla="*/ 512 w 512"/>
                  <a:gd name="T27" fmla="*/ 760 h 76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12" h="760">
                    <a:moveTo>
                      <a:pt x="46" y="662"/>
                    </a:moveTo>
                    <a:lnTo>
                      <a:pt x="507" y="0"/>
                    </a:lnTo>
                    <a:lnTo>
                      <a:pt x="509" y="14"/>
                    </a:lnTo>
                    <a:lnTo>
                      <a:pt x="512" y="27"/>
                    </a:lnTo>
                    <a:lnTo>
                      <a:pt x="1" y="760"/>
                    </a:lnTo>
                    <a:lnTo>
                      <a:pt x="0" y="747"/>
                    </a:lnTo>
                    <a:lnTo>
                      <a:pt x="0" y="734"/>
                    </a:lnTo>
                    <a:lnTo>
                      <a:pt x="46" y="662"/>
                    </a:lnTo>
                    <a:close/>
                  </a:path>
                </a:pathLst>
              </a:custGeom>
              <a:solidFill>
                <a:srgbClr val="9C9B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6" name="Freeform 494"/>
              <p:cNvSpPr>
                <a:spLocks/>
              </p:cNvSpPr>
              <p:nvPr/>
            </p:nvSpPr>
            <p:spPr bwMode="auto">
              <a:xfrm>
                <a:off x="3544" y="2195"/>
                <a:ext cx="65" cy="95"/>
              </a:xfrm>
              <a:custGeom>
                <a:avLst/>
                <a:gdLst>
                  <a:gd name="T0" fmla="*/ 0 w 516"/>
                  <a:gd name="T1" fmla="*/ 0 h 761"/>
                  <a:gd name="T2" fmla="*/ 0 w 516"/>
                  <a:gd name="T3" fmla="*/ 0 h 761"/>
                  <a:gd name="T4" fmla="*/ 0 w 516"/>
                  <a:gd name="T5" fmla="*/ 0 h 761"/>
                  <a:gd name="T6" fmla="*/ 0 w 516"/>
                  <a:gd name="T7" fmla="*/ 0 h 761"/>
                  <a:gd name="T8" fmla="*/ 0 w 516"/>
                  <a:gd name="T9" fmla="*/ 0 h 761"/>
                  <a:gd name="T10" fmla="*/ 0 w 516"/>
                  <a:gd name="T11" fmla="*/ 0 h 761"/>
                  <a:gd name="T12" fmla="*/ 0 w 516"/>
                  <a:gd name="T13" fmla="*/ 0 h 7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6"/>
                  <a:gd name="T22" fmla="*/ 0 h 761"/>
                  <a:gd name="T23" fmla="*/ 516 w 516"/>
                  <a:gd name="T24" fmla="*/ 761 h 76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6" h="761">
                    <a:moveTo>
                      <a:pt x="0" y="730"/>
                    </a:moveTo>
                    <a:lnTo>
                      <a:pt x="509" y="0"/>
                    </a:lnTo>
                    <a:lnTo>
                      <a:pt x="512" y="13"/>
                    </a:lnTo>
                    <a:lnTo>
                      <a:pt x="516" y="26"/>
                    </a:lnTo>
                    <a:lnTo>
                      <a:pt x="2" y="761"/>
                    </a:lnTo>
                    <a:lnTo>
                      <a:pt x="1" y="746"/>
                    </a:lnTo>
                    <a:lnTo>
                      <a:pt x="0" y="730"/>
                    </a:ln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7" name="Freeform 495"/>
              <p:cNvSpPr>
                <a:spLocks/>
              </p:cNvSpPr>
              <p:nvPr/>
            </p:nvSpPr>
            <p:spPr bwMode="auto">
              <a:xfrm>
                <a:off x="3545" y="2196"/>
                <a:ext cx="64" cy="96"/>
              </a:xfrm>
              <a:custGeom>
                <a:avLst/>
                <a:gdLst>
                  <a:gd name="T0" fmla="*/ 0 w 518"/>
                  <a:gd name="T1" fmla="*/ 0 h 764"/>
                  <a:gd name="T2" fmla="*/ 0 w 518"/>
                  <a:gd name="T3" fmla="*/ 0 h 764"/>
                  <a:gd name="T4" fmla="*/ 0 w 518"/>
                  <a:gd name="T5" fmla="*/ 0 h 764"/>
                  <a:gd name="T6" fmla="*/ 0 w 518"/>
                  <a:gd name="T7" fmla="*/ 0 h 764"/>
                  <a:gd name="T8" fmla="*/ 0 w 518"/>
                  <a:gd name="T9" fmla="*/ 0 h 764"/>
                  <a:gd name="T10" fmla="*/ 0 w 518"/>
                  <a:gd name="T11" fmla="*/ 0 h 764"/>
                  <a:gd name="T12" fmla="*/ 0 w 518"/>
                  <a:gd name="T13" fmla="*/ 0 h 7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8"/>
                  <a:gd name="T22" fmla="*/ 0 h 764"/>
                  <a:gd name="T23" fmla="*/ 518 w 518"/>
                  <a:gd name="T24" fmla="*/ 764 h 7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8" h="764">
                    <a:moveTo>
                      <a:pt x="0" y="733"/>
                    </a:moveTo>
                    <a:lnTo>
                      <a:pt x="511" y="0"/>
                    </a:lnTo>
                    <a:lnTo>
                      <a:pt x="515" y="13"/>
                    </a:lnTo>
                    <a:lnTo>
                      <a:pt x="518" y="25"/>
                    </a:lnTo>
                    <a:lnTo>
                      <a:pt x="3" y="764"/>
                    </a:lnTo>
                    <a:lnTo>
                      <a:pt x="1" y="748"/>
                    </a:lnTo>
                    <a:lnTo>
                      <a:pt x="0" y="733"/>
                    </a:lnTo>
                    <a:close/>
                  </a:path>
                </a:pathLst>
              </a:custGeom>
              <a:solidFill>
                <a:srgbClr val="A0A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8" name="Freeform 496"/>
              <p:cNvSpPr>
                <a:spLocks/>
              </p:cNvSpPr>
              <p:nvPr/>
            </p:nvSpPr>
            <p:spPr bwMode="auto">
              <a:xfrm>
                <a:off x="3545" y="2198"/>
                <a:ext cx="65" cy="95"/>
              </a:xfrm>
              <a:custGeom>
                <a:avLst/>
                <a:gdLst>
                  <a:gd name="T0" fmla="*/ 0 w 521"/>
                  <a:gd name="T1" fmla="*/ 0 h 765"/>
                  <a:gd name="T2" fmla="*/ 0 w 521"/>
                  <a:gd name="T3" fmla="*/ 0 h 765"/>
                  <a:gd name="T4" fmla="*/ 0 w 521"/>
                  <a:gd name="T5" fmla="*/ 0 h 765"/>
                  <a:gd name="T6" fmla="*/ 0 w 521"/>
                  <a:gd name="T7" fmla="*/ 0 h 765"/>
                  <a:gd name="T8" fmla="*/ 0 w 521"/>
                  <a:gd name="T9" fmla="*/ 0 h 765"/>
                  <a:gd name="T10" fmla="*/ 0 w 521"/>
                  <a:gd name="T11" fmla="*/ 0 h 765"/>
                  <a:gd name="T12" fmla="*/ 0 w 521"/>
                  <a:gd name="T13" fmla="*/ 0 h 7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1"/>
                  <a:gd name="T22" fmla="*/ 0 h 765"/>
                  <a:gd name="T23" fmla="*/ 521 w 521"/>
                  <a:gd name="T24" fmla="*/ 765 h 7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1" h="765">
                    <a:moveTo>
                      <a:pt x="0" y="735"/>
                    </a:moveTo>
                    <a:lnTo>
                      <a:pt x="514" y="0"/>
                    </a:lnTo>
                    <a:lnTo>
                      <a:pt x="517" y="12"/>
                    </a:lnTo>
                    <a:lnTo>
                      <a:pt x="521" y="24"/>
                    </a:lnTo>
                    <a:lnTo>
                      <a:pt x="4" y="765"/>
                    </a:lnTo>
                    <a:lnTo>
                      <a:pt x="2" y="751"/>
                    </a:lnTo>
                    <a:lnTo>
                      <a:pt x="0" y="735"/>
                    </a:lnTo>
                    <a:close/>
                  </a:path>
                </a:pathLst>
              </a:custGeom>
              <a:solidFill>
                <a:srgbClr val="A3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19" name="Freeform 497"/>
              <p:cNvSpPr>
                <a:spLocks/>
              </p:cNvSpPr>
              <p:nvPr/>
            </p:nvSpPr>
            <p:spPr bwMode="auto">
              <a:xfrm>
                <a:off x="3545" y="2199"/>
                <a:ext cx="65" cy="96"/>
              </a:xfrm>
              <a:custGeom>
                <a:avLst/>
                <a:gdLst>
                  <a:gd name="T0" fmla="*/ 0 w 524"/>
                  <a:gd name="T1" fmla="*/ 0 h 766"/>
                  <a:gd name="T2" fmla="*/ 0 w 524"/>
                  <a:gd name="T3" fmla="*/ 0 h 766"/>
                  <a:gd name="T4" fmla="*/ 0 w 524"/>
                  <a:gd name="T5" fmla="*/ 0 h 766"/>
                  <a:gd name="T6" fmla="*/ 0 w 524"/>
                  <a:gd name="T7" fmla="*/ 0 h 766"/>
                  <a:gd name="T8" fmla="*/ 0 w 524"/>
                  <a:gd name="T9" fmla="*/ 0 h 766"/>
                  <a:gd name="T10" fmla="*/ 0 w 524"/>
                  <a:gd name="T11" fmla="*/ 0 h 766"/>
                  <a:gd name="T12" fmla="*/ 0 w 524"/>
                  <a:gd name="T13" fmla="*/ 0 h 7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4"/>
                  <a:gd name="T22" fmla="*/ 0 h 766"/>
                  <a:gd name="T23" fmla="*/ 524 w 524"/>
                  <a:gd name="T24" fmla="*/ 766 h 76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4" h="766">
                    <a:moveTo>
                      <a:pt x="0" y="739"/>
                    </a:moveTo>
                    <a:lnTo>
                      <a:pt x="515" y="0"/>
                    </a:lnTo>
                    <a:lnTo>
                      <a:pt x="519" y="12"/>
                    </a:lnTo>
                    <a:lnTo>
                      <a:pt x="524" y="23"/>
                    </a:lnTo>
                    <a:lnTo>
                      <a:pt x="5" y="766"/>
                    </a:lnTo>
                    <a:lnTo>
                      <a:pt x="2" y="753"/>
                    </a:lnTo>
                    <a:lnTo>
                      <a:pt x="0" y="739"/>
                    </a:lnTo>
                    <a:close/>
                  </a:path>
                </a:pathLst>
              </a:custGeom>
              <a:solidFill>
                <a:srgbClr val="A5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0" name="Freeform 498"/>
              <p:cNvSpPr>
                <a:spLocks/>
              </p:cNvSpPr>
              <p:nvPr/>
            </p:nvSpPr>
            <p:spPr bwMode="auto">
              <a:xfrm>
                <a:off x="3545" y="2201"/>
                <a:ext cx="66" cy="96"/>
              </a:xfrm>
              <a:custGeom>
                <a:avLst/>
                <a:gdLst>
                  <a:gd name="T0" fmla="*/ 0 w 526"/>
                  <a:gd name="T1" fmla="*/ 0 h 767"/>
                  <a:gd name="T2" fmla="*/ 0 w 526"/>
                  <a:gd name="T3" fmla="*/ 0 h 767"/>
                  <a:gd name="T4" fmla="*/ 0 w 526"/>
                  <a:gd name="T5" fmla="*/ 0 h 767"/>
                  <a:gd name="T6" fmla="*/ 0 w 526"/>
                  <a:gd name="T7" fmla="*/ 0 h 767"/>
                  <a:gd name="T8" fmla="*/ 0 w 526"/>
                  <a:gd name="T9" fmla="*/ 0 h 767"/>
                  <a:gd name="T10" fmla="*/ 0 w 526"/>
                  <a:gd name="T11" fmla="*/ 0 h 767"/>
                  <a:gd name="T12" fmla="*/ 0 w 526"/>
                  <a:gd name="T13" fmla="*/ 0 h 7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6"/>
                  <a:gd name="T22" fmla="*/ 0 h 767"/>
                  <a:gd name="T23" fmla="*/ 526 w 526"/>
                  <a:gd name="T24" fmla="*/ 767 h 7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6" h="767">
                    <a:moveTo>
                      <a:pt x="0" y="741"/>
                    </a:moveTo>
                    <a:lnTo>
                      <a:pt x="517" y="0"/>
                    </a:lnTo>
                    <a:lnTo>
                      <a:pt x="522" y="11"/>
                    </a:lnTo>
                    <a:lnTo>
                      <a:pt x="526" y="22"/>
                    </a:lnTo>
                    <a:lnTo>
                      <a:pt x="6" y="767"/>
                    </a:lnTo>
                    <a:lnTo>
                      <a:pt x="3" y="754"/>
                    </a:lnTo>
                    <a:lnTo>
                      <a:pt x="0" y="741"/>
                    </a:lnTo>
                    <a:close/>
                  </a:path>
                </a:pathLst>
              </a:custGeom>
              <a:solidFill>
                <a:srgbClr val="A9A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1" name="Freeform 499"/>
              <p:cNvSpPr>
                <a:spLocks/>
              </p:cNvSpPr>
              <p:nvPr/>
            </p:nvSpPr>
            <p:spPr bwMode="auto">
              <a:xfrm>
                <a:off x="3545" y="2202"/>
                <a:ext cx="66" cy="96"/>
              </a:xfrm>
              <a:custGeom>
                <a:avLst/>
                <a:gdLst>
                  <a:gd name="T0" fmla="*/ 0 w 527"/>
                  <a:gd name="T1" fmla="*/ 0 h 769"/>
                  <a:gd name="T2" fmla="*/ 0 w 527"/>
                  <a:gd name="T3" fmla="*/ 0 h 769"/>
                  <a:gd name="T4" fmla="*/ 0 w 527"/>
                  <a:gd name="T5" fmla="*/ 0 h 769"/>
                  <a:gd name="T6" fmla="*/ 0 w 527"/>
                  <a:gd name="T7" fmla="*/ 0 h 769"/>
                  <a:gd name="T8" fmla="*/ 0 w 527"/>
                  <a:gd name="T9" fmla="*/ 0 h 769"/>
                  <a:gd name="T10" fmla="*/ 0 w 527"/>
                  <a:gd name="T11" fmla="*/ 0 h 769"/>
                  <a:gd name="T12" fmla="*/ 0 w 527"/>
                  <a:gd name="T13" fmla="*/ 0 h 7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7"/>
                  <a:gd name="T22" fmla="*/ 0 h 769"/>
                  <a:gd name="T23" fmla="*/ 527 w 527"/>
                  <a:gd name="T24" fmla="*/ 769 h 7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7" h="769">
                    <a:moveTo>
                      <a:pt x="0" y="743"/>
                    </a:moveTo>
                    <a:lnTo>
                      <a:pt x="519" y="0"/>
                    </a:lnTo>
                    <a:lnTo>
                      <a:pt x="523" y="11"/>
                    </a:lnTo>
                    <a:lnTo>
                      <a:pt x="527" y="22"/>
                    </a:lnTo>
                    <a:lnTo>
                      <a:pt x="6" y="769"/>
                    </a:lnTo>
                    <a:lnTo>
                      <a:pt x="3" y="756"/>
                    </a:lnTo>
                    <a:lnTo>
                      <a:pt x="0" y="743"/>
                    </a:lnTo>
                    <a:close/>
                  </a:path>
                </a:pathLst>
              </a:custGeom>
              <a:solidFill>
                <a:srgbClr val="AB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2" name="Freeform 500"/>
              <p:cNvSpPr>
                <a:spLocks/>
              </p:cNvSpPr>
              <p:nvPr/>
            </p:nvSpPr>
            <p:spPr bwMode="auto">
              <a:xfrm>
                <a:off x="3546" y="2204"/>
                <a:ext cx="66" cy="96"/>
              </a:xfrm>
              <a:custGeom>
                <a:avLst/>
                <a:gdLst>
                  <a:gd name="T0" fmla="*/ 0 w 530"/>
                  <a:gd name="T1" fmla="*/ 0 h 770"/>
                  <a:gd name="T2" fmla="*/ 0 w 530"/>
                  <a:gd name="T3" fmla="*/ 0 h 770"/>
                  <a:gd name="T4" fmla="*/ 0 w 530"/>
                  <a:gd name="T5" fmla="*/ 0 h 770"/>
                  <a:gd name="T6" fmla="*/ 0 w 530"/>
                  <a:gd name="T7" fmla="*/ 0 h 770"/>
                  <a:gd name="T8" fmla="*/ 0 w 530"/>
                  <a:gd name="T9" fmla="*/ 0 h 770"/>
                  <a:gd name="T10" fmla="*/ 0 w 530"/>
                  <a:gd name="T11" fmla="*/ 0 h 770"/>
                  <a:gd name="T12" fmla="*/ 0 w 530"/>
                  <a:gd name="T13" fmla="*/ 0 h 7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0"/>
                  <a:gd name="T22" fmla="*/ 0 h 770"/>
                  <a:gd name="T23" fmla="*/ 530 w 530"/>
                  <a:gd name="T24" fmla="*/ 770 h 7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0" h="770">
                    <a:moveTo>
                      <a:pt x="0" y="745"/>
                    </a:moveTo>
                    <a:lnTo>
                      <a:pt x="520" y="0"/>
                    </a:lnTo>
                    <a:lnTo>
                      <a:pt x="524" y="11"/>
                    </a:lnTo>
                    <a:lnTo>
                      <a:pt x="530" y="20"/>
                    </a:lnTo>
                    <a:lnTo>
                      <a:pt x="7" y="770"/>
                    </a:lnTo>
                    <a:lnTo>
                      <a:pt x="3" y="758"/>
                    </a:lnTo>
                    <a:lnTo>
                      <a:pt x="0" y="745"/>
                    </a:lnTo>
                    <a:close/>
                  </a:path>
                </a:pathLst>
              </a:custGeom>
              <a:solidFill>
                <a:srgbClr val="ADAD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3" name="Freeform 501"/>
              <p:cNvSpPr>
                <a:spLocks/>
              </p:cNvSpPr>
              <p:nvPr/>
            </p:nvSpPr>
            <p:spPr bwMode="auto">
              <a:xfrm>
                <a:off x="3546" y="2205"/>
                <a:ext cx="67" cy="96"/>
              </a:xfrm>
              <a:custGeom>
                <a:avLst/>
                <a:gdLst>
                  <a:gd name="T0" fmla="*/ 0 w 532"/>
                  <a:gd name="T1" fmla="*/ 0 h 770"/>
                  <a:gd name="T2" fmla="*/ 0 w 532"/>
                  <a:gd name="T3" fmla="*/ 0 h 770"/>
                  <a:gd name="T4" fmla="*/ 0 w 532"/>
                  <a:gd name="T5" fmla="*/ 0 h 770"/>
                  <a:gd name="T6" fmla="*/ 0 w 532"/>
                  <a:gd name="T7" fmla="*/ 0 h 770"/>
                  <a:gd name="T8" fmla="*/ 0 w 532"/>
                  <a:gd name="T9" fmla="*/ 0 h 770"/>
                  <a:gd name="T10" fmla="*/ 0 w 532"/>
                  <a:gd name="T11" fmla="*/ 0 h 770"/>
                  <a:gd name="T12" fmla="*/ 0 w 532"/>
                  <a:gd name="T13" fmla="*/ 0 h 7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2"/>
                  <a:gd name="T22" fmla="*/ 0 h 770"/>
                  <a:gd name="T23" fmla="*/ 532 w 532"/>
                  <a:gd name="T24" fmla="*/ 770 h 7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2" h="770">
                    <a:moveTo>
                      <a:pt x="0" y="747"/>
                    </a:moveTo>
                    <a:lnTo>
                      <a:pt x="521" y="0"/>
                    </a:lnTo>
                    <a:lnTo>
                      <a:pt x="527" y="9"/>
                    </a:lnTo>
                    <a:lnTo>
                      <a:pt x="532" y="19"/>
                    </a:lnTo>
                    <a:lnTo>
                      <a:pt x="8" y="770"/>
                    </a:lnTo>
                    <a:lnTo>
                      <a:pt x="3" y="759"/>
                    </a:lnTo>
                    <a:lnTo>
                      <a:pt x="0" y="747"/>
                    </a:lnTo>
                    <a:close/>
                  </a:path>
                </a:pathLst>
              </a:custGeom>
              <a:solidFill>
                <a:srgbClr val="B0A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4" name="Freeform 502"/>
              <p:cNvSpPr>
                <a:spLocks/>
              </p:cNvSpPr>
              <p:nvPr/>
            </p:nvSpPr>
            <p:spPr bwMode="auto">
              <a:xfrm>
                <a:off x="3547" y="2206"/>
                <a:ext cx="66" cy="97"/>
              </a:xfrm>
              <a:custGeom>
                <a:avLst/>
                <a:gdLst>
                  <a:gd name="T0" fmla="*/ 0 w 534"/>
                  <a:gd name="T1" fmla="*/ 0 h 773"/>
                  <a:gd name="T2" fmla="*/ 0 w 534"/>
                  <a:gd name="T3" fmla="*/ 0 h 773"/>
                  <a:gd name="T4" fmla="*/ 0 w 534"/>
                  <a:gd name="T5" fmla="*/ 0 h 773"/>
                  <a:gd name="T6" fmla="*/ 0 w 534"/>
                  <a:gd name="T7" fmla="*/ 0 h 773"/>
                  <a:gd name="T8" fmla="*/ 0 w 534"/>
                  <a:gd name="T9" fmla="*/ 0 h 773"/>
                  <a:gd name="T10" fmla="*/ 0 w 534"/>
                  <a:gd name="T11" fmla="*/ 0 h 773"/>
                  <a:gd name="T12" fmla="*/ 0 w 534"/>
                  <a:gd name="T13" fmla="*/ 0 h 7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4"/>
                  <a:gd name="T22" fmla="*/ 0 h 773"/>
                  <a:gd name="T23" fmla="*/ 534 w 534"/>
                  <a:gd name="T24" fmla="*/ 773 h 7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4" h="773">
                    <a:moveTo>
                      <a:pt x="0" y="750"/>
                    </a:moveTo>
                    <a:lnTo>
                      <a:pt x="523" y="0"/>
                    </a:lnTo>
                    <a:lnTo>
                      <a:pt x="528" y="10"/>
                    </a:lnTo>
                    <a:lnTo>
                      <a:pt x="534" y="19"/>
                    </a:lnTo>
                    <a:lnTo>
                      <a:pt x="8" y="773"/>
                    </a:lnTo>
                    <a:lnTo>
                      <a:pt x="4" y="762"/>
                    </a:lnTo>
                    <a:lnTo>
                      <a:pt x="0" y="750"/>
                    </a:lnTo>
                    <a:close/>
                  </a:path>
                </a:pathLst>
              </a:custGeom>
              <a:solidFill>
                <a:srgbClr val="B2B0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5" name="Freeform 503"/>
              <p:cNvSpPr>
                <a:spLocks/>
              </p:cNvSpPr>
              <p:nvPr/>
            </p:nvSpPr>
            <p:spPr bwMode="auto">
              <a:xfrm>
                <a:off x="3547" y="2207"/>
                <a:ext cx="67" cy="97"/>
              </a:xfrm>
              <a:custGeom>
                <a:avLst/>
                <a:gdLst>
                  <a:gd name="T0" fmla="*/ 0 w 536"/>
                  <a:gd name="T1" fmla="*/ 0 h 772"/>
                  <a:gd name="T2" fmla="*/ 0 w 536"/>
                  <a:gd name="T3" fmla="*/ 0 h 772"/>
                  <a:gd name="T4" fmla="*/ 0 w 536"/>
                  <a:gd name="T5" fmla="*/ 0 h 772"/>
                  <a:gd name="T6" fmla="*/ 0 w 536"/>
                  <a:gd name="T7" fmla="*/ 0 h 772"/>
                  <a:gd name="T8" fmla="*/ 0 w 536"/>
                  <a:gd name="T9" fmla="*/ 0 h 772"/>
                  <a:gd name="T10" fmla="*/ 0 w 536"/>
                  <a:gd name="T11" fmla="*/ 0 h 772"/>
                  <a:gd name="T12" fmla="*/ 0 w 536"/>
                  <a:gd name="T13" fmla="*/ 0 h 7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6"/>
                  <a:gd name="T22" fmla="*/ 0 h 772"/>
                  <a:gd name="T23" fmla="*/ 536 w 536"/>
                  <a:gd name="T24" fmla="*/ 772 h 7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6" h="772">
                    <a:moveTo>
                      <a:pt x="0" y="751"/>
                    </a:moveTo>
                    <a:lnTo>
                      <a:pt x="524" y="0"/>
                    </a:lnTo>
                    <a:lnTo>
                      <a:pt x="530" y="9"/>
                    </a:lnTo>
                    <a:lnTo>
                      <a:pt x="536" y="18"/>
                    </a:lnTo>
                    <a:lnTo>
                      <a:pt x="9" y="772"/>
                    </a:lnTo>
                    <a:lnTo>
                      <a:pt x="4" y="763"/>
                    </a:lnTo>
                    <a:lnTo>
                      <a:pt x="0" y="751"/>
                    </a:lnTo>
                    <a:close/>
                  </a:path>
                </a:pathLst>
              </a:custGeom>
              <a:solidFill>
                <a:srgbClr val="B4B3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6" name="Freeform 504"/>
              <p:cNvSpPr>
                <a:spLocks/>
              </p:cNvSpPr>
              <p:nvPr/>
            </p:nvSpPr>
            <p:spPr bwMode="auto">
              <a:xfrm>
                <a:off x="3548" y="2208"/>
                <a:ext cx="67" cy="97"/>
              </a:xfrm>
              <a:custGeom>
                <a:avLst/>
                <a:gdLst>
                  <a:gd name="T0" fmla="*/ 0 w 537"/>
                  <a:gd name="T1" fmla="*/ 0 h 774"/>
                  <a:gd name="T2" fmla="*/ 0 w 537"/>
                  <a:gd name="T3" fmla="*/ 0 h 774"/>
                  <a:gd name="T4" fmla="*/ 0 w 537"/>
                  <a:gd name="T5" fmla="*/ 0 h 774"/>
                  <a:gd name="T6" fmla="*/ 0 w 537"/>
                  <a:gd name="T7" fmla="*/ 0 h 774"/>
                  <a:gd name="T8" fmla="*/ 0 w 537"/>
                  <a:gd name="T9" fmla="*/ 0 h 774"/>
                  <a:gd name="T10" fmla="*/ 0 w 537"/>
                  <a:gd name="T11" fmla="*/ 0 h 774"/>
                  <a:gd name="T12" fmla="*/ 0 w 537"/>
                  <a:gd name="T13" fmla="*/ 0 h 7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7"/>
                  <a:gd name="T22" fmla="*/ 0 h 774"/>
                  <a:gd name="T23" fmla="*/ 537 w 537"/>
                  <a:gd name="T24" fmla="*/ 774 h 7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7" h="774">
                    <a:moveTo>
                      <a:pt x="0" y="754"/>
                    </a:moveTo>
                    <a:lnTo>
                      <a:pt x="526" y="0"/>
                    </a:lnTo>
                    <a:lnTo>
                      <a:pt x="532" y="10"/>
                    </a:lnTo>
                    <a:lnTo>
                      <a:pt x="537" y="17"/>
                    </a:lnTo>
                    <a:lnTo>
                      <a:pt x="10" y="774"/>
                    </a:lnTo>
                    <a:lnTo>
                      <a:pt x="5" y="765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B7B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7" name="Freeform 505"/>
              <p:cNvSpPr>
                <a:spLocks/>
              </p:cNvSpPr>
              <p:nvPr/>
            </p:nvSpPr>
            <p:spPr bwMode="auto">
              <a:xfrm>
                <a:off x="3548" y="2210"/>
                <a:ext cx="68" cy="97"/>
              </a:xfrm>
              <a:custGeom>
                <a:avLst/>
                <a:gdLst>
                  <a:gd name="T0" fmla="*/ 0 w 539"/>
                  <a:gd name="T1" fmla="*/ 0 h 775"/>
                  <a:gd name="T2" fmla="*/ 0 w 539"/>
                  <a:gd name="T3" fmla="*/ 0 h 775"/>
                  <a:gd name="T4" fmla="*/ 0 w 539"/>
                  <a:gd name="T5" fmla="*/ 0 h 775"/>
                  <a:gd name="T6" fmla="*/ 0 w 539"/>
                  <a:gd name="T7" fmla="*/ 0 h 775"/>
                  <a:gd name="T8" fmla="*/ 0 w 539"/>
                  <a:gd name="T9" fmla="*/ 0 h 775"/>
                  <a:gd name="T10" fmla="*/ 0 w 539"/>
                  <a:gd name="T11" fmla="*/ 0 h 775"/>
                  <a:gd name="T12" fmla="*/ 0 w 539"/>
                  <a:gd name="T13" fmla="*/ 0 h 7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9"/>
                  <a:gd name="T22" fmla="*/ 0 h 775"/>
                  <a:gd name="T23" fmla="*/ 539 w 539"/>
                  <a:gd name="T24" fmla="*/ 775 h 77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9" h="775">
                    <a:moveTo>
                      <a:pt x="0" y="754"/>
                    </a:moveTo>
                    <a:lnTo>
                      <a:pt x="527" y="0"/>
                    </a:lnTo>
                    <a:lnTo>
                      <a:pt x="532" y="8"/>
                    </a:lnTo>
                    <a:lnTo>
                      <a:pt x="539" y="17"/>
                    </a:lnTo>
                    <a:lnTo>
                      <a:pt x="10" y="775"/>
                    </a:lnTo>
                    <a:lnTo>
                      <a:pt x="5" y="765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B9B8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8" name="Freeform 506"/>
              <p:cNvSpPr>
                <a:spLocks/>
              </p:cNvSpPr>
              <p:nvPr/>
            </p:nvSpPr>
            <p:spPr bwMode="auto">
              <a:xfrm>
                <a:off x="3549" y="2211"/>
                <a:ext cx="68" cy="97"/>
              </a:xfrm>
              <a:custGeom>
                <a:avLst/>
                <a:gdLst>
                  <a:gd name="T0" fmla="*/ 0 w 541"/>
                  <a:gd name="T1" fmla="*/ 0 h 777"/>
                  <a:gd name="T2" fmla="*/ 0 w 541"/>
                  <a:gd name="T3" fmla="*/ 0 h 777"/>
                  <a:gd name="T4" fmla="*/ 0 w 541"/>
                  <a:gd name="T5" fmla="*/ 0 h 777"/>
                  <a:gd name="T6" fmla="*/ 0 w 541"/>
                  <a:gd name="T7" fmla="*/ 0 h 777"/>
                  <a:gd name="T8" fmla="*/ 0 w 541"/>
                  <a:gd name="T9" fmla="*/ 0 h 777"/>
                  <a:gd name="T10" fmla="*/ 0 w 541"/>
                  <a:gd name="T11" fmla="*/ 0 h 777"/>
                  <a:gd name="T12" fmla="*/ 0 w 541"/>
                  <a:gd name="T13" fmla="*/ 0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1"/>
                  <a:gd name="T22" fmla="*/ 0 h 777"/>
                  <a:gd name="T23" fmla="*/ 541 w 541"/>
                  <a:gd name="T24" fmla="*/ 777 h 7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1" h="777">
                    <a:moveTo>
                      <a:pt x="0" y="757"/>
                    </a:moveTo>
                    <a:lnTo>
                      <a:pt x="527" y="0"/>
                    </a:lnTo>
                    <a:lnTo>
                      <a:pt x="534" y="9"/>
                    </a:lnTo>
                    <a:lnTo>
                      <a:pt x="541" y="17"/>
                    </a:lnTo>
                    <a:lnTo>
                      <a:pt x="11" y="777"/>
                    </a:lnTo>
                    <a:lnTo>
                      <a:pt x="5" y="767"/>
                    </a:lnTo>
                    <a:lnTo>
                      <a:pt x="0" y="757"/>
                    </a:lnTo>
                    <a:close/>
                  </a:path>
                </a:pathLst>
              </a:custGeom>
              <a:solidFill>
                <a:srgbClr val="BCBA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29" name="Freeform 507"/>
              <p:cNvSpPr>
                <a:spLocks/>
              </p:cNvSpPr>
              <p:nvPr/>
            </p:nvSpPr>
            <p:spPr bwMode="auto">
              <a:xfrm>
                <a:off x="3550" y="2212"/>
                <a:ext cx="68" cy="97"/>
              </a:xfrm>
              <a:custGeom>
                <a:avLst/>
                <a:gdLst>
                  <a:gd name="T0" fmla="*/ 0 w 543"/>
                  <a:gd name="T1" fmla="*/ 0 h 777"/>
                  <a:gd name="T2" fmla="*/ 0 w 543"/>
                  <a:gd name="T3" fmla="*/ 0 h 777"/>
                  <a:gd name="T4" fmla="*/ 0 w 543"/>
                  <a:gd name="T5" fmla="*/ 0 h 777"/>
                  <a:gd name="T6" fmla="*/ 0 w 543"/>
                  <a:gd name="T7" fmla="*/ 0 h 777"/>
                  <a:gd name="T8" fmla="*/ 0 w 543"/>
                  <a:gd name="T9" fmla="*/ 0 h 777"/>
                  <a:gd name="T10" fmla="*/ 0 w 543"/>
                  <a:gd name="T11" fmla="*/ 0 h 777"/>
                  <a:gd name="T12" fmla="*/ 0 w 543"/>
                  <a:gd name="T13" fmla="*/ 0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3"/>
                  <a:gd name="T22" fmla="*/ 0 h 777"/>
                  <a:gd name="T23" fmla="*/ 543 w 543"/>
                  <a:gd name="T24" fmla="*/ 777 h 7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3" h="777">
                    <a:moveTo>
                      <a:pt x="0" y="758"/>
                    </a:moveTo>
                    <a:lnTo>
                      <a:pt x="529" y="0"/>
                    </a:lnTo>
                    <a:lnTo>
                      <a:pt x="536" y="8"/>
                    </a:lnTo>
                    <a:lnTo>
                      <a:pt x="543" y="15"/>
                    </a:lnTo>
                    <a:lnTo>
                      <a:pt x="11" y="777"/>
                    </a:lnTo>
                    <a:lnTo>
                      <a:pt x="6" y="768"/>
                    </a:lnTo>
                    <a:lnTo>
                      <a:pt x="0" y="758"/>
                    </a:lnTo>
                    <a:close/>
                  </a:path>
                </a:pathLst>
              </a:custGeom>
              <a:solidFill>
                <a:srgbClr val="BEBD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0" name="Freeform 508"/>
              <p:cNvSpPr>
                <a:spLocks/>
              </p:cNvSpPr>
              <p:nvPr/>
            </p:nvSpPr>
            <p:spPr bwMode="auto">
              <a:xfrm>
                <a:off x="3550" y="2213"/>
                <a:ext cx="68" cy="97"/>
              </a:xfrm>
              <a:custGeom>
                <a:avLst/>
                <a:gdLst>
                  <a:gd name="T0" fmla="*/ 0 w 544"/>
                  <a:gd name="T1" fmla="*/ 0 h 777"/>
                  <a:gd name="T2" fmla="*/ 0 w 544"/>
                  <a:gd name="T3" fmla="*/ 0 h 777"/>
                  <a:gd name="T4" fmla="*/ 0 w 544"/>
                  <a:gd name="T5" fmla="*/ 0 h 777"/>
                  <a:gd name="T6" fmla="*/ 0 w 544"/>
                  <a:gd name="T7" fmla="*/ 0 h 777"/>
                  <a:gd name="T8" fmla="*/ 0 w 544"/>
                  <a:gd name="T9" fmla="*/ 0 h 777"/>
                  <a:gd name="T10" fmla="*/ 0 w 544"/>
                  <a:gd name="T11" fmla="*/ 0 h 777"/>
                  <a:gd name="T12" fmla="*/ 0 w 544"/>
                  <a:gd name="T13" fmla="*/ 0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4"/>
                  <a:gd name="T22" fmla="*/ 0 h 777"/>
                  <a:gd name="T23" fmla="*/ 544 w 544"/>
                  <a:gd name="T24" fmla="*/ 777 h 77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4" h="777">
                    <a:moveTo>
                      <a:pt x="0" y="760"/>
                    </a:moveTo>
                    <a:lnTo>
                      <a:pt x="530" y="0"/>
                    </a:lnTo>
                    <a:lnTo>
                      <a:pt x="537" y="7"/>
                    </a:lnTo>
                    <a:lnTo>
                      <a:pt x="544" y="14"/>
                    </a:lnTo>
                    <a:lnTo>
                      <a:pt x="12" y="777"/>
                    </a:lnTo>
                    <a:lnTo>
                      <a:pt x="5" y="769"/>
                    </a:lnTo>
                    <a:lnTo>
                      <a:pt x="0" y="760"/>
                    </a:lnTo>
                    <a:close/>
                  </a:path>
                </a:pathLst>
              </a:custGeom>
              <a:solidFill>
                <a:srgbClr val="C0BF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1" name="Freeform 509"/>
              <p:cNvSpPr>
                <a:spLocks/>
              </p:cNvSpPr>
              <p:nvPr/>
            </p:nvSpPr>
            <p:spPr bwMode="auto">
              <a:xfrm>
                <a:off x="3551" y="2214"/>
                <a:ext cx="68" cy="97"/>
              </a:xfrm>
              <a:custGeom>
                <a:avLst/>
                <a:gdLst>
                  <a:gd name="T0" fmla="*/ 0 w 546"/>
                  <a:gd name="T1" fmla="*/ 0 h 779"/>
                  <a:gd name="T2" fmla="*/ 0 w 546"/>
                  <a:gd name="T3" fmla="*/ 0 h 779"/>
                  <a:gd name="T4" fmla="*/ 0 w 546"/>
                  <a:gd name="T5" fmla="*/ 0 h 779"/>
                  <a:gd name="T6" fmla="*/ 0 w 546"/>
                  <a:gd name="T7" fmla="*/ 0 h 779"/>
                  <a:gd name="T8" fmla="*/ 0 w 546"/>
                  <a:gd name="T9" fmla="*/ 0 h 779"/>
                  <a:gd name="T10" fmla="*/ 0 w 546"/>
                  <a:gd name="T11" fmla="*/ 0 h 779"/>
                  <a:gd name="T12" fmla="*/ 0 w 546"/>
                  <a:gd name="T13" fmla="*/ 0 h 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6"/>
                  <a:gd name="T22" fmla="*/ 0 h 779"/>
                  <a:gd name="T23" fmla="*/ 546 w 546"/>
                  <a:gd name="T24" fmla="*/ 779 h 7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6" h="779">
                    <a:moveTo>
                      <a:pt x="0" y="762"/>
                    </a:moveTo>
                    <a:lnTo>
                      <a:pt x="532" y="0"/>
                    </a:lnTo>
                    <a:lnTo>
                      <a:pt x="539" y="8"/>
                    </a:lnTo>
                    <a:lnTo>
                      <a:pt x="546" y="14"/>
                    </a:lnTo>
                    <a:lnTo>
                      <a:pt x="13" y="779"/>
                    </a:lnTo>
                    <a:lnTo>
                      <a:pt x="7" y="77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C3C2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2" name="Freeform 510"/>
              <p:cNvSpPr>
                <a:spLocks/>
              </p:cNvSpPr>
              <p:nvPr/>
            </p:nvSpPr>
            <p:spPr bwMode="auto">
              <a:xfrm>
                <a:off x="3552" y="2214"/>
                <a:ext cx="68" cy="98"/>
              </a:xfrm>
              <a:custGeom>
                <a:avLst/>
                <a:gdLst>
                  <a:gd name="T0" fmla="*/ 0 w 547"/>
                  <a:gd name="T1" fmla="*/ 0 h 780"/>
                  <a:gd name="T2" fmla="*/ 0 w 547"/>
                  <a:gd name="T3" fmla="*/ 0 h 780"/>
                  <a:gd name="T4" fmla="*/ 0 w 547"/>
                  <a:gd name="T5" fmla="*/ 0 h 780"/>
                  <a:gd name="T6" fmla="*/ 0 w 547"/>
                  <a:gd name="T7" fmla="*/ 0 h 780"/>
                  <a:gd name="T8" fmla="*/ 0 w 547"/>
                  <a:gd name="T9" fmla="*/ 0 h 780"/>
                  <a:gd name="T10" fmla="*/ 0 w 547"/>
                  <a:gd name="T11" fmla="*/ 0 h 780"/>
                  <a:gd name="T12" fmla="*/ 0 w 547"/>
                  <a:gd name="T13" fmla="*/ 0 h 7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7"/>
                  <a:gd name="T22" fmla="*/ 0 h 780"/>
                  <a:gd name="T23" fmla="*/ 547 w 547"/>
                  <a:gd name="T24" fmla="*/ 780 h 7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7" h="780">
                    <a:moveTo>
                      <a:pt x="0" y="763"/>
                    </a:moveTo>
                    <a:lnTo>
                      <a:pt x="532" y="0"/>
                    </a:lnTo>
                    <a:lnTo>
                      <a:pt x="539" y="7"/>
                    </a:lnTo>
                    <a:lnTo>
                      <a:pt x="547" y="14"/>
                    </a:lnTo>
                    <a:lnTo>
                      <a:pt x="13" y="780"/>
                    </a:lnTo>
                    <a:lnTo>
                      <a:pt x="6" y="772"/>
                    </a:lnTo>
                    <a:lnTo>
                      <a:pt x="0" y="763"/>
                    </a:lnTo>
                    <a:close/>
                  </a:path>
                </a:pathLst>
              </a:custGeom>
              <a:solidFill>
                <a:srgbClr val="C5C4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3" name="Freeform 511"/>
              <p:cNvSpPr>
                <a:spLocks/>
              </p:cNvSpPr>
              <p:nvPr/>
            </p:nvSpPr>
            <p:spPr bwMode="auto">
              <a:xfrm>
                <a:off x="3553" y="2215"/>
                <a:ext cx="68" cy="98"/>
              </a:xfrm>
              <a:custGeom>
                <a:avLst/>
                <a:gdLst>
                  <a:gd name="T0" fmla="*/ 0 w 548"/>
                  <a:gd name="T1" fmla="*/ 0 h 780"/>
                  <a:gd name="T2" fmla="*/ 0 w 548"/>
                  <a:gd name="T3" fmla="*/ 0 h 780"/>
                  <a:gd name="T4" fmla="*/ 0 w 548"/>
                  <a:gd name="T5" fmla="*/ 0 h 780"/>
                  <a:gd name="T6" fmla="*/ 0 w 548"/>
                  <a:gd name="T7" fmla="*/ 0 h 780"/>
                  <a:gd name="T8" fmla="*/ 0 w 548"/>
                  <a:gd name="T9" fmla="*/ 0 h 780"/>
                  <a:gd name="T10" fmla="*/ 0 w 548"/>
                  <a:gd name="T11" fmla="*/ 0 h 780"/>
                  <a:gd name="T12" fmla="*/ 0 w 548"/>
                  <a:gd name="T13" fmla="*/ 0 h 7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8"/>
                  <a:gd name="T22" fmla="*/ 0 h 780"/>
                  <a:gd name="T23" fmla="*/ 548 w 548"/>
                  <a:gd name="T24" fmla="*/ 780 h 7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8" h="780">
                    <a:moveTo>
                      <a:pt x="0" y="765"/>
                    </a:moveTo>
                    <a:lnTo>
                      <a:pt x="533" y="0"/>
                    </a:lnTo>
                    <a:lnTo>
                      <a:pt x="541" y="7"/>
                    </a:lnTo>
                    <a:lnTo>
                      <a:pt x="548" y="12"/>
                    </a:lnTo>
                    <a:lnTo>
                      <a:pt x="13" y="780"/>
                    </a:lnTo>
                    <a:lnTo>
                      <a:pt x="7" y="773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rgbClr val="C8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4" name="Freeform 512"/>
              <p:cNvSpPr>
                <a:spLocks/>
              </p:cNvSpPr>
              <p:nvPr/>
            </p:nvSpPr>
            <p:spPr bwMode="auto">
              <a:xfrm>
                <a:off x="3553" y="2216"/>
                <a:ext cx="69" cy="98"/>
              </a:xfrm>
              <a:custGeom>
                <a:avLst/>
                <a:gdLst>
                  <a:gd name="T0" fmla="*/ 0 w 549"/>
                  <a:gd name="T1" fmla="*/ 0 h 781"/>
                  <a:gd name="T2" fmla="*/ 0 w 549"/>
                  <a:gd name="T3" fmla="*/ 0 h 781"/>
                  <a:gd name="T4" fmla="*/ 0 w 549"/>
                  <a:gd name="T5" fmla="*/ 0 h 781"/>
                  <a:gd name="T6" fmla="*/ 0 w 549"/>
                  <a:gd name="T7" fmla="*/ 0 h 781"/>
                  <a:gd name="T8" fmla="*/ 0 w 549"/>
                  <a:gd name="T9" fmla="*/ 0 h 781"/>
                  <a:gd name="T10" fmla="*/ 0 w 549"/>
                  <a:gd name="T11" fmla="*/ 0 h 781"/>
                  <a:gd name="T12" fmla="*/ 0 w 549"/>
                  <a:gd name="T13" fmla="*/ 0 h 7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9"/>
                  <a:gd name="T22" fmla="*/ 0 h 781"/>
                  <a:gd name="T23" fmla="*/ 549 w 549"/>
                  <a:gd name="T24" fmla="*/ 781 h 78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9" h="781">
                    <a:moveTo>
                      <a:pt x="0" y="766"/>
                    </a:moveTo>
                    <a:lnTo>
                      <a:pt x="534" y="0"/>
                    </a:lnTo>
                    <a:lnTo>
                      <a:pt x="541" y="5"/>
                    </a:lnTo>
                    <a:lnTo>
                      <a:pt x="549" y="12"/>
                    </a:lnTo>
                    <a:lnTo>
                      <a:pt x="13" y="781"/>
                    </a:lnTo>
                    <a:lnTo>
                      <a:pt x="6" y="773"/>
                    </a:lnTo>
                    <a:lnTo>
                      <a:pt x="0" y="766"/>
                    </a:lnTo>
                    <a:close/>
                  </a:path>
                </a:pathLst>
              </a:custGeom>
              <a:solidFill>
                <a:srgbClr val="CA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5" name="Freeform 513"/>
              <p:cNvSpPr>
                <a:spLocks/>
              </p:cNvSpPr>
              <p:nvPr/>
            </p:nvSpPr>
            <p:spPr bwMode="auto">
              <a:xfrm>
                <a:off x="3554" y="2217"/>
                <a:ext cx="69" cy="98"/>
              </a:xfrm>
              <a:custGeom>
                <a:avLst/>
                <a:gdLst>
                  <a:gd name="T0" fmla="*/ 0 w 552"/>
                  <a:gd name="T1" fmla="*/ 0 h 782"/>
                  <a:gd name="T2" fmla="*/ 0 w 552"/>
                  <a:gd name="T3" fmla="*/ 0 h 782"/>
                  <a:gd name="T4" fmla="*/ 0 w 552"/>
                  <a:gd name="T5" fmla="*/ 0 h 782"/>
                  <a:gd name="T6" fmla="*/ 0 w 552"/>
                  <a:gd name="T7" fmla="*/ 0 h 782"/>
                  <a:gd name="T8" fmla="*/ 0 w 552"/>
                  <a:gd name="T9" fmla="*/ 0 h 782"/>
                  <a:gd name="T10" fmla="*/ 0 w 552"/>
                  <a:gd name="T11" fmla="*/ 0 h 782"/>
                  <a:gd name="T12" fmla="*/ 0 w 552"/>
                  <a:gd name="T13" fmla="*/ 0 h 7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2"/>
                  <a:gd name="T22" fmla="*/ 0 h 782"/>
                  <a:gd name="T23" fmla="*/ 552 w 552"/>
                  <a:gd name="T24" fmla="*/ 782 h 78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2" h="782">
                    <a:moveTo>
                      <a:pt x="0" y="768"/>
                    </a:moveTo>
                    <a:lnTo>
                      <a:pt x="535" y="0"/>
                    </a:lnTo>
                    <a:lnTo>
                      <a:pt x="544" y="7"/>
                    </a:lnTo>
                    <a:lnTo>
                      <a:pt x="552" y="12"/>
                    </a:lnTo>
                    <a:lnTo>
                      <a:pt x="14" y="782"/>
                    </a:lnTo>
                    <a:lnTo>
                      <a:pt x="7" y="776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6" name="Freeform 514"/>
              <p:cNvSpPr>
                <a:spLocks/>
              </p:cNvSpPr>
              <p:nvPr/>
            </p:nvSpPr>
            <p:spPr bwMode="auto">
              <a:xfrm>
                <a:off x="3555" y="2218"/>
                <a:ext cx="69" cy="97"/>
              </a:xfrm>
              <a:custGeom>
                <a:avLst/>
                <a:gdLst>
                  <a:gd name="T0" fmla="*/ 0 w 553"/>
                  <a:gd name="T1" fmla="*/ 0 h 782"/>
                  <a:gd name="T2" fmla="*/ 0 w 553"/>
                  <a:gd name="T3" fmla="*/ 0 h 782"/>
                  <a:gd name="T4" fmla="*/ 0 w 553"/>
                  <a:gd name="T5" fmla="*/ 0 h 782"/>
                  <a:gd name="T6" fmla="*/ 0 w 553"/>
                  <a:gd name="T7" fmla="*/ 0 h 782"/>
                  <a:gd name="T8" fmla="*/ 0 w 553"/>
                  <a:gd name="T9" fmla="*/ 0 h 782"/>
                  <a:gd name="T10" fmla="*/ 0 w 553"/>
                  <a:gd name="T11" fmla="*/ 0 h 782"/>
                  <a:gd name="T12" fmla="*/ 0 w 553"/>
                  <a:gd name="T13" fmla="*/ 0 h 7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3"/>
                  <a:gd name="T22" fmla="*/ 0 h 782"/>
                  <a:gd name="T23" fmla="*/ 553 w 553"/>
                  <a:gd name="T24" fmla="*/ 782 h 78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3" h="782">
                    <a:moveTo>
                      <a:pt x="0" y="769"/>
                    </a:moveTo>
                    <a:lnTo>
                      <a:pt x="536" y="0"/>
                    </a:lnTo>
                    <a:lnTo>
                      <a:pt x="545" y="5"/>
                    </a:lnTo>
                    <a:lnTo>
                      <a:pt x="553" y="11"/>
                    </a:lnTo>
                    <a:lnTo>
                      <a:pt x="15" y="782"/>
                    </a:lnTo>
                    <a:lnTo>
                      <a:pt x="7" y="775"/>
                    </a:lnTo>
                    <a:lnTo>
                      <a:pt x="0" y="769"/>
                    </a:lnTo>
                    <a:close/>
                  </a:path>
                </a:pathLst>
              </a:custGeom>
              <a:solidFill>
                <a:srgbClr val="D0CE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7" name="Freeform 515"/>
              <p:cNvSpPr>
                <a:spLocks/>
              </p:cNvSpPr>
              <p:nvPr/>
            </p:nvSpPr>
            <p:spPr bwMode="auto">
              <a:xfrm>
                <a:off x="3556" y="2218"/>
                <a:ext cx="69" cy="98"/>
              </a:xfrm>
              <a:custGeom>
                <a:avLst/>
                <a:gdLst>
                  <a:gd name="T0" fmla="*/ 0 w 555"/>
                  <a:gd name="T1" fmla="*/ 0 h 783"/>
                  <a:gd name="T2" fmla="*/ 0 w 555"/>
                  <a:gd name="T3" fmla="*/ 0 h 783"/>
                  <a:gd name="T4" fmla="*/ 0 w 555"/>
                  <a:gd name="T5" fmla="*/ 0 h 783"/>
                  <a:gd name="T6" fmla="*/ 0 w 555"/>
                  <a:gd name="T7" fmla="*/ 0 h 783"/>
                  <a:gd name="T8" fmla="*/ 0 w 555"/>
                  <a:gd name="T9" fmla="*/ 0 h 783"/>
                  <a:gd name="T10" fmla="*/ 0 w 555"/>
                  <a:gd name="T11" fmla="*/ 0 h 783"/>
                  <a:gd name="T12" fmla="*/ 0 w 555"/>
                  <a:gd name="T13" fmla="*/ 0 h 7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5"/>
                  <a:gd name="T22" fmla="*/ 0 h 783"/>
                  <a:gd name="T23" fmla="*/ 555 w 555"/>
                  <a:gd name="T24" fmla="*/ 783 h 7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5" h="783">
                    <a:moveTo>
                      <a:pt x="0" y="770"/>
                    </a:moveTo>
                    <a:lnTo>
                      <a:pt x="538" y="0"/>
                    </a:lnTo>
                    <a:lnTo>
                      <a:pt x="546" y="6"/>
                    </a:lnTo>
                    <a:lnTo>
                      <a:pt x="555" y="10"/>
                    </a:lnTo>
                    <a:lnTo>
                      <a:pt x="15" y="783"/>
                    </a:lnTo>
                    <a:lnTo>
                      <a:pt x="8" y="778"/>
                    </a:lnTo>
                    <a:lnTo>
                      <a:pt x="0" y="770"/>
                    </a:lnTo>
                    <a:close/>
                  </a:path>
                </a:pathLst>
              </a:custGeom>
              <a:solidFill>
                <a:srgbClr val="D2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8" name="Freeform 516"/>
              <p:cNvSpPr>
                <a:spLocks/>
              </p:cNvSpPr>
              <p:nvPr/>
            </p:nvSpPr>
            <p:spPr bwMode="auto">
              <a:xfrm>
                <a:off x="3557" y="2219"/>
                <a:ext cx="69" cy="98"/>
              </a:xfrm>
              <a:custGeom>
                <a:avLst/>
                <a:gdLst>
                  <a:gd name="T0" fmla="*/ 0 w 556"/>
                  <a:gd name="T1" fmla="*/ 0 h 784"/>
                  <a:gd name="T2" fmla="*/ 0 w 556"/>
                  <a:gd name="T3" fmla="*/ 0 h 784"/>
                  <a:gd name="T4" fmla="*/ 0 w 556"/>
                  <a:gd name="T5" fmla="*/ 0 h 784"/>
                  <a:gd name="T6" fmla="*/ 0 w 556"/>
                  <a:gd name="T7" fmla="*/ 0 h 784"/>
                  <a:gd name="T8" fmla="*/ 0 w 556"/>
                  <a:gd name="T9" fmla="*/ 0 h 784"/>
                  <a:gd name="T10" fmla="*/ 0 w 556"/>
                  <a:gd name="T11" fmla="*/ 0 h 784"/>
                  <a:gd name="T12" fmla="*/ 0 w 556"/>
                  <a:gd name="T13" fmla="*/ 0 h 7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6"/>
                  <a:gd name="T22" fmla="*/ 0 h 784"/>
                  <a:gd name="T23" fmla="*/ 556 w 556"/>
                  <a:gd name="T24" fmla="*/ 784 h 7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6" h="784">
                    <a:moveTo>
                      <a:pt x="0" y="771"/>
                    </a:moveTo>
                    <a:lnTo>
                      <a:pt x="538" y="0"/>
                    </a:lnTo>
                    <a:lnTo>
                      <a:pt x="547" y="5"/>
                    </a:lnTo>
                    <a:lnTo>
                      <a:pt x="556" y="10"/>
                    </a:lnTo>
                    <a:lnTo>
                      <a:pt x="15" y="784"/>
                    </a:lnTo>
                    <a:lnTo>
                      <a:pt x="7" y="777"/>
                    </a:lnTo>
                    <a:lnTo>
                      <a:pt x="0" y="771"/>
                    </a:lnTo>
                    <a:close/>
                  </a:path>
                </a:pathLst>
              </a:custGeom>
              <a:solidFill>
                <a:srgbClr val="D5D4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39" name="Freeform 517"/>
              <p:cNvSpPr>
                <a:spLocks/>
              </p:cNvSpPr>
              <p:nvPr/>
            </p:nvSpPr>
            <p:spPr bwMode="auto">
              <a:xfrm>
                <a:off x="3558" y="2220"/>
                <a:ext cx="70" cy="98"/>
              </a:xfrm>
              <a:custGeom>
                <a:avLst/>
                <a:gdLst>
                  <a:gd name="T0" fmla="*/ 0 w 557"/>
                  <a:gd name="T1" fmla="*/ 0 h 785"/>
                  <a:gd name="T2" fmla="*/ 0 w 557"/>
                  <a:gd name="T3" fmla="*/ 0 h 785"/>
                  <a:gd name="T4" fmla="*/ 0 w 557"/>
                  <a:gd name="T5" fmla="*/ 0 h 785"/>
                  <a:gd name="T6" fmla="*/ 0 w 557"/>
                  <a:gd name="T7" fmla="*/ 0 h 785"/>
                  <a:gd name="T8" fmla="*/ 0 w 557"/>
                  <a:gd name="T9" fmla="*/ 0 h 785"/>
                  <a:gd name="T10" fmla="*/ 0 w 557"/>
                  <a:gd name="T11" fmla="*/ 0 h 785"/>
                  <a:gd name="T12" fmla="*/ 0 w 557"/>
                  <a:gd name="T13" fmla="*/ 0 h 7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7"/>
                  <a:gd name="T22" fmla="*/ 0 h 785"/>
                  <a:gd name="T23" fmla="*/ 557 w 557"/>
                  <a:gd name="T24" fmla="*/ 785 h 7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7" h="785">
                    <a:moveTo>
                      <a:pt x="0" y="773"/>
                    </a:moveTo>
                    <a:lnTo>
                      <a:pt x="540" y="0"/>
                    </a:lnTo>
                    <a:lnTo>
                      <a:pt x="549" y="6"/>
                    </a:lnTo>
                    <a:lnTo>
                      <a:pt x="557" y="10"/>
                    </a:lnTo>
                    <a:lnTo>
                      <a:pt x="17" y="785"/>
                    </a:lnTo>
                    <a:lnTo>
                      <a:pt x="8" y="780"/>
                    </a:lnTo>
                    <a:lnTo>
                      <a:pt x="0" y="773"/>
                    </a:lnTo>
                    <a:close/>
                  </a:path>
                </a:pathLst>
              </a:custGeom>
              <a:solidFill>
                <a:srgbClr val="D7D7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0" name="Freeform 518"/>
              <p:cNvSpPr>
                <a:spLocks/>
              </p:cNvSpPr>
              <p:nvPr/>
            </p:nvSpPr>
            <p:spPr bwMode="auto">
              <a:xfrm>
                <a:off x="3559" y="2220"/>
                <a:ext cx="70" cy="98"/>
              </a:xfrm>
              <a:custGeom>
                <a:avLst/>
                <a:gdLst>
                  <a:gd name="T0" fmla="*/ 0 w 558"/>
                  <a:gd name="T1" fmla="*/ 0 h 785"/>
                  <a:gd name="T2" fmla="*/ 0 w 558"/>
                  <a:gd name="T3" fmla="*/ 0 h 785"/>
                  <a:gd name="T4" fmla="*/ 0 w 558"/>
                  <a:gd name="T5" fmla="*/ 0 h 785"/>
                  <a:gd name="T6" fmla="*/ 0 w 558"/>
                  <a:gd name="T7" fmla="*/ 0 h 785"/>
                  <a:gd name="T8" fmla="*/ 0 w 558"/>
                  <a:gd name="T9" fmla="*/ 0 h 785"/>
                  <a:gd name="T10" fmla="*/ 0 w 558"/>
                  <a:gd name="T11" fmla="*/ 0 h 785"/>
                  <a:gd name="T12" fmla="*/ 0 w 558"/>
                  <a:gd name="T13" fmla="*/ 0 h 7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8"/>
                  <a:gd name="T22" fmla="*/ 0 h 785"/>
                  <a:gd name="T23" fmla="*/ 558 w 558"/>
                  <a:gd name="T24" fmla="*/ 785 h 7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8" h="785">
                    <a:moveTo>
                      <a:pt x="0" y="774"/>
                    </a:moveTo>
                    <a:lnTo>
                      <a:pt x="541" y="0"/>
                    </a:lnTo>
                    <a:lnTo>
                      <a:pt x="549" y="4"/>
                    </a:lnTo>
                    <a:lnTo>
                      <a:pt x="558" y="8"/>
                    </a:lnTo>
                    <a:lnTo>
                      <a:pt x="16" y="785"/>
                    </a:lnTo>
                    <a:lnTo>
                      <a:pt x="9" y="779"/>
                    </a:lnTo>
                    <a:lnTo>
                      <a:pt x="0" y="774"/>
                    </a:lnTo>
                    <a:close/>
                  </a:path>
                </a:pathLst>
              </a:custGeom>
              <a:solidFill>
                <a:srgbClr val="D9D9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1" name="Freeform 519"/>
              <p:cNvSpPr>
                <a:spLocks/>
              </p:cNvSpPr>
              <p:nvPr/>
            </p:nvSpPr>
            <p:spPr bwMode="auto">
              <a:xfrm>
                <a:off x="3560" y="2221"/>
                <a:ext cx="70" cy="98"/>
              </a:xfrm>
              <a:custGeom>
                <a:avLst/>
                <a:gdLst>
                  <a:gd name="T0" fmla="*/ 0 w 559"/>
                  <a:gd name="T1" fmla="*/ 0 h 786"/>
                  <a:gd name="T2" fmla="*/ 0 w 559"/>
                  <a:gd name="T3" fmla="*/ 0 h 786"/>
                  <a:gd name="T4" fmla="*/ 0 w 559"/>
                  <a:gd name="T5" fmla="*/ 0 h 786"/>
                  <a:gd name="T6" fmla="*/ 0 w 559"/>
                  <a:gd name="T7" fmla="*/ 0 h 786"/>
                  <a:gd name="T8" fmla="*/ 0 w 559"/>
                  <a:gd name="T9" fmla="*/ 0 h 786"/>
                  <a:gd name="T10" fmla="*/ 0 w 559"/>
                  <a:gd name="T11" fmla="*/ 0 h 786"/>
                  <a:gd name="T12" fmla="*/ 0 w 559"/>
                  <a:gd name="T13" fmla="*/ 0 h 7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9"/>
                  <a:gd name="T22" fmla="*/ 0 h 786"/>
                  <a:gd name="T23" fmla="*/ 559 w 559"/>
                  <a:gd name="T24" fmla="*/ 786 h 7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9" h="786">
                    <a:moveTo>
                      <a:pt x="0" y="775"/>
                    </a:moveTo>
                    <a:lnTo>
                      <a:pt x="540" y="0"/>
                    </a:lnTo>
                    <a:lnTo>
                      <a:pt x="550" y="4"/>
                    </a:lnTo>
                    <a:lnTo>
                      <a:pt x="559" y="9"/>
                    </a:lnTo>
                    <a:lnTo>
                      <a:pt x="16" y="786"/>
                    </a:lnTo>
                    <a:lnTo>
                      <a:pt x="7" y="781"/>
                    </a:lnTo>
                    <a:lnTo>
                      <a:pt x="0" y="775"/>
                    </a:lnTo>
                    <a:close/>
                  </a:path>
                </a:pathLst>
              </a:custGeom>
              <a:solidFill>
                <a:srgbClr val="DCDA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2" name="Freeform 520"/>
              <p:cNvSpPr>
                <a:spLocks/>
              </p:cNvSpPr>
              <p:nvPr/>
            </p:nvSpPr>
            <p:spPr bwMode="auto">
              <a:xfrm>
                <a:off x="3561" y="2221"/>
                <a:ext cx="70" cy="99"/>
              </a:xfrm>
              <a:custGeom>
                <a:avLst/>
                <a:gdLst>
                  <a:gd name="T0" fmla="*/ 0 w 561"/>
                  <a:gd name="T1" fmla="*/ 0 h 787"/>
                  <a:gd name="T2" fmla="*/ 0 w 561"/>
                  <a:gd name="T3" fmla="*/ 0 h 787"/>
                  <a:gd name="T4" fmla="*/ 0 w 561"/>
                  <a:gd name="T5" fmla="*/ 0 h 787"/>
                  <a:gd name="T6" fmla="*/ 0 w 561"/>
                  <a:gd name="T7" fmla="*/ 0 h 787"/>
                  <a:gd name="T8" fmla="*/ 0 w 561"/>
                  <a:gd name="T9" fmla="*/ 0 h 787"/>
                  <a:gd name="T10" fmla="*/ 0 w 561"/>
                  <a:gd name="T11" fmla="*/ 0 h 787"/>
                  <a:gd name="T12" fmla="*/ 0 w 561"/>
                  <a:gd name="T13" fmla="*/ 0 h 7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1"/>
                  <a:gd name="T22" fmla="*/ 0 h 787"/>
                  <a:gd name="T23" fmla="*/ 561 w 561"/>
                  <a:gd name="T24" fmla="*/ 787 h 7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1" h="787">
                    <a:moveTo>
                      <a:pt x="0" y="777"/>
                    </a:moveTo>
                    <a:lnTo>
                      <a:pt x="542" y="0"/>
                    </a:lnTo>
                    <a:lnTo>
                      <a:pt x="552" y="5"/>
                    </a:lnTo>
                    <a:lnTo>
                      <a:pt x="561" y="8"/>
                    </a:lnTo>
                    <a:lnTo>
                      <a:pt x="18" y="787"/>
                    </a:lnTo>
                    <a:lnTo>
                      <a:pt x="9" y="782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3" name="Freeform 521"/>
              <p:cNvSpPr>
                <a:spLocks/>
              </p:cNvSpPr>
              <p:nvPr/>
            </p:nvSpPr>
            <p:spPr bwMode="auto">
              <a:xfrm>
                <a:off x="3562" y="2222"/>
                <a:ext cx="70" cy="98"/>
              </a:xfrm>
              <a:custGeom>
                <a:avLst/>
                <a:gdLst>
                  <a:gd name="T0" fmla="*/ 0 w 562"/>
                  <a:gd name="T1" fmla="*/ 0 h 786"/>
                  <a:gd name="T2" fmla="*/ 0 w 562"/>
                  <a:gd name="T3" fmla="*/ 0 h 786"/>
                  <a:gd name="T4" fmla="*/ 0 w 562"/>
                  <a:gd name="T5" fmla="*/ 0 h 786"/>
                  <a:gd name="T6" fmla="*/ 0 w 562"/>
                  <a:gd name="T7" fmla="*/ 0 h 786"/>
                  <a:gd name="T8" fmla="*/ 0 w 562"/>
                  <a:gd name="T9" fmla="*/ 0 h 786"/>
                  <a:gd name="T10" fmla="*/ 0 w 562"/>
                  <a:gd name="T11" fmla="*/ 0 h 786"/>
                  <a:gd name="T12" fmla="*/ 0 w 562"/>
                  <a:gd name="T13" fmla="*/ 0 h 7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2"/>
                  <a:gd name="T22" fmla="*/ 0 h 786"/>
                  <a:gd name="T23" fmla="*/ 562 w 562"/>
                  <a:gd name="T24" fmla="*/ 786 h 7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2" h="786">
                    <a:moveTo>
                      <a:pt x="0" y="777"/>
                    </a:moveTo>
                    <a:lnTo>
                      <a:pt x="543" y="0"/>
                    </a:lnTo>
                    <a:lnTo>
                      <a:pt x="552" y="3"/>
                    </a:lnTo>
                    <a:lnTo>
                      <a:pt x="562" y="6"/>
                    </a:lnTo>
                    <a:lnTo>
                      <a:pt x="18" y="786"/>
                    </a:lnTo>
                    <a:lnTo>
                      <a:pt x="9" y="782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E0E0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4" name="Freeform 522"/>
              <p:cNvSpPr>
                <a:spLocks/>
              </p:cNvSpPr>
              <p:nvPr/>
            </p:nvSpPr>
            <p:spPr bwMode="auto">
              <a:xfrm>
                <a:off x="3563" y="2222"/>
                <a:ext cx="70" cy="99"/>
              </a:xfrm>
              <a:custGeom>
                <a:avLst/>
                <a:gdLst>
                  <a:gd name="T0" fmla="*/ 0 w 563"/>
                  <a:gd name="T1" fmla="*/ 0 h 787"/>
                  <a:gd name="T2" fmla="*/ 0 w 563"/>
                  <a:gd name="T3" fmla="*/ 0 h 787"/>
                  <a:gd name="T4" fmla="*/ 0 w 563"/>
                  <a:gd name="T5" fmla="*/ 0 h 787"/>
                  <a:gd name="T6" fmla="*/ 0 w 563"/>
                  <a:gd name="T7" fmla="*/ 0 h 787"/>
                  <a:gd name="T8" fmla="*/ 0 w 563"/>
                  <a:gd name="T9" fmla="*/ 0 h 787"/>
                  <a:gd name="T10" fmla="*/ 0 w 563"/>
                  <a:gd name="T11" fmla="*/ 0 h 787"/>
                  <a:gd name="T12" fmla="*/ 0 w 563"/>
                  <a:gd name="T13" fmla="*/ 0 h 7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3"/>
                  <a:gd name="T22" fmla="*/ 0 h 787"/>
                  <a:gd name="T23" fmla="*/ 563 w 563"/>
                  <a:gd name="T24" fmla="*/ 787 h 7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3" h="787">
                    <a:moveTo>
                      <a:pt x="0" y="779"/>
                    </a:moveTo>
                    <a:lnTo>
                      <a:pt x="543" y="0"/>
                    </a:lnTo>
                    <a:lnTo>
                      <a:pt x="553" y="3"/>
                    </a:lnTo>
                    <a:lnTo>
                      <a:pt x="563" y="6"/>
                    </a:lnTo>
                    <a:lnTo>
                      <a:pt x="18" y="787"/>
                    </a:lnTo>
                    <a:lnTo>
                      <a:pt x="9" y="783"/>
                    </a:lnTo>
                    <a:lnTo>
                      <a:pt x="0" y="779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5" name="Freeform 523"/>
              <p:cNvSpPr>
                <a:spLocks/>
              </p:cNvSpPr>
              <p:nvPr/>
            </p:nvSpPr>
            <p:spPr bwMode="auto">
              <a:xfrm>
                <a:off x="3564" y="2223"/>
                <a:ext cx="71" cy="98"/>
              </a:xfrm>
              <a:custGeom>
                <a:avLst/>
                <a:gdLst>
                  <a:gd name="T0" fmla="*/ 0 w 565"/>
                  <a:gd name="T1" fmla="*/ 0 h 789"/>
                  <a:gd name="T2" fmla="*/ 0 w 565"/>
                  <a:gd name="T3" fmla="*/ 0 h 789"/>
                  <a:gd name="T4" fmla="*/ 0 w 565"/>
                  <a:gd name="T5" fmla="*/ 0 h 789"/>
                  <a:gd name="T6" fmla="*/ 0 w 565"/>
                  <a:gd name="T7" fmla="*/ 0 h 789"/>
                  <a:gd name="T8" fmla="*/ 0 w 565"/>
                  <a:gd name="T9" fmla="*/ 0 h 789"/>
                  <a:gd name="T10" fmla="*/ 0 w 565"/>
                  <a:gd name="T11" fmla="*/ 0 h 789"/>
                  <a:gd name="T12" fmla="*/ 0 w 565"/>
                  <a:gd name="T13" fmla="*/ 0 h 7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5"/>
                  <a:gd name="T22" fmla="*/ 0 h 789"/>
                  <a:gd name="T23" fmla="*/ 565 w 565"/>
                  <a:gd name="T24" fmla="*/ 789 h 7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5" h="789">
                    <a:moveTo>
                      <a:pt x="0" y="780"/>
                    </a:moveTo>
                    <a:lnTo>
                      <a:pt x="544" y="0"/>
                    </a:lnTo>
                    <a:lnTo>
                      <a:pt x="555" y="3"/>
                    </a:lnTo>
                    <a:lnTo>
                      <a:pt x="565" y="6"/>
                    </a:lnTo>
                    <a:lnTo>
                      <a:pt x="19" y="789"/>
                    </a:lnTo>
                    <a:lnTo>
                      <a:pt x="9" y="784"/>
                    </a:lnTo>
                    <a:lnTo>
                      <a:pt x="0" y="780"/>
                    </a:lnTo>
                    <a:close/>
                  </a:path>
                </a:pathLst>
              </a:custGeom>
              <a:solidFill>
                <a:srgbClr val="E5E5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6" name="Freeform 524"/>
              <p:cNvSpPr>
                <a:spLocks/>
              </p:cNvSpPr>
              <p:nvPr/>
            </p:nvSpPr>
            <p:spPr bwMode="auto">
              <a:xfrm>
                <a:off x="3565" y="2223"/>
                <a:ext cx="71" cy="99"/>
              </a:xfrm>
              <a:custGeom>
                <a:avLst/>
                <a:gdLst>
                  <a:gd name="T0" fmla="*/ 0 w 566"/>
                  <a:gd name="T1" fmla="*/ 0 h 789"/>
                  <a:gd name="T2" fmla="*/ 0 w 566"/>
                  <a:gd name="T3" fmla="*/ 0 h 789"/>
                  <a:gd name="T4" fmla="*/ 0 w 566"/>
                  <a:gd name="T5" fmla="*/ 0 h 789"/>
                  <a:gd name="T6" fmla="*/ 0 w 566"/>
                  <a:gd name="T7" fmla="*/ 0 h 789"/>
                  <a:gd name="T8" fmla="*/ 0 w 566"/>
                  <a:gd name="T9" fmla="*/ 0 h 789"/>
                  <a:gd name="T10" fmla="*/ 0 w 566"/>
                  <a:gd name="T11" fmla="*/ 0 h 789"/>
                  <a:gd name="T12" fmla="*/ 0 w 566"/>
                  <a:gd name="T13" fmla="*/ 0 h 7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6"/>
                  <a:gd name="T22" fmla="*/ 0 h 789"/>
                  <a:gd name="T23" fmla="*/ 566 w 566"/>
                  <a:gd name="T24" fmla="*/ 789 h 7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6" h="789">
                    <a:moveTo>
                      <a:pt x="0" y="781"/>
                    </a:moveTo>
                    <a:lnTo>
                      <a:pt x="545" y="0"/>
                    </a:lnTo>
                    <a:lnTo>
                      <a:pt x="557" y="3"/>
                    </a:lnTo>
                    <a:lnTo>
                      <a:pt x="566" y="5"/>
                    </a:lnTo>
                    <a:lnTo>
                      <a:pt x="19" y="789"/>
                    </a:lnTo>
                    <a:lnTo>
                      <a:pt x="10" y="786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E8E8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7" name="Freeform 525"/>
              <p:cNvSpPr>
                <a:spLocks/>
              </p:cNvSpPr>
              <p:nvPr/>
            </p:nvSpPr>
            <p:spPr bwMode="auto">
              <a:xfrm>
                <a:off x="3567" y="2223"/>
                <a:ext cx="70" cy="99"/>
              </a:xfrm>
              <a:custGeom>
                <a:avLst/>
                <a:gdLst>
                  <a:gd name="T0" fmla="*/ 0 w 562"/>
                  <a:gd name="T1" fmla="*/ 0 h 789"/>
                  <a:gd name="T2" fmla="*/ 0 w 562"/>
                  <a:gd name="T3" fmla="*/ 0 h 789"/>
                  <a:gd name="T4" fmla="*/ 0 w 562"/>
                  <a:gd name="T5" fmla="*/ 0 h 789"/>
                  <a:gd name="T6" fmla="*/ 0 w 562"/>
                  <a:gd name="T7" fmla="*/ 0 h 789"/>
                  <a:gd name="T8" fmla="*/ 0 w 562"/>
                  <a:gd name="T9" fmla="*/ 0 h 789"/>
                  <a:gd name="T10" fmla="*/ 0 w 562"/>
                  <a:gd name="T11" fmla="*/ 0 h 789"/>
                  <a:gd name="T12" fmla="*/ 0 w 562"/>
                  <a:gd name="T13" fmla="*/ 0 h 789"/>
                  <a:gd name="T14" fmla="*/ 0 w 562"/>
                  <a:gd name="T15" fmla="*/ 0 h 7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2"/>
                  <a:gd name="T25" fmla="*/ 0 h 789"/>
                  <a:gd name="T26" fmla="*/ 562 w 562"/>
                  <a:gd name="T27" fmla="*/ 789 h 7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2" h="789">
                    <a:moveTo>
                      <a:pt x="0" y="783"/>
                    </a:moveTo>
                    <a:lnTo>
                      <a:pt x="546" y="0"/>
                    </a:lnTo>
                    <a:lnTo>
                      <a:pt x="558" y="3"/>
                    </a:lnTo>
                    <a:lnTo>
                      <a:pt x="562" y="3"/>
                    </a:lnTo>
                    <a:lnTo>
                      <a:pt x="518" y="75"/>
                    </a:lnTo>
                    <a:lnTo>
                      <a:pt x="19" y="789"/>
                    </a:lnTo>
                    <a:lnTo>
                      <a:pt x="9" y="786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EAEA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8" name="Freeform 526"/>
              <p:cNvSpPr>
                <a:spLocks/>
              </p:cNvSpPr>
              <p:nvPr/>
            </p:nvSpPr>
            <p:spPr bwMode="auto">
              <a:xfrm>
                <a:off x="3568" y="2224"/>
                <a:ext cx="69" cy="99"/>
              </a:xfrm>
              <a:custGeom>
                <a:avLst/>
                <a:gdLst>
                  <a:gd name="T0" fmla="*/ 0 w 553"/>
                  <a:gd name="T1" fmla="*/ 0 h 790"/>
                  <a:gd name="T2" fmla="*/ 0 w 553"/>
                  <a:gd name="T3" fmla="*/ 0 h 790"/>
                  <a:gd name="T4" fmla="*/ 0 w 553"/>
                  <a:gd name="T5" fmla="*/ 0 h 790"/>
                  <a:gd name="T6" fmla="*/ 0 w 553"/>
                  <a:gd name="T7" fmla="*/ 0 h 790"/>
                  <a:gd name="T8" fmla="*/ 0 w 553"/>
                  <a:gd name="T9" fmla="*/ 0 h 790"/>
                  <a:gd name="T10" fmla="*/ 0 w 553"/>
                  <a:gd name="T11" fmla="*/ 0 h 790"/>
                  <a:gd name="T12" fmla="*/ 0 w 553"/>
                  <a:gd name="T13" fmla="*/ 0 h 790"/>
                  <a:gd name="T14" fmla="*/ 0 w 553"/>
                  <a:gd name="T15" fmla="*/ 0 h 7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3"/>
                  <a:gd name="T25" fmla="*/ 0 h 790"/>
                  <a:gd name="T26" fmla="*/ 553 w 553"/>
                  <a:gd name="T27" fmla="*/ 790 h 7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3" h="790">
                    <a:moveTo>
                      <a:pt x="0" y="784"/>
                    </a:moveTo>
                    <a:lnTo>
                      <a:pt x="547" y="0"/>
                    </a:lnTo>
                    <a:lnTo>
                      <a:pt x="552" y="1"/>
                    </a:lnTo>
                    <a:lnTo>
                      <a:pt x="553" y="1"/>
                    </a:lnTo>
                    <a:lnTo>
                      <a:pt x="391" y="259"/>
                    </a:lnTo>
                    <a:lnTo>
                      <a:pt x="20" y="790"/>
                    </a:lnTo>
                    <a:lnTo>
                      <a:pt x="10" y="787"/>
                    </a:lnTo>
                    <a:lnTo>
                      <a:pt x="0" y="784"/>
                    </a:lnTo>
                    <a:close/>
                  </a:path>
                </a:pathLst>
              </a:custGeom>
              <a:solidFill>
                <a:srgbClr val="ECEC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49" name="Freeform 527"/>
              <p:cNvSpPr>
                <a:spLocks/>
              </p:cNvSpPr>
              <p:nvPr/>
            </p:nvSpPr>
            <p:spPr bwMode="auto">
              <a:xfrm>
                <a:off x="3569" y="2233"/>
                <a:ext cx="62" cy="90"/>
              </a:xfrm>
              <a:custGeom>
                <a:avLst/>
                <a:gdLst>
                  <a:gd name="T0" fmla="*/ 0 w 499"/>
                  <a:gd name="T1" fmla="*/ 0 h 720"/>
                  <a:gd name="T2" fmla="*/ 0 w 499"/>
                  <a:gd name="T3" fmla="*/ 0 h 720"/>
                  <a:gd name="T4" fmla="*/ 0 w 499"/>
                  <a:gd name="T5" fmla="*/ 0 h 720"/>
                  <a:gd name="T6" fmla="*/ 0 w 499"/>
                  <a:gd name="T7" fmla="*/ 0 h 720"/>
                  <a:gd name="T8" fmla="*/ 0 w 499"/>
                  <a:gd name="T9" fmla="*/ 0 h 720"/>
                  <a:gd name="T10" fmla="*/ 0 w 499"/>
                  <a:gd name="T11" fmla="*/ 0 h 7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9"/>
                  <a:gd name="T19" fmla="*/ 0 h 720"/>
                  <a:gd name="T20" fmla="*/ 499 w 499"/>
                  <a:gd name="T21" fmla="*/ 720 h 7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9" h="720">
                    <a:moveTo>
                      <a:pt x="0" y="714"/>
                    </a:moveTo>
                    <a:lnTo>
                      <a:pt x="499" y="0"/>
                    </a:lnTo>
                    <a:lnTo>
                      <a:pt x="263" y="372"/>
                    </a:lnTo>
                    <a:lnTo>
                      <a:pt x="20" y="720"/>
                    </a:lnTo>
                    <a:lnTo>
                      <a:pt x="11" y="717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EFEE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0" name="Freeform 528"/>
              <p:cNvSpPr>
                <a:spLocks/>
              </p:cNvSpPr>
              <p:nvPr/>
            </p:nvSpPr>
            <p:spPr bwMode="auto">
              <a:xfrm>
                <a:off x="3570" y="2256"/>
                <a:ext cx="47" cy="67"/>
              </a:xfrm>
              <a:custGeom>
                <a:avLst/>
                <a:gdLst>
                  <a:gd name="T0" fmla="*/ 0 w 371"/>
                  <a:gd name="T1" fmla="*/ 0 h 536"/>
                  <a:gd name="T2" fmla="*/ 0 w 371"/>
                  <a:gd name="T3" fmla="*/ 0 h 536"/>
                  <a:gd name="T4" fmla="*/ 0 w 371"/>
                  <a:gd name="T5" fmla="*/ 0 h 536"/>
                  <a:gd name="T6" fmla="*/ 0 w 371"/>
                  <a:gd name="T7" fmla="*/ 0 h 536"/>
                  <a:gd name="T8" fmla="*/ 0 w 371"/>
                  <a:gd name="T9" fmla="*/ 0 h 536"/>
                  <a:gd name="T10" fmla="*/ 0 w 371"/>
                  <a:gd name="T11" fmla="*/ 0 h 5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1"/>
                  <a:gd name="T19" fmla="*/ 0 h 536"/>
                  <a:gd name="T20" fmla="*/ 371 w 371"/>
                  <a:gd name="T21" fmla="*/ 536 h 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1" h="536">
                    <a:moveTo>
                      <a:pt x="0" y="531"/>
                    </a:moveTo>
                    <a:lnTo>
                      <a:pt x="371" y="0"/>
                    </a:lnTo>
                    <a:lnTo>
                      <a:pt x="136" y="370"/>
                    </a:lnTo>
                    <a:lnTo>
                      <a:pt x="21" y="536"/>
                    </a:lnTo>
                    <a:lnTo>
                      <a:pt x="12" y="535"/>
                    </a:lnTo>
                    <a:lnTo>
                      <a:pt x="0" y="531"/>
                    </a:lnTo>
                    <a:close/>
                  </a:path>
                </a:pathLst>
              </a:custGeom>
              <a:solidFill>
                <a:srgbClr val="F1F1F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1" name="Freeform 529"/>
              <p:cNvSpPr>
                <a:spLocks/>
              </p:cNvSpPr>
              <p:nvPr/>
            </p:nvSpPr>
            <p:spPr bwMode="auto">
              <a:xfrm>
                <a:off x="3571" y="2279"/>
                <a:ext cx="31" cy="44"/>
              </a:xfrm>
              <a:custGeom>
                <a:avLst/>
                <a:gdLst>
                  <a:gd name="T0" fmla="*/ 0 w 243"/>
                  <a:gd name="T1" fmla="*/ 0 h 352"/>
                  <a:gd name="T2" fmla="*/ 0 w 243"/>
                  <a:gd name="T3" fmla="*/ 0 h 352"/>
                  <a:gd name="T4" fmla="*/ 0 w 243"/>
                  <a:gd name="T5" fmla="*/ 0 h 352"/>
                  <a:gd name="T6" fmla="*/ 0 w 243"/>
                  <a:gd name="T7" fmla="*/ 0 h 352"/>
                  <a:gd name="T8" fmla="*/ 0 w 243"/>
                  <a:gd name="T9" fmla="*/ 0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"/>
                  <a:gd name="T16" fmla="*/ 0 h 352"/>
                  <a:gd name="T17" fmla="*/ 243 w 243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" h="352">
                    <a:moveTo>
                      <a:pt x="0" y="348"/>
                    </a:moveTo>
                    <a:lnTo>
                      <a:pt x="243" y="0"/>
                    </a:lnTo>
                    <a:lnTo>
                      <a:pt x="20" y="352"/>
                    </a:lnTo>
                    <a:lnTo>
                      <a:pt x="15" y="351"/>
                    </a:lnTo>
                    <a:lnTo>
                      <a:pt x="0" y="348"/>
                    </a:lnTo>
                    <a:close/>
                  </a:path>
                </a:pathLst>
              </a:custGeom>
              <a:solidFill>
                <a:srgbClr val="F3F3F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2" name="Freeform 530"/>
              <p:cNvSpPr>
                <a:spLocks/>
              </p:cNvSpPr>
              <p:nvPr/>
            </p:nvSpPr>
            <p:spPr bwMode="auto">
              <a:xfrm>
                <a:off x="3573" y="2302"/>
                <a:ext cx="14" cy="21"/>
              </a:xfrm>
              <a:custGeom>
                <a:avLst/>
                <a:gdLst>
                  <a:gd name="T0" fmla="*/ 0 w 115"/>
                  <a:gd name="T1" fmla="*/ 0 h 168"/>
                  <a:gd name="T2" fmla="*/ 0 w 115"/>
                  <a:gd name="T3" fmla="*/ 0 h 168"/>
                  <a:gd name="T4" fmla="*/ 0 w 115"/>
                  <a:gd name="T5" fmla="*/ 0 h 168"/>
                  <a:gd name="T6" fmla="*/ 0 w 115"/>
                  <a:gd name="T7" fmla="*/ 0 h 168"/>
                  <a:gd name="T8" fmla="*/ 0 w 115"/>
                  <a:gd name="T9" fmla="*/ 0 h 1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168"/>
                  <a:gd name="T17" fmla="*/ 115 w 115"/>
                  <a:gd name="T18" fmla="*/ 168 h 1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168">
                    <a:moveTo>
                      <a:pt x="0" y="166"/>
                    </a:moveTo>
                    <a:lnTo>
                      <a:pt x="115" y="0"/>
                    </a:lnTo>
                    <a:lnTo>
                      <a:pt x="9" y="168"/>
                    </a:lnTo>
                    <a:lnTo>
                      <a:pt x="7" y="167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F6F6F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3" name="Freeform 531"/>
              <p:cNvSpPr>
                <a:spLocks/>
              </p:cNvSpPr>
              <p:nvPr/>
            </p:nvSpPr>
            <p:spPr bwMode="auto">
              <a:xfrm>
                <a:off x="3466" y="1965"/>
                <a:ext cx="70" cy="99"/>
              </a:xfrm>
              <a:custGeom>
                <a:avLst/>
                <a:gdLst>
                  <a:gd name="T0" fmla="*/ 0 w 556"/>
                  <a:gd name="T1" fmla="*/ 0 h 796"/>
                  <a:gd name="T2" fmla="*/ 0 w 556"/>
                  <a:gd name="T3" fmla="*/ 0 h 796"/>
                  <a:gd name="T4" fmla="*/ 0 w 556"/>
                  <a:gd name="T5" fmla="*/ 0 h 796"/>
                  <a:gd name="T6" fmla="*/ 0 w 556"/>
                  <a:gd name="T7" fmla="*/ 0 h 796"/>
                  <a:gd name="T8" fmla="*/ 0 w 556"/>
                  <a:gd name="T9" fmla="*/ 0 h 7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6"/>
                  <a:gd name="T16" fmla="*/ 0 h 796"/>
                  <a:gd name="T17" fmla="*/ 556 w 556"/>
                  <a:gd name="T18" fmla="*/ 796 h 7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6" h="796">
                    <a:moveTo>
                      <a:pt x="0" y="787"/>
                    </a:moveTo>
                    <a:lnTo>
                      <a:pt x="549" y="0"/>
                    </a:lnTo>
                    <a:lnTo>
                      <a:pt x="556" y="1"/>
                    </a:lnTo>
                    <a:lnTo>
                      <a:pt x="53" y="796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B3B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4" name="Freeform 532"/>
              <p:cNvSpPr>
                <a:spLocks/>
              </p:cNvSpPr>
              <p:nvPr/>
            </p:nvSpPr>
            <p:spPr bwMode="auto">
              <a:xfrm>
                <a:off x="3462" y="1964"/>
                <a:ext cx="74" cy="100"/>
              </a:xfrm>
              <a:custGeom>
                <a:avLst/>
                <a:gdLst>
                  <a:gd name="T0" fmla="*/ 0 w 587"/>
                  <a:gd name="T1" fmla="*/ 0 h 799"/>
                  <a:gd name="T2" fmla="*/ 0 w 587"/>
                  <a:gd name="T3" fmla="*/ 0 h 799"/>
                  <a:gd name="T4" fmla="*/ 0 w 587"/>
                  <a:gd name="T5" fmla="*/ 0 h 799"/>
                  <a:gd name="T6" fmla="*/ 0 w 587"/>
                  <a:gd name="T7" fmla="*/ 0 h 799"/>
                  <a:gd name="T8" fmla="*/ 0 w 587"/>
                  <a:gd name="T9" fmla="*/ 0 h 799"/>
                  <a:gd name="T10" fmla="*/ 0 w 587"/>
                  <a:gd name="T11" fmla="*/ 0 h 79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7"/>
                  <a:gd name="T19" fmla="*/ 0 h 799"/>
                  <a:gd name="T20" fmla="*/ 587 w 587"/>
                  <a:gd name="T21" fmla="*/ 799 h 79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7" h="799">
                    <a:moveTo>
                      <a:pt x="328" y="417"/>
                    </a:moveTo>
                    <a:lnTo>
                      <a:pt x="61" y="799"/>
                    </a:lnTo>
                    <a:lnTo>
                      <a:pt x="0" y="789"/>
                    </a:lnTo>
                    <a:lnTo>
                      <a:pt x="550" y="0"/>
                    </a:lnTo>
                    <a:lnTo>
                      <a:pt x="587" y="7"/>
                    </a:lnTo>
                    <a:lnTo>
                      <a:pt x="328" y="417"/>
                    </a:lnTo>
                    <a:close/>
                  </a:path>
                </a:pathLst>
              </a:custGeom>
              <a:solidFill>
                <a:srgbClr val="B7B9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5" name="Freeform 533"/>
              <p:cNvSpPr>
                <a:spLocks/>
              </p:cNvSpPr>
              <p:nvPr/>
            </p:nvSpPr>
            <p:spPr bwMode="auto">
              <a:xfrm>
                <a:off x="3459" y="1964"/>
                <a:ext cx="76" cy="99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2" y="797"/>
                    </a:lnTo>
                    <a:lnTo>
                      <a:pt x="0" y="788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BABC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6" name="Freeform 534"/>
              <p:cNvSpPr>
                <a:spLocks/>
              </p:cNvSpPr>
              <p:nvPr/>
            </p:nvSpPr>
            <p:spPr bwMode="auto">
              <a:xfrm>
                <a:off x="3455" y="1963"/>
                <a:ext cx="76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9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1" y="9"/>
                    </a:lnTo>
                    <a:close/>
                  </a:path>
                </a:pathLst>
              </a:custGeom>
              <a:solidFill>
                <a:srgbClr val="BCB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7" name="Freeform 535"/>
              <p:cNvSpPr>
                <a:spLocks/>
              </p:cNvSpPr>
              <p:nvPr/>
            </p:nvSpPr>
            <p:spPr bwMode="auto">
              <a:xfrm>
                <a:off x="3451" y="1962"/>
                <a:ext cx="76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BEC0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8" name="Freeform 536"/>
              <p:cNvSpPr>
                <a:spLocks/>
              </p:cNvSpPr>
              <p:nvPr/>
            </p:nvSpPr>
            <p:spPr bwMode="auto">
              <a:xfrm>
                <a:off x="3447" y="1962"/>
                <a:ext cx="76" cy="100"/>
              </a:xfrm>
              <a:custGeom>
                <a:avLst/>
                <a:gdLst>
                  <a:gd name="T0" fmla="*/ 0 w 610"/>
                  <a:gd name="T1" fmla="*/ 0 h 798"/>
                  <a:gd name="T2" fmla="*/ 0 w 610"/>
                  <a:gd name="T3" fmla="*/ 0 h 798"/>
                  <a:gd name="T4" fmla="*/ 0 w 610"/>
                  <a:gd name="T5" fmla="*/ 0 h 798"/>
                  <a:gd name="T6" fmla="*/ 0 w 610"/>
                  <a:gd name="T7" fmla="*/ 0 h 798"/>
                  <a:gd name="T8" fmla="*/ 0 w 610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8"/>
                  <a:gd name="T17" fmla="*/ 610 w 610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8">
                    <a:moveTo>
                      <a:pt x="610" y="10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0" y="10"/>
                    </a:lnTo>
                    <a:close/>
                  </a:path>
                </a:pathLst>
              </a:custGeom>
              <a:solidFill>
                <a:srgbClr val="BFC1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59" name="Freeform 537"/>
              <p:cNvSpPr>
                <a:spLocks/>
              </p:cNvSpPr>
              <p:nvPr/>
            </p:nvSpPr>
            <p:spPr bwMode="auto">
              <a:xfrm>
                <a:off x="3443" y="1961"/>
                <a:ext cx="77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1C3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0" name="Freeform 538"/>
              <p:cNvSpPr>
                <a:spLocks/>
              </p:cNvSpPr>
              <p:nvPr/>
            </p:nvSpPr>
            <p:spPr bwMode="auto">
              <a:xfrm>
                <a:off x="3439" y="1961"/>
                <a:ext cx="77" cy="99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10"/>
                    </a:moveTo>
                    <a:lnTo>
                      <a:pt x="62" y="798"/>
                    </a:lnTo>
                    <a:lnTo>
                      <a:pt x="0" y="789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3C5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1" name="Freeform 539"/>
              <p:cNvSpPr>
                <a:spLocks/>
              </p:cNvSpPr>
              <p:nvPr/>
            </p:nvSpPr>
            <p:spPr bwMode="auto">
              <a:xfrm>
                <a:off x="3436" y="1960"/>
                <a:ext cx="76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9"/>
                    </a:moveTo>
                    <a:lnTo>
                      <a:pt x="61" y="797"/>
                    </a:lnTo>
                    <a:lnTo>
                      <a:pt x="0" y="787"/>
                    </a:lnTo>
                    <a:lnTo>
                      <a:pt x="549" y="0"/>
                    </a:lnTo>
                    <a:lnTo>
                      <a:pt x="611" y="9"/>
                    </a:lnTo>
                    <a:close/>
                  </a:path>
                </a:pathLst>
              </a:custGeom>
              <a:solidFill>
                <a:srgbClr val="C5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2" name="Freeform 540"/>
              <p:cNvSpPr>
                <a:spLocks/>
              </p:cNvSpPr>
              <p:nvPr/>
            </p:nvSpPr>
            <p:spPr bwMode="auto">
              <a:xfrm>
                <a:off x="3432" y="1959"/>
                <a:ext cx="76" cy="100"/>
              </a:xfrm>
              <a:custGeom>
                <a:avLst/>
                <a:gdLst>
                  <a:gd name="T0" fmla="*/ 0 w 610"/>
                  <a:gd name="T1" fmla="*/ 0 h 799"/>
                  <a:gd name="T2" fmla="*/ 0 w 610"/>
                  <a:gd name="T3" fmla="*/ 0 h 799"/>
                  <a:gd name="T4" fmla="*/ 0 w 610"/>
                  <a:gd name="T5" fmla="*/ 0 h 799"/>
                  <a:gd name="T6" fmla="*/ 0 w 610"/>
                  <a:gd name="T7" fmla="*/ 0 h 799"/>
                  <a:gd name="T8" fmla="*/ 0 w 610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9"/>
                  <a:gd name="T17" fmla="*/ 610 w 610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9">
                    <a:moveTo>
                      <a:pt x="610" y="10"/>
                    </a:moveTo>
                    <a:lnTo>
                      <a:pt x="60" y="799"/>
                    </a:lnTo>
                    <a:lnTo>
                      <a:pt x="0" y="789"/>
                    </a:lnTo>
                    <a:lnTo>
                      <a:pt x="549" y="0"/>
                    </a:lnTo>
                    <a:lnTo>
                      <a:pt x="610" y="10"/>
                    </a:lnTo>
                    <a:close/>
                  </a:path>
                </a:pathLst>
              </a:custGeom>
              <a:solidFill>
                <a:srgbClr val="C6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3" name="Freeform 541"/>
              <p:cNvSpPr>
                <a:spLocks/>
              </p:cNvSpPr>
              <p:nvPr/>
            </p:nvSpPr>
            <p:spPr bwMode="auto">
              <a:xfrm>
                <a:off x="3428" y="1959"/>
                <a:ext cx="76" cy="99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2" y="797"/>
                    </a:lnTo>
                    <a:lnTo>
                      <a:pt x="0" y="787"/>
                    </a:lnTo>
                    <a:lnTo>
                      <a:pt x="551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8C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4" name="Freeform 542"/>
              <p:cNvSpPr>
                <a:spLocks/>
              </p:cNvSpPr>
              <p:nvPr/>
            </p:nvSpPr>
            <p:spPr bwMode="auto">
              <a:xfrm>
                <a:off x="3424" y="1958"/>
                <a:ext cx="76" cy="100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8"/>
                    </a:moveTo>
                    <a:lnTo>
                      <a:pt x="62" y="797"/>
                    </a:lnTo>
                    <a:lnTo>
                      <a:pt x="0" y="787"/>
                    </a:lnTo>
                    <a:lnTo>
                      <a:pt x="549" y="0"/>
                    </a:lnTo>
                    <a:lnTo>
                      <a:pt x="611" y="8"/>
                    </a:lnTo>
                    <a:close/>
                  </a:path>
                </a:pathLst>
              </a:custGeom>
              <a:solidFill>
                <a:srgbClr val="CACC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5" name="Freeform 543"/>
              <p:cNvSpPr>
                <a:spLocks/>
              </p:cNvSpPr>
              <p:nvPr/>
            </p:nvSpPr>
            <p:spPr bwMode="auto">
              <a:xfrm>
                <a:off x="3420" y="1958"/>
                <a:ext cx="77" cy="99"/>
              </a:xfrm>
              <a:custGeom>
                <a:avLst/>
                <a:gdLst>
                  <a:gd name="T0" fmla="*/ 0 w 611"/>
                  <a:gd name="T1" fmla="*/ 0 h 797"/>
                  <a:gd name="T2" fmla="*/ 0 w 611"/>
                  <a:gd name="T3" fmla="*/ 0 h 797"/>
                  <a:gd name="T4" fmla="*/ 0 w 611"/>
                  <a:gd name="T5" fmla="*/ 0 h 797"/>
                  <a:gd name="T6" fmla="*/ 0 w 611"/>
                  <a:gd name="T7" fmla="*/ 0 h 797"/>
                  <a:gd name="T8" fmla="*/ 0 w 611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7"/>
                  <a:gd name="T17" fmla="*/ 611 w 611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7">
                    <a:moveTo>
                      <a:pt x="611" y="10"/>
                    </a:moveTo>
                    <a:lnTo>
                      <a:pt x="60" y="797"/>
                    </a:lnTo>
                    <a:lnTo>
                      <a:pt x="0" y="789"/>
                    </a:lnTo>
                    <a:lnTo>
                      <a:pt x="549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CDCE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6" name="Freeform 544"/>
              <p:cNvSpPr>
                <a:spLocks/>
              </p:cNvSpPr>
              <p:nvPr/>
            </p:nvSpPr>
            <p:spPr bwMode="auto">
              <a:xfrm>
                <a:off x="3417" y="1957"/>
                <a:ext cx="76" cy="100"/>
              </a:xfrm>
              <a:custGeom>
                <a:avLst/>
                <a:gdLst>
                  <a:gd name="T0" fmla="*/ 0 w 610"/>
                  <a:gd name="T1" fmla="*/ 0 h 797"/>
                  <a:gd name="T2" fmla="*/ 0 w 610"/>
                  <a:gd name="T3" fmla="*/ 0 h 797"/>
                  <a:gd name="T4" fmla="*/ 0 w 610"/>
                  <a:gd name="T5" fmla="*/ 0 h 797"/>
                  <a:gd name="T6" fmla="*/ 0 w 610"/>
                  <a:gd name="T7" fmla="*/ 0 h 797"/>
                  <a:gd name="T8" fmla="*/ 0 w 610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0"/>
                  <a:gd name="T16" fmla="*/ 0 h 797"/>
                  <a:gd name="T17" fmla="*/ 610 w 610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0" h="797">
                    <a:moveTo>
                      <a:pt x="610" y="10"/>
                    </a:moveTo>
                    <a:lnTo>
                      <a:pt x="61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0" y="10"/>
                    </a:lnTo>
                    <a:close/>
                  </a:path>
                </a:pathLst>
              </a:custGeom>
              <a:solidFill>
                <a:srgbClr val="CED0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7" name="Freeform 545"/>
              <p:cNvSpPr>
                <a:spLocks/>
              </p:cNvSpPr>
              <p:nvPr/>
            </p:nvSpPr>
            <p:spPr bwMode="auto">
              <a:xfrm>
                <a:off x="3413" y="1956"/>
                <a:ext cx="76" cy="100"/>
              </a:xfrm>
              <a:custGeom>
                <a:avLst/>
                <a:gdLst>
                  <a:gd name="T0" fmla="*/ 0 w 611"/>
                  <a:gd name="T1" fmla="*/ 0 h 799"/>
                  <a:gd name="T2" fmla="*/ 0 w 611"/>
                  <a:gd name="T3" fmla="*/ 0 h 799"/>
                  <a:gd name="T4" fmla="*/ 0 w 611"/>
                  <a:gd name="T5" fmla="*/ 0 h 799"/>
                  <a:gd name="T6" fmla="*/ 0 w 611"/>
                  <a:gd name="T7" fmla="*/ 0 h 799"/>
                  <a:gd name="T8" fmla="*/ 0 w 611"/>
                  <a:gd name="T9" fmla="*/ 0 h 7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9"/>
                  <a:gd name="T17" fmla="*/ 611 w 611"/>
                  <a:gd name="T18" fmla="*/ 799 h 7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9">
                    <a:moveTo>
                      <a:pt x="611" y="10"/>
                    </a:moveTo>
                    <a:lnTo>
                      <a:pt x="62" y="799"/>
                    </a:lnTo>
                    <a:lnTo>
                      <a:pt x="0" y="789"/>
                    </a:lnTo>
                    <a:lnTo>
                      <a:pt x="550" y="0"/>
                    </a:lnTo>
                    <a:lnTo>
                      <a:pt x="611" y="10"/>
                    </a:lnTo>
                    <a:close/>
                  </a:path>
                </a:pathLst>
              </a:custGeom>
              <a:solidFill>
                <a:srgbClr val="D0D2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8" name="Freeform 546"/>
              <p:cNvSpPr>
                <a:spLocks/>
              </p:cNvSpPr>
              <p:nvPr/>
            </p:nvSpPr>
            <p:spPr bwMode="auto">
              <a:xfrm>
                <a:off x="3409" y="1956"/>
                <a:ext cx="76" cy="99"/>
              </a:xfrm>
              <a:custGeom>
                <a:avLst/>
                <a:gdLst>
                  <a:gd name="T0" fmla="*/ 0 w 612"/>
                  <a:gd name="T1" fmla="*/ 0 h 797"/>
                  <a:gd name="T2" fmla="*/ 0 w 612"/>
                  <a:gd name="T3" fmla="*/ 0 h 797"/>
                  <a:gd name="T4" fmla="*/ 0 w 612"/>
                  <a:gd name="T5" fmla="*/ 0 h 797"/>
                  <a:gd name="T6" fmla="*/ 0 w 612"/>
                  <a:gd name="T7" fmla="*/ 0 h 797"/>
                  <a:gd name="T8" fmla="*/ 0 w 612"/>
                  <a:gd name="T9" fmla="*/ 0 h 7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2"/>
                  <a:gd name="T16" fmla="*/ 0 h 797"/>
                  <a:gd name="T17" fmla="*/ 612 w 612"/>
                  <a:gd name="T18" fmla="*/ 797 h 7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2" h="797">
                    <a:moveTo>
                      <a:pt x="612" y="10"/>
                    </a:moveTo>
                    <a:lnTo>
                      <a:pt x="62" y="797"/>
                    </a:lnTo>
                    <a:lnTo>
                      <a:pt x="0" y="787"/>
                    </a:lnTo>
                    <a:lnTo>
                      <a:pt x="550" y="0"/>
                    </a:lnTo>
                    <a:lnTo>
                      <a:pt x="612" y="10"/>
                    </a:lnTo>
                    <a:close/>
                  </a:path>
                </a:pathLst>
              </a:custGeom>
              <a:solidFill>
                <a:srgbClr val="D2D3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69" name="Freeform 547"/>
              <p:cNvSpPr>
                <a:spLocks/>
              </p:cNvSpPr>
              <p:nvPr/>
            </p:nvSpPr>
            <p:spPr bwMode="auto">
              <a:xfrm>
                <a:off x="3405" y="1955"/>
                <a:ext cx="76" cy="100"/>
              </a:xfrm>
              <a:custGeom>
                <a:avLst/>
                <a:gdLst>
                  <a:gd name="T0" fmla="*/ 0 w 611"/>
                  <a:gd name="T1" fmla="*/ 0 h 798"/>
                  <a:gd name="T2" fmla="*/ 0 w 611"/>
                  <a:gd name="T3" fmla="*/ 0 h 798"/>
                  <a:gd name="T4" fmla="*/ 0 w 611"/>
                  <a:gd name="T5" fmla="*/ 0 h 798"/>
                  <a:gd name="T6" fmla="*/ 0 w 611"/>
                  <a:gd name="T7" fmla="*/ 0 h 798"/>
                  <a:gd name="T8" fmla="*/ 0 w 611"/>
                  <a:gd name="T9" fmla="*/ 0 h 7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1"/>
                  <a:gd name="T16" fmla="*/ 0 h 798"/>
                  <a:gd name="T17" fmla="*/ 611 w 611"/>
                  <a:gd name="T18" fmla="*/ 798 h 7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1" h="798">
                    <a:moveTo>
                      <a:pt x="611" y="9"/>
                    </a:moveTo>
                    <a:lnTo>
                      <a:pt x="61" y="798"/>
                    </a:lnTo>
                    <a:lnTo>
                      <a:pt x="0" y="788"/>
                    </a:lnTo>
                    <a:lnTo>
                      <a:pt x="549" y="0"/>
                    </a:lnTo>
                    <a:lnTo>
                      <a:pt x="611" y="9"/>
                    </a:lnTo>
                    <a:close/>
                  </a:path>
                </a:pathLst>
              </a:custGeom>
              <a:solidFill>
                <a:srgbClr val="D4D5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0" name="Freeform 548"/>
              <p:cNvSpPr>
                <a:spLocks/>
              </p:cNvSpPr>
              <p:nvPr/>
            </p:nvSpPr>
            <p:spPr bwMode="auto">
              <a:xfrm>
                <a:off x="3404" y="1955"/>
                <a:ext cx="73" cy="99"/>
              </a:xfrm>
              <a:custGeom>
                <a:avLst/>
                <a:gdLst>
                  <a:gd name="T0" fmla="*/ 0 w 586"/>
                  <a:gd name="T1" fmla="*/ 0 h 797"/>
                  <a:gd name="T2" fmla="*/ 0 w 586"/>
                  <a:gd name="T3" fmla="*/ 0 h 797"/>
                  <a:gd name="T4" fmla="*/ 0 w 586"/>
                  <a:gd name="T5" fmla="*/ 0 h 797"/>
                  <a:gd name="T6" fmla="*/ 0 w 586"/>
                  <a:gd name="T7" fmla="*/ 0 h 797"/>
                  <a:gd name="T8" fmla="*/ 0 w 586"/>
                  <a:gd name="T9" fmla="*/ 0 h 797"/>
                  <a:gd name="T10" fmla="*/ 0 w 586"/>
                  <a:gd name="T11" fmla="*/ 0 h 797"/>
                  <a:gd name="T12" fmla="*/ 0 w 586"/>
                  <a:gd name="T13" fmla="*/ 0 h 7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6"/>
                  <a:gd name="T22" fmla="*/ 0 h 797"/>
                  <a:gd name="T23" fmla="*/ 586 w 586"/>
                  <a:gd name="T24" fmla="*/ 797 h 7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6" h="797">
                    <a:moveTo>
                      <a:pt x="586" y="10"/>
                    </a:moveTo>
                    <a:lnTo>
                      <a:pt x="36" y="797"/>
                    </a:lnTo>
                    <a:lnTo>
                      <a:pt x="0" y="792"/>
                    </a:lnTo>
                    <a:lnTo>
                      <a:pt x="261" y="378"/>
                    </a:lnTo>
                    <a:lnTo>
                      <a:pt x="525" y="0"/>
                    </a:lnTo>
                    <a:lnTo>
                      <a:pt x="586" y="10"/>
                    </a:lnTo>
                    <a:close/>
                  </a:path>
                </a:pathLst>
              </a:custGeom>
              <a:solidFill>
                <a:srgbClr val="D5D7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1" name="Freeform 549"/>
              <p:cNvSpPr>
                <a:spLocks/>
              </p:cNvSpPr>
              <p:nvPr/>
            </p:nvSpPr>
            <p:spPr bwMode="auto">
              <a:xfrm>
                <a:off x="3404" y="1954"/>
                <a:ext cx="70" cy="100"/>
              </a:xfrm>
              <a:custGeom>
                <a:avLst/>
                <a:gdLst>
                  <a:gd name="T0" fmla="*/ 0 w 555"/>
                  <a:gd name="T1" fmla="*/ 0 h 797"/>
                  <a:gd name="T2" fmla="*/ 0 w 555"/>
                  <a:gd name="T3" fmla="*/ 0 h 797"/>
                  <a:gd name="T4" fmla="*/ 0 w 555"/>
                  <a:gd name="T5" fmla="*/ 0 h 797"/>
                  <a:gd name="T6" fmla="*/ 0 w 555"/>
                  <a:gd name="T7" fmla="*/ 0 h 797"/>
                  <a:gd name="T8" fmla="*/ 0 w 555"/>
                  <a:gd name="T9" fmla="*/ 0 h 797"/>
                  <a:gd name="T10" fmla="*/ 0 w 555"/>
                  <a:gd name="T11" fmla="*/ 0 h 7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55"/>
                  <a:gd name="T19" fmla="*/ 0 h 797"/>
                  <a:gd name="T20" fmla="*/ 555 w 555"/>
                  <a:gd name="T21" fmla="*/ 797 h 7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55" h="797">
                    <a:moveTo>
                      <a:pt x="555" y="9"/>
                    </a:moveTo>
                    <a:lnTo>
                      <a:pt x="6" y="797"/>
                    </a:lnTo>
                    <a:lnTo>
                      <a:pt x="0" y="796"/>
                    </a:lnTo>
                    <a:lnTo>
                      <a:pt x="502" y="0"/>
                    </a:lnTo>
                    <a:lnTo>
                      <a:pt x="555" y="9"/>
                    </a:lnTo>
                    <a:close/>
                  </a:path>
                </a:pathLst>
              </a:custGeom>
              <a:solidFill>
                <a:srgbClr val="D7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2" name="Freeform 550"/>
              <p:cNvSpPr>
                <a:spLocks/>
              </p:cNvSpPr>
              <p:nvPr/>
            </p:nvSpPr>
            <p:spPr bwMode="auto">
              <a:xfrm>
                <a:off x="3437" y="1954"/>
                <a:ext cx="33" cy="48"/>
              </a:xfrm>
              <a:custGeom>
                <a:avLst/>
                <a:gdLst>
                  <a:gd name="T0" fmla="*/ 0 w 264"/>
                  <a:gd name="T1" fmla="*/ 0 h 382"/>
                  <a:gd name="T2" fmla="*/ 0 w 264"/>
                  <a:gd name="T3" fmla="*/ 0 h 382"/>
                  <a:gd name="T4" fmla="*/ 0 w 264"/>
                  <a:gd name="T5" fmla="*/ 0 h 382"/>
                  <a:gd name="T6" fmla="*/ 0 w 264"/>
                  <a:gd name="T7" fmla="*/ 0 h 3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"/>
                  <a:gd name="T13" fmla="*/ 0 h 382"/>
                  <a:gd name="T14" fmla="*/ 264 w 264"/>
                  <a:gd name="T15" fmla="*/ 382 h 3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" h="382">
                    <a:moveTo>
                      <a:pt x="264" y="4"/>
                    </a:moveTo>
                    <a:lnTo>
                      <a:pt x="0" y="382"/>
                    </a:lnTo>
                    <a:lnTo>
                      <a:pt x="241" y="0"/>
                    </a:lnTo>
                    <a:lnTo>
                      <a:pt x="264" y="4"/>
                    </a:lnTo>
                    <a:close/>
                  </a:path>
                </a:pathLst>
              </a:custGeom>
              <a:solidFill>
                <a:srgbClr val="D9DB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3" name="Freeform 551"/>
              <p:cNvSpPr>
                <a:spLocks/>
              </p:cNvSpPr>
              <p:nvPr/>
            </p:nvSpPr>
            <p:spPr bwMode="auto">
              <a:xfrm>
                <a:off x="3574" y="2224"/>
                <a:ext cx="177" cy="129"/>
              </a:xfrm>
              <a:custGeom>
                <a:avLst/>
                <a:gdLst>
                  <a:gd name="T0" fmla="*/ 0 w 1415"/>
                  <a:gd name="T1" fmla="*/ 0 h 1033"/>
                  <a:gd name="T2" fmla="*/ 0 w 1415"/>
                  <a:gd name="T3" fmla="*/ 0 h 1033"/>
                  <a:gd name="T4" fmla="*/ 0 w 1415"/>
                  <a:gd name="T5" fmla="*/ 0 h 1033"/>
                  <a:gd name="T6" fmla="*/ 0 w 1415"/>
                  <a:gd name="T7" fmla="*/ 0 h 1033"/>
                  <a:gd name="T8" fmla="*/ 0 w 1415"/>
                  <a:gd name="T9" fmla="*/ 0 h 10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5"/>
                  <a:gd name="T16" fmla="*/ 0 h 1033"/>
                  <a:gd name="T17" fmla="*/ 1415 w 1415"/>
                  <a:gd name="T18" fmla="*/ 1033 h 10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5" h="1033">
                    <a:moveTo>
                      <a:pt x="503" y="0"/>
                    </a:moveTo>
                    <a:lnTo>
                      <a:pt x="1415" y="238"/>
                    </a:lnTo>
                    <a:lnTo>
                      <a:pt x="913" y="1033"/>
                    </a:lnTo>
                    <a:lnTo>
                      <a:pt x="0" y="796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rgbClr val="F4F5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4" name="Freeform 552"/>
              <p:cNvSpPr>
                <a:spLocks/>
              </p:cNvSpPr>
              <p:nvPr/>
            </p:nvSpPr>
            <p:spPr bwMode="auto">
              <a:xfrm>
                <a:off x="3404" y="2053"/>
                <a:ext cx="285" cy="344"/>
              </a:xfrm>
              <a:custGeom>
                <a:avLst/>
                <a:gdLst>
                  <a:gd name="T0" fmla="*/ 0 w 2279"/>
                  <a:gd name="T1" fmla="*/ 0 h 2744"/>
                  <a:gd name="T2" fmla="*/ 0 w 2279"/>
                  <a:gd name="T3" fmla="*/ 0 h 2744"/>
                  <a:gd name="T4" fmla="*/ 0 w 2279"/>
                  <a:gd name="T5" fmla="*/ 0 h 2744"/>
                  <a:gd name="T6" fmla="*/ 0 w 2279"/>
                  <a:gd name="T7" fmla="*/ 0 h 2744"/>
                  <a:gd name="T8" fmla="*/ 0 w 2279"/>
                  <a:gd name="T9" fmla="*/ 0 h 2744"/>
                  <a:gd name="T10" fmla="*/ 0 w 2279"/>
                  <a:gd name="T11" fmla="*/ 0 h 2744"/>
                  <a:gd name="T12" fmla="*/ 0 w 2279"/>
                  <a:gd name="T13" fmla="*/ 0 h 2744"/>
                  <a:gd name="T14" fmla="*/ 0 w 2279"/>
                  <a:gd name="T15" fmla="*/ 0 h 2744"/>
                  <a:gd name="T16" fmla="*/ 0 w 2279"/>
                  <a:gd name="T17" fmla="*/ 0 h 2744"/>
                  <a:gd name="T18" fmla="*/ 0 w 2279"/>
                  <a:gd name="T19" fmla="*/ 0 h 2744"/>
                  <a:gd name="T20" fmla="*/ 0 w 2279"/>
                  <a:gd name="T21" fmla="*/ 0 h 2744"/>
                  <a:gd name="T22" fmla="*/ 0 w 2279"/>
                  <a:gd name="T23" fmla="*/ 0 h 2744"/>
                  <a:gd name="T24" fmla="*/ 0 w 2279"/>
                  <a:gd name="T25" fmla="*/ 0 h 2744"/>
                  <a:gd name="T26" fmla="*/ 0 w 2279"/>
                  <a:gd name="T27" fmla="*/ 0 h 2744"/>
                  <a:gd name="T28" fmla="*/ 0 w 2279"/>
                  <a:gd name="T29" fmla="*/ 0 h 2744"/>
                  <a:gd name="T30" fmla="*/ 0 w 2279"/>
                  <a:gd name="T31" fmla="*/ 0 h 2744"/>
                  <a:gd name="T32" fmla="*/ 0 w 2279"/>
                  <a:gd name="T33" fmla="*/ 0 h 2744"/>
                  <a:gd name="T34" fmla="*/ 0 w 2279"/>
                  <a:gd name="T35" fmla="*/ 0 h 2744"/>
                  <a:gd name="T36" fmla="*/ 0 w 2279"/>
                  <a:gd name="T37" fmla="*/ 0 h 2744"/>
                  <a:gd name="T38" fmla="*/ 0 w 2279"/>
                  <a:gd name="T39" fmla="*/ 0 h 2744"/>
                  <a:gd name="T40" fmla="*/ 0 w 2279"/>
                  <a:gd name="T41" fmla="*/ 0 h 2744"/>
                  <a:gd name="T42" fmla="*/ 0 w 2279"/>
                  <a:gd name="T43" fmla="*/ 0 h 2744"/>
                  <a:gd name="T44" fmla="*/ 0 w 2279"/>
                  <a:gd name="T45" fmla="*/ 0 h 2744"/>
                  <a:gd name="T46" fmla="*/ 0 w 2279"/>
                  <a:gd name="T47" fmla="*/ 0 h 2744"/>
                  <a:gd name="T48" fmla="*/ 0 w 2279"/>
                  <a:gd name="T49" fmla="*/ 0 h 2744"/>
                  <a:gd name="T50" fmla="*/ 0 w 2279"/>
                  <a:gd name="T51" fmla="*/ 0 h 2744"/>
                  <a:gd name="T52" fmla="*/ 0 w 2279"/>
                  <a:gd name="T53" fmla="*/ 0 h 2744"/>
                  <a:gd name="T54" fmla="*/ 0 w 2279"/>
                  <a:gd name="T55" fmla="*/ 0 h 2744"/>
                  <a:gd name="T56" fmla="*/ 0 w 2279"/>
                  <a:gd name="T57" fmla="*/ 0 h 2744"/>
                  <a:gd name="T58" fmla="*/ 0 w 2279"/>
                  <a:gd name="T59" fmla="*/ 0 h 2744"/>
                  <a:gd name="T60" fmla="*/ 0 w 2279"/>
                  <a:gd name="T61" fmla="*/ 0 h 2744"/>
                  <a:gd name="T62" fmla="*/ 0 w 2279"/>
                  <a:gd name="T63" fmla="*/ 0 h 2744"/>
                  <a:gd name="T64" fmla="*/ 0 w 2279"/>
                  <a:gd name="T65" fmla="*/ 0 h 2744"/>
                  <a:gd name="T66" fmla="*/ 0 w 2279"/>
                  <a:gd name="T67" fmla="*/ 0 h 2744"/>
                  <a:gd name="T68" fmla="*/ 0 w 2279"/>
                  <a:gd name="T69" fmla="*/ 0 h 2744"/>
                  <a:gd name="T70" fmla="*/ 0 w 2279"/>
                  <a:gd name="T71" fmla="*/ 0 h 2744"/>
                  <a:gd name="T72" fmla="*/ 0 w 2279"/>
                  <a:gd name="T73" fmla="*/ 0 h 2744"/>
                  <a:gd name="T74" fmla="*/ 0 w 2279"/>
                  <a:gd name="T75" fmla="*/ 0 h 2744"/>
                  <a:gd name="T76" fmla="*/ 0 w 2279"/>
                  <a:gd name="T77" fmla="*/ 0 h 2744"/>
                  <a:gd name="T78" fmla="*/ 0 w 2279"/>
                  <a:gd name="T79" fmla="*/ 0 h 2744"/>
                  <a:gd name="T80" fmla="*/ 0 w 2279"/>
                  <a:gd name="T81" fmla="*/ 0 h 2744"/>
                  <a:gd name="T82" fmla="*/ 0 w 2279"/>
                  <a:gd name="T83" fmla="*/ 0 h 2744"/>
                  <a:gd name="T84" fmla="*/ 0 w 2279"/>
                  <a:gd name="T85" fmla="*/ 0 h 2744"/>
                  <a:gd name="T86" fmla="*/ 0 w 2279"/>
                  <a:gd name="T87" fmla="*/ 0 h 2744"/>
                  <a:gd name="T88" fmla="*/ 0 w 2279"/>
                  <a:gd name="T89" fmla="*/ 0 h 2744"/>
                  <a:gd name="T90" fmla="*/ 0 w 2279"/>
                  <a:gd name="T91" fmla="*/ 0 h 2744"/>
                  <a:gd name="T92" fmla="*/ 0 w 2279"/>
                  <a:gd name="T93" fmla="*/ 0 h 2744"/>
                  <a:gd name="T94" fmla="*/ 0 w 2279"/>
                  <a:gd name="T95" fmla="*/ 0 h 2744"/>
                  <a:gd name="T96" fmla="*/ 0 w 2279"/>
                  <a:gd name="T97" fmla="*/ 0 h 2744"/>
                  <a:gd name="T98" fmla="*/ 0 w 2279"/>
                  <a:gd name="T99" fmla="*/ 0 h 2744"/>
                  <a:gd name="T100" fmla="*/ 0 w 2279"/>
                  <a:gd name="T101" fmla="*/ 0 h 2744"/>
                  <a:gd name="T102" fmla="*/ 0 w 2279"/>
                  <a:gd name="T103" fmla="*/ 0 h 2744"/>
                  <a:gd name="T104" fmla="*/ 0 w 2279"/>
                  <a:gd name="T105" fmla="*/ 0 h 2744"/>
                  <a:gd name="T106" fmla="*/ 0 w 2279"/>
                  <a:gd name="T107" fmla="*/ 0 h 274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79"/>
                  <a:gd name="T163" fmla="*/ 0 h 2744"/>
                  <a:gd name="T164" fmla="*/ 2279 w 2279"/>
                  <a:gd name="T165" fmla="*/ 2744 h 274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79" h="2744">
                    <a:moveTo>
                      <a:pt x="8" y="348"/>
                    </a:moveTo>
                    <a:lnTo>
                      <a:pt x="0" y="0"/>
                    </a:lnTo>
                    <a:lnTo>
                      <a:pt x="549" y="87"/>
                    </a:lnTo>
                    <a:lnTo>
                      <a:pt x="590" y="97"/>
                    </a:lnTo>
                    <a:lnTo>
                      <a:pt x="632" y="109"/>
                    </a:lnTo>
                    <a:lnTo>
                      <a:pt x="674" y="123"/>
                    </a:lnTo>
                    <a:lnTo>
                      <a:pt x="716" y="139"/>
                    </a:lnTo>
                    <a:lnTo>
                      <a:pt x="757" y="158"/>
                    </a:lnTo>
                    <a:lnTo>
                      <a:pt x="797" y="177"/>
                    </a:lnTo>
                    <a:lnTo>
                      <a:pt x="817" y="188"/>
                    </a:lnTo>
                    <a:lnTo>
                      <a:pt x="836" y="200"/>
                    </a:lnTo>
                    <a:lnTo>
                      <a:pt x="854" y="211"/>
                    </a:lnTo>
                    <a:lnTo>
                      <a:pt x="873" y="223"/>
                    </a:lnTo>
                    <a:lnTo>
                      <a:pt x="890" y="236"/>
                    </a:lnTo>
                    <a:lnTo>
                      <a:pt x="906" y="249"/>
                    </a:lnTo>
                    <a:lnTo>
                      <a:pt x="923" y="262"/>
                    </a:lnTo>
                    <a:lnTo>
                      <a:pt x="938" y="276"/>
                    </a:lnTo>
                    <a:lnTo>
                      <a:pt x="953" y="290"/>
                    </a:lnTo>
                    <a:lnTo>
                      <a:pt x="966" y="305"/>
                    </a:lnTo>
                    <a:lnTo>
                      <a:pt x="979" y="320"/>
                    </a:lnTo>
                    <a:lnTo>
                      <a:pt x="991" y="335"/>
                    </a:lnTo>
                    <a:lnTo>
                      <a:pt x="1002" y="350"/>
                    </a:lnTo>
                    <a:lnTo>
                      <a:pt x="1013" y="367"/>
                    </a:lnTo>
                    <a:lnTo>
                      <a:pt x="1021" y="383"/>
                    </a:lnTo>
                    <a:lnTo>
                      <a:pt x="1029" y="399"/>
                    </a:lnTo>
                    <a:lnTo>
                      <a:pt x="1035" y="415"/>
                    </a:lnTo>
                    <a:lnTo>
                      <a:pt x="1041" y="433"/>
                    </a:lnTo>
                    <a:lnTo>
                      <a:pt x="1044" y="449"/>
                    </a:lnTo>
                    <a:lnTo>
                      <a:pt x="1047" y="467"/>
                    </a:lnTo>
                    <a:lnTo>
                      <a:pt x="1056" y="561"/>
                    </a:lnTo>
                    <a:lnTo>
                      <a:pt x="1065" y="646"/>
                    </a:lnTo>
                    <a:lnTo>
                      <a:pt x="1070" y="723"/>
                    </a:lnTo>
                    <a:lnTo>
                      <a:pt x="1075" y="794"/>
                    </a:lnTo>
                    <a:lnTo>
                      <a:pt x="1079" y="859"/>
                    </a:lnTo>
                    <a:lnTo>
                      <a:pt x="1082" y="920"/>
                    </a:lnTo>
                    <a:lnTo>
                      <a:pt x="1084" y="979"/>
                    </a:lnTo>
                    <a:lnTo>
                      <a:pt x="1085" y="1037"/>
                    </a:lnTo>
                    <a:lnTo>
                      <a:pt x="1086" y="1095"/>
                    </a:lnTo>
                    <a:lnTo>
                      <a:pt x="1087" y="1154"/>
                    </a:lnTo>
                    <a:lnTo>
                      <a:pt x="1088" y="1217"/>
                    </a:lnTo>
                    <a:lnTo>
                      <a:pt x="1091" y="1283"/>
                    </a:lnTo>
                    <a:lnTo>
                      <a:pt x="1092" y="1356"/>
                    </a:lnTo>
                    <a:lnTo>
                      <a:pt x="1094" y="1435"/>
                    </a:lnTo>
                    <a:lnTo>
                      <a:pt x="1097" y="1523"/>
                    </a:lnTo>
                    <a:lnTo>
                      <a:pt x="1103" y="1621"/>
                    </a:lnTo>
                    <a:lnTo>
                      <a:pt x="1105" y="1703"/>
                    </a:lnTo>
                    <a:lnTo>
                      <a:pt x="1109" y="1787"/>
                    </a:lnTo>
                    <a:lnTo>
                      <a:pt x="1112" y="1829"/>
                    </a:lnTo>
                    <a:lnTo>
                      <a:pt x="1118" y="1871"/>
                    </a:lnTo>
                    <a:lnTo>
                      <a:pt x="1122" y="1890"/>
                    </a:lnTo>
                    <a:lnTo>
                      <a:pt x="1125" y="1910"/>
                    </a:lnTo>
                    <a:lnTo>
                      <a:pt x="1131" y="1929"/>
                    </a:lnTo>
                    <a:lnTo>
                      <a:pt x="1136" y="1948"/>
                    </a:lnTo>
                    <a:lnTo>
                      <a:pt x="1142" y="1966"/>
                    </a:lnTo>
                    <a:lnTo>
                      <a:pt x="1148" y="1985"/>
                    </a:lnTo>
                    <a:lnTo>
                      <a:pt x="1156" y="2002"/>
                    </a:lnTo>
                    <a:lnTo>
                      <a:pt x="1164" y="2020"/>
                    </a:lnTo>
                    <a:lnTo>
                      <a:pt x="1174" y="2036"/>
                    </a:lnTo>
                    <a:lnTo>
                      <a:pt x="1185" y="2051"/>
                    </a:lnTo>
                    <a:lnTo>
                      <a:pt x="1197" y="2067"/>
                    </a:lnTo>
                    <a:lnTo>
                      <a:pt x="1210" y="2080"/>
                    </a:lnTo>
                    <a:lnTo>
                      <a:pt x="1223" y="2093"/>
                    </a:lnTo>
                    <a:lnTo>
                      <a:pt x="1238" y="2106"/>
                    </a:lnTo>
                    <a:lnTo>
                      <a:pt x="1255" y="2117"/>
                    </a:lnTo>
                    <a:lnTo>
                      <a:pt x="1273" y="2127"/>
                    </a:lnTo>
                    <a:lnTo>
                      <a:pt x="1292" y="2137"/>
                    </a:lnTo>
                    <a:lnTo>
                      <a:pt x="1313" y="2145"/>
                    </a:lnTo>
                    <a:lnTo>
                      <a:pt x="1334" y="2152"/>
                    </a:lnTo>
                    <a:lnTo>
                      <a:pt x="1358" y="2159"/>
                    </a:lnTo>
                    <a:lnTo>
                      <a:pt x="2271" y="2396"/>
                    </a:lnTo>
                    <a:lnTo>
                      <a:pt x="2279" y="2744"/>
                    </a:lnTo>
                    <a:lnTo>
                      <a:pt x="2208" y="2726"/>
                    </a:lnTo>
                    <a:lnTo>
                      <a:pt x="2137" y="2707"/>
                    </a:lnTo>
                    <a:lnTo>
                      <a:pt x="2067" y="2690"/>
                    </a:lnTo>
                    <a:lnTo>
                      <a:pt x="1996" y="2671"/>
                    </a:lnTo>
                    <a:lnTo>
                      <a:pt x="1926" y="2653"/>
                    </a:lnTo>
                    <a:lnTo>
                      <a:pt x="1855" y="2634"/>
                    </a:lnTo>
                    <a:lnTo>
                      <a:pt x="1784" y="2616"/>
                    </a:lnTo>
                    <a:lnTo>
                      <a:pt x="1714" y="2598"/>
                    </a:lnTo>
                    <a:lnTo>
                      <a:pt x="1643" y="2580"/>
                    </a:lnTo>
                    <a:lnTo>
                      <a:pt x="1573" y="2561"/>
                    </a:lnTo>
                    <a:lnTo>
                      <a:pt x="1502" y="2543"/>
                    </a:lnTo>
                    <a:lnTo>
                      <a:pt x="1431" y="2524"/>
                    </a:lnTo>
                    <a:lnTo>
                      <a:pt x="1360" y="2506"/>
                    </a:lnTo>
                    <a:lnTo>
                      <a:pt x="1290" y="2487"/>
                    </a:lnTo>
                    <a:lnTo>
                      <a:pt x="1220" y="2468"/>
                    </a:lnTo>
                    <a:lnTo>
                      <a:pt x="1149" y="2449"/>
                    </a:lnTo>
                    <a:lnTo>
                      <a:pt x="1120" y="2441"/>
                    </a:lnTo>
                    <a:lnTo>
                      <a:pt x="1090" y="2430"/>
                    </a:lnTo>
                    <a:lnTo>
                      <a:pt x="1058" y="2416"/>
                    </a:lnTo>
                    <a:lnTo>
                      <a:pt x="1027" y="2400"/>
                    </a:lnTo>
                    <a:lnTo>
                      <a:pt x="1012" y="2392"/>
                    </a:lnTo>
                    <a:lnTo>
                      <a:pt x="995" y="2382"/>
                    </a:lnTo>
                    <a:lnTo>
                      <a:pt x="980" y="2372"/>
                    </a:lnTo>
                    <a:lnTo>
                      <a:pt x="965" y="2362"/>
                    </a:lnTo>
                    <a:lnTo>
                      <a:pt x="950" y="2351"/>
                    </a:lnTo>
                    <a:lnTo>
                      <a:pt x="935" y="2340"/>
                    </a:lnTo>
                    <a:lnTo>
                      <a:pt x="919" y="2326"/>
                    </a:lnTo>
                    <a:lnTo>
                      <a:pt x="905" y="2313"/>
                    </a:lnTo>
                    <a:lnTo>
                      <a:pt x="891" y="2300"/>
                    </a:lnTo>
                    <a:lnTo>
                      <a:pt x="878" y="2286"/>
                    </a:lnTo>
                    <a:lnTo>
                      <a:pt x="865" y="2272"/>
                    </a:lnTo>
                    <a:lnTo>
                      <a:pt x="852" y="2256"/>
                    </a:lnTo>
                    <a:lnTo>
                      <a:pt x="840" y="2241"/>
                    </a:lnTo>
                    <a:lnTo>
                      <a:pt x="830" y="2223"/>
                    </a:lnTo>
                    <a:lnTo>
                      <a:pt x="819" y="2207"/>
                    </a:lnTo>
                    <a:lnTo>
                      <a:pt x="809" y="2188"/>
                    </a:lnTo>
                    <a:lnTo>
                      <a:pt x="800" y="2170"/>
                    </a:lnTo>
                    <a:lnTo>
                      <a:pt x="792" y="2150"/>
                    </a:lnTo>
                    <a:lnTo>
                      <a:pt x="784" y="2131"/>
                    </a:lnTo>
                    <a:lnTo>
                      <a:pt x="779" y="2110"/>
                    </a:lnTo>
                    <a:lnTo>
                      <a:pt x="773" y="2089"/>
                    </a:lnTo>
                    <a:lnTo>
                      <a:pt x="769" y="2068"/>
                    </a:lnTo>
                    <a:lnTo>
                      <a:pt x="765" y="2046"/>
                    </a:lnTo>
                    <a:lnTo>
                      <a:pt x="762" y="2022"/>
                    </a:lnTo>
                    <a:lnTo>
                      <a:pt x="757" y="1929"/>
                    </a:lnTo>
                    <a:lnTo>
                      <a:pt x="752" y="1844"/>
                    </a:lnTo>
                    <a:lnTo>
                      <a:pt x="746" y="1762"/>
                    </a:lnTo>
                    <a:lnTo>
                      <a:pt x="743" y="1684"/>
                    </a:lnTo>
                    <a:lnTo>
                      <a:pt x="739" y="1610"/>
                    </a:lnTo>
                    <a:lnTo>
                      <a:pt x="736" y="1538"/>
                    </a:lnTo>
                    <a:lnTo>
                      <a:pt x="733" y="1467"/>
                    </a:lnTo>
                    <a:lnTo>
                      <a:pt x="730" y="1398"/>
                    </a:lnTo>
                    <a:lnTo>
                      <a:pt x="728" y="1328"/>
                    </a:lnTo>
                    <a:lnTo>
                      <a:pt x="724" y="1257"/>
                    </a:lnTo>
                    <a:lnTo>
                      <a:pt x="721" y="1186"/>
                    </a:lnTo>
                    <a:lnTo>
                      <a:pt x="718" y="1112"/>
                    </a:lnTo>
                    <a:lnTo>
                      <a:pt x="714" y="1033"/>
                    </a:lnTo>
                    <a:lnTo>
                      <a:pt x="709" y="952"/>
                    </a:lnTo>
                    <a:lnTo>
                      <a:pt x="704" y="865"/>
                    </a:lnTo>
                    <a:lnTo>
                      <a:pt x="697" y="772"/>
                    </a:lnTo>
                    <a:lnTo>
                      <a:pt x="695" y="755"/>
                    </a:lnTo>
                    <a:lnTo>
                      <a:pt x="693" y="737"/>
                    </a:lnTo>
                    <a:lnTo>
                      <a:pt x="690" y="720"/>
                    </a:lnTo>
                    <a:lnTo>
                      <a:pt x="685" y="703"/>
                    </a:lnTo>
                    <a:lnTo>
                      <a:pt x="681" y="686"/>
                    </a:lnTo>
                    <a:lnTo>
                      <a:pt x="676" y="670"/>
                    </a:lnTo>
                    <a:lnTo>
                      <a:pt x="669" y="655"/>
                    </a:lnTo>
                    <a:lnTo>
                      <a:pt x="664" y="638"/>
                    </a:lnTo>
                    <a:lnTo>
                      <a:pt x="656" y="624"/>
                    </a:lnTo>
                    <a:lnTo>
                      <a:pt x="649" y="609"/>
                    </a:lnTo>
                    <a:lnTo>
                      <a:pt x="641" y="595"/>
                    </a:lnTo>
                    <a:lnTo>
                      <a:pt x="632" y="581"/>
                    </a:lnTo>
                    <a:lnTo>
                      <a:pt x="623" y="568"/>
                    </a:lnTo>
                    <a:lnTo>
                      <a:pt x="613" y="555"/>
                    </a:lnTo>
                    <a:lnTo>
                      <a:pt x="603" y="543"/>
                    </a:lnTo>
                    <a:lnTo>
                      <a:pt x="592" y="530"/>
                    </a:lnTo>
                    <a:lnTo>
                      <a:pt x="580" y="519"/>
                    </a:lnTo>
                    <a:lnTo>
                      <a:pt x="568" y="507"/>
                    </a:lnTo>
                    <a:lnTo>
                      <a:pt x="556" y="497"/>
                    </a:lnTo>
                    <a:lnTo>
                      <a:pt x="543" y="486"/>
                    </a:lnTo>
                    <a:lnTo>
                      <a:pt x="529" y="476"/>
                    </a:lnTo>
                    <a:lnTo>
                      <a:pt x="516" y="468"/>
                    </a:lnTo>
                    <a:lnTo>
                      <a:pt x="501" y="458"/>
                    </a:lnTo>
                    <a:lnTo>
                      <a:pt x="487" y="450"/>
                    </a:lnTo>
                    <a:lnTo>
                      <a:pt x="471" y="442"/>
                    </a:lnTo>
                    <a:lnTo>
                      <a:pt x="455" y="435"/>
                    </a:lnTo>
                    <a:lnTo>
                      <a:pt x="438" y="427"/>
                    </a:lnTo>
                    <a:lnTo>
                      <a:pt x="422" y="421"/>
                    </a:lnTo>
                    <a:lnTo>
                      <a:pt x="405" y="415"/>
                    </a:lnTo>
                    <a:lnTo>
                      <a:pt x="386" y="410"/>
                    </a:lnTo>
                    <a:lnTo>
                      <a:pt x="368" y="406"/>
                    </a:lnTo>
                    <a:lnTo>
                      <a:pt x="350" y="401"/>
                    </a:lnTo>
                    <a:lnTo>
                      <a:pt x="8" y="348"/>
                    </a:lnTo>
                    <a:close/>
                  </a:path>
                </a:pathLst>
              </a:custGeom>
              <a:solidFill>
                <a:srgbClr val="989B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5" name="Freeform 553"/>
              <p:cNvSpPr>
                <a:spLocks/>
              </p:cNvSpPr>
              <p:nvPr/>
            </p:nvSpPr>
            <p:spPr bwMode="auto">
              <a:xfrm>
                <a:off x="3487" y="1965"/>
                <a:ext cx="53" cy="77"/>
              </a:xfrm>
              <a:custGeom>
                <a:avLst/>
                <a:gdLst>
                  <a:gd name="T0" fmla="*/ 0 w 422"/>
                  <a:gd name="T1" fmla="*/ 0 h 612"/>
                  <a:gd name="T2" fmla="*/ 0 w 422"/>
                  <a:gd name="T3" fmla="*/ 0 h 612"/>
                  <a:gd name="T4" fmla="*/ 0 w 422"/>
                  <a:gd name="T5" fmla="*/ 0 h 612"/>
                  <a:gd name="T6" fmla="*/ 0 w 422"/>
                  <a:gd name="T7" fmla="*/ 0 h 612"/>
                  <a:gd name="T8" fmla="*/ 0 w 422"/>
                  <a:gd name="T9" fmla="*/ 0 h 612"/>
                  <a:gd name="T10" fmla="*/ 0 w 422"/>
                  <a:gd name="T11" fmla="*/ 0 h 612"/>
                  <a:gd name="T12" fmla="*/ 0 w 422"/>
                  <a:gd name="T13" fmla="*/ 0 h 6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22"/>
                  <a:gd name="T22" fmla="*/ 0 h 612"/>
                  <a:gd name="T23" fmla="*/ 422 w 422"/>
                  <a:gd name="T24" fmla="*/ 612 h 6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22" h="612">
                    <a:moveTo>
                      <a:pt x="422" y="8"/>
                    </a:moveTo>
                    <a:lnTo>
                      <a:pt x="0" y="612"/>
                    </a:lnTo>
                    <a:lnTo>
                      <a:pt x="388" y="0"/>
                    </a:lnTo>
                    <a:lnTo>
                      <a:pt x="396" y="2"/>
                    </a:lnTo>
                    <a:lnTo>
                      <a:pt x="405" y="3"/>
                    </a:lnTo>
                    <a:lnTo>
                      <a:pt x="414" y="5"/>
                    </a:lnTo>
                    <a:lnTo>
                      <a:pt x="422" y="8"/>
                    </a:lnTo>
                    <a:close/>
                  </a:path>
                </a:pathLst>
              </a:custGeom>
              <a:solidFill>
                <a:srgbClr val="BABC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6" name="Freeform 554"/>
              <p:cNvSpPr>
                <a:spLocks/>
              </p:cNvSpPr>
              <p:nvPr/>
            </p:nvSpPr>
            <p:spPr bwMode="auto">
              <a:xfrm>
                <a:off x="3473" y="1965"/>
                <a:ext cx="71" cy="100"/>
              </a:xfrm>
              <a:custGeom>
                <a:avLst/>
                <a:gdLst>
                  <a:gd name="T0" fmla="*/ 0 w 569"/>
                  <a:gd name="T1" fmla="*/ 0 h 802"/>
                  <a:gd name="T2" fmla="*/ 0 w 569"/>
                  <a:gd name="T3" fmla="*/ 0 h 802"/>
                  <a:gd name="T4" fmla="*/ 0 w 569"/>
                  <a:gd name="T5" fmla="*/ 0 h 802"/>
                  <a:gd name="T6" fmla="*/ 0 w 569"/>
                  <a:gd name="T7" fmla="*/ 0 h 802"/>
                  <a:gd name="T8" fmla="*/ 0 w 569"/>
                  <a:gd name="T9" fmla="*/ 0 h 802"/>
                  <a:gd name="T10" fmla="*/ 0 w 569"/>
                  <a:gd name="T11" fmla="*/ 0 h 802"/>
                  <a:gd name="T12" fmla="*/ 0 w 569"/>
                  <a:gd name="T13" fmla="*/ 0 h 802"/>
                  <a:gd name="T14" fmla="*/ 0 w 569"/>
                  <a:gd name="T15" fmla="*/ 0 h 802"/>
                  <a:gd name="T16" fmla="*/ 0 w 569"/>
                  <a:gd name="T17" fmla="*/ 0 h 802"/>
                  <a:gd name="T18" fmla="*/ 0 w 569"/>
                  <a:gd name="T19" fmla="*/ 0 h 8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9"/>
                  <a:gd name="T31" fmla="*/ 0 h 802"/>
                  <a:gd name="T32" fmla="*/ 569 w 569"/>
                  <a:gd name="T33" fmla="*/ 802 h 8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9" h="802">
                    <a:moveTo>
                      <a:pt x="472" y="47"/>
                    </a:moveTo>
                    <a:lnTo>
                      <a:pt x="506" y="0"/>
                    </a:lnTo>
                    <a:lnTo>
                      <a:pt x="522" y="4"/>
                    </a:lnTo>
                    <a:lnTo>
                      <a:pt x="537" y="8"/>
                    </a:lnTo>
                    <a:lnTo>
                      <a:pt x="554" y="12"/>
                    </a:lnTo>
                    <a:lnTo>
                      <a:pt x="569" y="15"/>
                    </a:lnTo>
                    <a:lnTo>
                      <a:pt x="20" y="802"/>
                    </a:lnTo>
                    <a:lnTo>
                      <a:pt x="10" y="798"/>
                    </a:lnTo>
                    <a:lnTo>
                      <a:pt x="0" y="795"/>
                    </a:lnTo>
                    <a:lnTo>
                      <a:pt x="472" y="47"/>
                    </a:lnTo>
                    <a:close/>
                  </a:path>
                </a:pathLst>
              </a:custGeom>
              <a:solidFill>
                <a:srgbClr val="BCB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7" name="Freeform 555"/>
              <p:cNvSpPr>
                <a:spLocks/>
              </p:cNvSpPr>
              <p:nvPr/>
            </p:nvSpPr>
            <p:spPr bwMode="auto">
              <a:xfrm>
                <a:off x="3473" y="1966"/>
                <a:ext cx="75" cy="100"/>
              </a:xfrm>
              <a:custGeom>
                <a:avLst/>
                <a:gdLst>
                  <a:gd name="T0" fmla="*/ 0 w 599"/>
                  <a:gd name="T1" fmla="*/ 0 h 803"/>
                  <a:gd name="T2" fmla="*/ 0 w 599"/>
                  <a:gd name="T3" fmla="*/ 0 h 803"/>
                  <a:gd name="T4" fmla="*/ 0 w 599"/>
                  <a:gd name="T5" fmla="*/ 0 h 803"/>
                  <a:gd name="T6" fmla="*/ 0 w 599"/>
                  <a:gd name="T7" fmla="*/ 0 h 803"/>
                  <a:gd name="T8" fmla="*/ 0 w 599"/>
                  <a:gd name="T9" fmla="*/ 0 h 803"/>
                  <a:gd name="T10" fmla="*/ 0 w 599"/>
                  <a:gd name="T11" fmla="*/ 0 h 803"/>
                  <a:gd name="T12" fmla="*/ 0 w 599"/>
                  <a:gd name="T13" fmla="*/ 0 h 803"/>
                  <a:gd name="T14" fmla="*/ 0 w 599"/>
                  <a:gd name="T15" fmla="*/ 0 h 803"/>
                  <a:gd name="T16" fmla="*/ 0 w 599"/>
                  <a:gd name="T17" fmla="*/ 0 h 803"/>
                  <a:gd name="T18" fmla="*/ 0 w 599"/>
                  <a:gd name="T19" fmla="*/ 0 h 803"/>
                  <a:gd name="T20" fmla="*/ 0 w 599"/>
                  <a:gd name="T21" fmla="*/ 0 h 803"/>
                  <a:gd name="T22" fmla="*/ 0 w 599"/>
                  <a:gd name="T23" fmla="*/ 0 h 80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99"/>
                  <a:gd name="T37" fmla="*/ 0 h 803"/>
                  <a:gd name="T38" fmla="*/ 599 w 599"/>
                  <a:gd name="T39" fmla="*/ 803 h 80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99" h="803">
                    <a:moveTo>
                      <a:pt x="115" y="604"/>
                    </a:moveTo>
                    <a:lnTo>
                      <a:pt x="537" y="0"/>
                    </a:lnTo>
                    <a:lnTo>
                      <a:pt x="554" y="4"/>
                    </a:lnTo>
                    <a:lnTo>
                      <a:pt x="569" y="7"/>
                    </a:lnTo>
                    <a:lnTo>
                      <a:pt x="584" y="12"/>
                    </a:lnTo>
                    <a:lnTo>
                      <a:pt x="599" y="16"/>
                    </a:lnTo>
                    <a:lnTo>
                      <a:pt x="50" y="803"/>
                    </a:lnTo>
                    <a:lnTo>
                      <a:pt x="38" y="799"/>
                    </a:lnTo>
                    <a:lnTo>
                      <a:pt x="25" y="795"/>
                    </a:lnTo>
                    <a:lnTo>
                      <a:pt x="13" y="791"/>
                    </a:lnTo>
                    <a:lnTo>
                      <a:pt x="0" y="787"/>
                    </a:lnTo>
                    <a:lnTo>
                      <a:pt x="115" y="604"/>
                    </a:lnTo>
                    <a:close/>
                  </a:path>
                </a:pathLst>
              </a:custGeom>
              <a:solidFill>
                <a:srgbClr val="BDBF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8" name="Freeform 556"/>
              <p:cNvSpPr>
                <a:spLocks/>
              </p:cNvSpPr>
              <p:nvPr/>
            </p:nvSpPr>
            <p:spPr bwMode="auto">
              <a:xfrm>
                <a:off x="3475" y="1967"/>
                <a:ext cx="77" cy="101"/>
              </a:xfrm>
              <a:custGeom>
                <a:avLst/>
                <a:gdLst>
                  <a:gd name="T0" fmla="*/ 0 w 609"/>
                  <a:gd name="T1" fmla="*/ 0 h 806"/>
                  <a:gd name="T2" fmla="*/ 0 w 609"/>
                  <a:gd name="T3" fmla="*/ 0 h 806"/>
                  <a:gd name="T4" fmla="*/ 0 w 609"/>
                  <a:gd name="T5" fmla="*/ 0 h 806"/>
                  <a:gd name="T6" fmla="*/ 0 w 609"/>
                  <a:gd name="T7" fmla="*/ 0 h 806"/>
                  <a:gd name="T8" fmla="*/ 0 w 609"/>
                  <a:gd name="T9" fmla="*/ 0 h 806"/>
                  <a:gd name="T10" fmla="*/ 0 w 609"/>
                  <a:gd name="T11" fmla="*/ 0 h 806"/>
                  <a:gd name="T12" fmla="*/ 0 w 609"/>
                  <a:gd name="T13" fmla="*/ 0 h 806"/>
                  <a:gd name="T14" fmla="*/ 0 w 609"/>
                  <a:gd name="T15" fmla="*/ 0 h 806"/>
                  <a:gd name="T16" fmla="*/ 0 w 609"/>
                  <a:gd name="T17" fmla="*/ 0 h 806"/>
                  <a:gd name="T18" fmla="*/ 0 w 609"/>
                  <a:gd name="T19" fmla="*/ 0 h 806"/>
                  <a:gd name="T20" fmla="*/ 0 w 609"/>
                  <a:gd name="T21" fmla="*/ 0 h 8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9"/>
                  <a:gd name="T34" fmla="*/ 0 h 806"/>
                  <a:gd name="T35" fmla="*/ 609 w 609"/>
                  <a:gd name="T36" fmla="*/ 806 h 80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9" h="806">
                    <a:moveTo>
                      <a:pt x="0" y="787"/>
                    </a:moveTo>
                    <a:lnTo>
                      <a:pt x="549" y="0"/>
                    </a:lnTo>
                    <a:lnTo>
                      <a:pt x="564" y="5"/>
                    </a:lnTo>
                    <a:lnTo>
                      <a:pt x="579" y="9"/>
                    </a:lnTo>
                    <a:lnTo>
                      <a:pt x="594" y="14"/>
                    </a:lnTo>
                    <a:lnTo>
                      <a:pt x="609" y="19"/>
                    </a:lnTo>
                    <a:lnTo>
                      <a:pt x="60" y="806"/>
                    </a:lnTo>
                    <a:lnTo>
                      <a:pt x="45" y="802"/>
                    </a:lnTo>
                    <a:lnTo>
                      <a:pt x="31" y="796"/>
                    </a:lnTo>
                    <a:lnTo>
                      <a:pt x="16" y="791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BFC1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79" name="Freeform 557"/>
              <p:cNvSpPr>
                <a:spLocks/>
              </p:cNvSpPr>
              <p:nvPr/>
            </p:nvSpPr>
            <p:spPr bwMode="auto">
              <a:xfrm>
                <a:off x="3479" y="1968"/>
                <a:ext cx="76" cy="101"/>
              </a:xfrm>
              <a:custGeom>
                <a:avLst/>
                <a:gdLst>
                  <a:gd name="T0" fmla="*/ 0 w 609"/>
                  <a:gd name="T1" fmla="*/ 0 h 809"/>
                  <a:gd name="T2" fmla="*/ 0 w 609"/>
                  <a:gd name="T3" fmla="*/ 0 h 809"/>
                  <a:gd name="T4" fmla="*/ 0 w 609"/>
                  <a:gd name="T5" fmla="*/ 0 h 809"/>
                  <a:gd name="T6" fmla="*/ 0 w 609"/>
                  <a:gd name="T7" fmla="*/ 0 h 809"/>
                  <a:gd name="T8" fmla="*/ 0 w 609"/>
                  <a:gd name="T9" fmla="*/ 0 h 809"/>
                  <a:gd name="T10" fmla="*/ 0 w 609"/>
                  <a:gd name="T11" fmla="*/ 0 h 809"/>
                  <a:gd name="T12" fmla="*/ 0 w 609"/>
                  <a:gd name="T13" fmla="*/ 0 h 809"/>
                  <a:gd name="T14" fmla="*/ 0 w 609"/>
                  <a:gd name="T15" fmla="*/ 0 h 809"/>
                  <a:gd name="T16" fmla="*/ 0 w 609"/>
                  <a:gd name="T17" fmla="*/ 0 h 809"/>
                  <a:gd name="T18" fmla="*/ 0 w 609"/>
                  <a:gd name="T19" fmla="*/ 0 h 809"/>
                  <a:gd name="T20" fmla="*/ 0 w 609"/>
                  <a:gd name="T21" fmla="*/ 0 h 8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9"/>
                  <a:gd name="T34" fmla="*/ 0 h 809"/>
                  <a:gd name="T35" fmla="*/ 609 w 609"/>
                  <a:gd name="T36" fmla="*/ 809 h 80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9" h="809">
                    <a:moveTo>
                      <a:pt x="0" y="787"/>
                    </a:moveTo>
                    <a:lnTo>
                      <a:pt x="549" y="0"/>
                    </a:lnTo>
                    <a:lnTo>
                      <a:pt x="564" y="5"/>
                    </a:lnTo>
                    <a:lnTo>
                      <a:pt x="579" y="10"/>
                    </a:lnTo>
                    <a:lnTo>
                      <a:pt x="595" y="15"/>
                    </a:lnTo>
                    <a:lnTo>
                      <a:pt x="609" y="21"/>
                    </a:lnTo>
                    <a:lnTo>
                      <a:pt x="58" y="809"/>
                    </a:lnTo>
                    <a:lnTo>
                      <a:pt x="44" y="804"/>
                    </a:lnTo>
                    <a:lnTo>
                      <a:pt x="30" y="798"/>
                    </a:lnTo>
                    <a:lnTo>
                      <a:pt x="15" y="793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C0C2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0" name="Freeform 558"/>
              <p:cNvSpPr>
                <a:spLocks/>
              </p:cNvSpPr>
              <p:nvPr/>
            </p:nvSpPr>
            <p:spPr bwMode="auto">
              <a:xfrm>
                <a:off x="3483" y="1969"/>
                <a:ext cx="76" cy="102"/>
              </a:xfrm>
              <a:custGeom>
                <a:avLst/>
                <a:gdLst>
                  <a:gd name="T0" fmla="*/ 0 w 607"/>
                  <a:gd name="T1" fmla="*/ 0 h 811"/>
                  <a:gd name="T2" fmla="*/ 0 w 607"/>
                  <a:gd name="T3" fmla="*/ 0 h 811"/>
                  <a:gd name="T4" fmla="*/ 0 w 607"/>
                  <a:gd name="T5" fmla="*/ 0 h 811"/>
                  <a:gd name="T6" fmla="*/ 0 w 607"/>
                  <a:gd name="T7" fmla="*/ 0 h 811"/>
                  <a:gd name="T8" fmla="*/ 0 w 607"/>
                  <a:gd name="T9" fmla="*/ 0 h 811"/>
                  <a:gd name="T10" fmla="*/ 0 w 607"/>
                  <a:gd name="T11" fmla="*/ 0 h 811"/>
                  <a:gd name="T12" fmla="*/ 0 w 607"/>
                  <a:gd name="T13" fmla="*/ 0 h 811"/>
                  <a:gd name="T14" fmla="*/ 0 w 607"/>
                  <a:gd name="T15" fmla="*/ 0 h 811"/>
                  <a:gd name="T16" fmla="*/ 0 w 607"/>
                  <a:gd name="T17" fmla="*/ 0 h 811"/>
                  <a:gd name="T18" fmla="*/ 0 w 607"/>
                  <a:gd name="T19" fmla="*/ 0 h 811"/>
                  <a:gd name="T20" fmla="*/ 0 w 607"/>
                  <a:gd name="T21" fmla="*/ 0 h 8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7"/>
                  <a:gd name="T34" fmla="*/ 0 h 811"/>
                  <a:gd name="T35" fmla="*/ 607 w 607"/>
                  <a:gd name="T36" fmla="*/ 811 h 8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7" h="811">
                    <a:moveTo>
                      <a:pt x="0" y="787"/>
                    </a:moveTo>
                    <a:lnTo>
                      <a:pt x="549" y="0"/>
                    </a:lnTo>
                    <a:lnTo>
                      <a:pt x="565" y="5"/>
                    </a:lnTo>
                    <a:lnTo>
                      <a:pt x="579" y="11"/>
                    </a:lnTo>
                    <a:lnTo>
                      <a:pt x="594" y="16"/>
                    </a:lnTo>
                    <a:lnTo>
                      <a:pt x="607" y="21"/>
                    </a:lnTo>
                    <a:lnTo>
                      <a:pt x="56" y="811"/>
                    </a:lnTo>
                    <a:lnTo>
                      <a:pt x="42" y="806"/>
                    </a:lnTo>
                    <a:lnTo>
                      <a:pt x="28" y="799"/>
                    </a:lnTo>
                    <a:lnTo>
                      <a:pt x="14" y="794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C2C4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1" name="Freeform 559"/>
              <p:cNvSpPr>
                <a:spLocks/>
              </p:cNvSpPr>
              <p:nvPr/>
            </p:nvSpPr>
            <p:spPr bwMode="auto">
              <a:xfrm>
                <a:off x="3486" y="1971"/>
                <a:ext cx="76" cy="101"/>
              </a:xfrm>
              <a:custGeom>
                <a:avLst/>
                <a:gdLst>
                  <a:gd name="T0" fmla="*/ 0 w 607"/>
                  <a:gd name="T1" fmla="*/ 0 h 813"/>
                  <a:gd name="T2" fmla="*/ 0 w 607"/>
                  <a:gd name="T3" fmla="*/ 0 h 813"/>
                  <a:gd name="T4" fmla="*/ 0 w 607"/>
                  <a:gd name="T5" fmla="*/ 0 h 813"/>
                  <a:gd name="T6" fmla="*/ 0 w 607"/>
                  <a:gd name="T7" fmla="*/ 0 h 813"/>
                  <a:gd name="T8" fmla="*/ 0 w 607"/>
                  <a:gd name="T9" fmla="*/ 0 h 813"/>
                  <a:gd name="T10" fmla="*/ 0 w 607"/>
                  <a:gd name="T11" fmla="*/ 0 h 813"/>
                  <a:gd name="T12" fmla="*/ 0 w 607"/>
                  <a:gd name="T13" fmla="*/ 0 h 813"/>
                  <a:gd name="T14" fmla="*/ 0 w 607"/>
                  <a:gd name="T15" fmla="*/ 0 h 813"/>
                  <a:gd name="T16" fmla="*/ 0 w 607"/>
                  <a:gd name="T17" fmla="*/ 0 h 813"/>
                  <a:gd name="T18" fmla="*/ 0 w 607"/>
                  <a:gd name="T19" fmla="*/ 0 h 813"/>
                  <a:gd name="T20" fmla="*/ 0 w 607"/>
                  <a:gd name="T21" fmla="*/ 0 h 8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7"/>
                  <a:gd name="T34" fmla="*/ 0 h 813"/>
                  <a:gd name="T35" fmla="*/ 607 w 607"/>
                  <a:gd name="T36" fmla="*/ 813 h 8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7" h="813">
                    <a:moveTo>
                      <a:pt x="0" y="788"/>
                    </a:moveTo>
                    <a:lnTo>
                      <a:pt x="551" y="0"/>
                    </a:lnTo>
                    <a:lnTo>
                      <a:pt x="566" y="5"/>
                    </a:lnTo>
                    <a:lnTo>
                      <a:pt x="580" y="12"/>
                    </a:lnTo>
                    <a:lnTo>
                      <a:pt x="594" y="17"/>
                    </a:lnTo>
                    <a:lnTo>
                      <a:pt x="607" y="23"/>
                    </a:lnTo>
                    <a:lnTo>
                      <a:pt x="57" y="813"/>
                    </a:lnTo>
                    <a:lnTo>
                      <a:pt x="43" y="807"/>
                    </a:lnTo>
                    <a:lnTo>
                      <a:pt x="30" y="800"/>
                    </a:lnTo>
                    <a:lnTo>
                      <a:pt x="14" y="795"/>
                    </a:lnTo>
                    <a:lnTo>
                      <a:pt x="0" y="788"/>
                    </a:lnTo>
                    <a:close/>
                  </a:path>
                </a:pathLst>
              </a:custGeom>
              <a:solidFill>
                <a:srgbClr val="C3C6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2" name="Freeform 560"/>
              <p:cNvSpPr>
                <a:spLocks/>
              </p:cNvSpPr>
              <p:nvPr/>
            </p:nvSpPr>
            <p:spPr bwMode="auto">
              <a:xfrm>
                <a:off x="3490" y="1972"/>
                <a:ext cx="76" cy="102"/>
              </a:xfrm>
              <a:custGeom>
                <a:avLst/>
                <a:gdLst>
                  <a:gd name="T0" fmla="*/ 0 w 607"/>
                  <a:gd name="T1" fmla="*/ 0 h 816"/>
                  <a:gd name="T2" fmla="*/ 0 w 607"/>
                  <a:gd name="T3" fmla="*/ 0 h 816"/>
                  <a:gd name="T4" fmla="*/ 0 w 607"/>
                  <a:gd name="T5" fmla="*/ 0 h 816"/>
                  <a:gd name="T6" fmla="*/ 0 w 607"/>
                  <a:gd name="T7" fmla="*/ 0 h 816"/>
                  <a:gd name="T8" fmla="*/ 0 w 607"/>
                  <a:gd name="T9" fmla="*/ 0 h 816"/>
                  <a:gd name="T10" fmla="*/ 0 w 607"/>
                  <a:gd name="T11" fmla="*/ 0 h 816"/>
                  <a:gd name="T12" fmla="*/ 0 w 607"/>
                  <a:gd name="T13" fmla="*/ 0 h 816"/>
                  <a:gd name="T14" fmla="*/ 0 w 607"/>
                  <a:gd name="T15" fmla="*/ 0 h 816"/>
                  <a:gd name="T16" fmla="*/ 0 w 607"/>
                  <a:gd name="T17" fmla="*/ 0 h 816"/>
                  <a:gd name="T18" fmla="*/ 0 w 607"/>
                  <a:gd name="T19" fmla="*/ 0 h 816"/>
                  <a:gd name="T20" fmla="*/ 0 w 607"/>
                  <a:gd name="T21" fmla="*/ 0 h 8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7"/>
                  <a:gd name="T34" fmla="*/ 0 h 816"/>
                  <a:gd name="T35" fmla="*/ 607 w 607"/>
                  <a:gd name="T36" fmla="*/ 816 h 8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7" h="816">
                    <a:moveTo>
                      <a:pt x="0" y="790"/>
                    </a:moveTo>
                    <a:lnTo>
                      <a:pt x="551" y="0"/>
                    </a:lnTo>
                    <a:lnTo>
                      <a:pt x="566" y="7"/>
                    </a:lnTo>
                    <a:lnTo>
                      <a:pt x="580" y="13"/>
                    </a:lnTo>
                    <a:lnTo>
                      <a:pt x="593" y="20"/>
                    </a:lnTo>
                    <a:lnTo>
                      <a:pt x="607" y="27"/>
                    </a:lnTo>
                    <a:lnTo>
                      <a:pt x="56" y="816"/>
                    </a:lnTo>
                    <a:lnTo>
                      <a:pt x="43" y="810"/>
                    </a:lnTo>
                    <a:lnTo>
                      <a:pt x="29" y="803"/>
                    </a:lnTo>
                    <a:lnTo>
                      <a:pt x="15" y="797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5C7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3" name="Freeform 561"/>
              <p:cNvSpPr>
                <a:spLocks/>
              </p:cNvSpPr>
              <p:nvPr/>
            </p:nvSpPr>
            <p:spPr bwMode="auto">
              <a:xfrm>
                <a:off x="3493" y="1974"/>
                <a:ext cx="76" cy="102"/>
              </a:xfrm>
              <a:custGeom>
                <a:avLst/>
                <a:gdLst>
                  <a:gd name="T0" fmla="*/ 0 w 604"/>
                  <a:gd name="T1" fmla="*/ 0 h 817"/>
                  <a:gd name="T2" fmla="*/ 0 w 604"/>
                  <a:gd name="T3" fmla="*/ 0 h 817"/>
                  <a:gd name="T4" fmla="*/ 0 w 604"/>
                  <a:gd name="T5" fmla="*/ 0 h 817"/>
                  <a:gd name="T6" fmla="*/ 0 w 604"/>
                  <a:gd name="T7" fmla="*/ 0 h 817"/>
                  <a:gd name="T8" fmla="*/ 0 w 604"/>
                  <a:gd name="T9" fmla="*/ 0 h 817"/>
                  <a:gd name="T10" fmla="*/ 0 w 604"/>
                  <a:gd name="T11" fmla="*/ 0 h 817"/>
                  <a:gd name="T12" fmla="*/ 0 w 604"/>
                  <a:gd name="T13" fmla="*/ 0 h 817"/>
                  <a:gd name="T14" fmla="*/ 0 w 604"/>
                  <a:gd name="T15" fmla="*/ 0 h 817"/>
                  <a:gd name="T16" fmla="*/ 0 w 604"/>
                  <a:gd name="T17" fmla="*/ 0 h 817"/>
                  <a:gd name="T18" fmla="*/ 0 w 604"/>
                  <a:gd name="T19" fmla="*/ 0 h 817"/>
                  <a:gd name="T20" fmla="*/ 0 w 604"/>
                  <a:gd name="T21" fmla="*/ 0 h 8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4"/>
                  <a:gd name="T34" fmla="*/ 0 h 817"/>
                  <a:gd name="T35" fmla="*/ 604 w 604"/>
                  <a:gd name="T36" fmla="*/ 817 h 8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4" h="817">
                    <a:moveTo>
                      <a:pt x="0" y="790"/>
                    </a:moveTo>
                    <a:lnTo>
                      <a:pt x="550" y="0"/>
                    </a:lnTo>
                    <a:lnTo>
                      <a:pt x="565" y="7"/>
                    </a:lnTo>
                    <a:lnTo>
                      <a:pt x="578" y="14"/>
                    </a:lnTo>
                    <a:lnTo>
                      <a:pt x="591" y="21"/>
                    </a:lnTo>
                    <a:lnTo>
                      <a:pt x="604" y="28"/>
                    </a:lnTo>
                    <a:lnTo>
                      <a:pt x="54" y="817"/>
                    </a:lnTo>
                    <a:lnTo>
                      <a:pt x="41" y="811"/>
                    </a:lnTo>
                    <a:lnTo>
                      <a:pt x="27" y="804"/>
                    </a:lnTo>
                    <a:lnTo>
                      <a:pt x="14" y="797"/>
                    </a:lnTo>
                    <a:lnTo>
                      <a:pt x="0" y="790"/>
                    </a:lnTo>
                    <a:close/>
                  </a:path>
                </a:pathLst>
              </a:custGeom>
              <a:solidFill>
                <a:srgbClr val="C7C9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4" name="Freeform 562"/>
              <p:cNvSpPr>
                <a:spLocks/>
              </p:cNvSpPr>
              <p:nvPr/>
            </p:nvSpPr>
            <p:spPr bwMode="auto">
              <a:xfrm>
                <a:off x="3497" y="1975"/>
                <a:ext cx="75" cy="103"/>
              </a:xfrm>
              <a:custGeom>
                <a:avLst/>
                <a:gdLst>
                  <a:gd name="T0" fmla="*/ 0 w 603"/>
                  <a:gd name="T1" fmla="*/ 0 h 819"/>
                  <a:gd name="T2" fmla="*/ 0 w 603"/>
                  <a:gd name="T3" fmla="*/ 0 h 819"/>
                  <a:gd name="T4" fmla="*/ 0 w 603"/>
                  <a:gd name="T5" fmla="*/ 0 h 819"/>
                  <a:gd name="T6" fmla="*/ 0 w 603"/>
                  <a:gd name="T7" fmla="*/ 0 h 819"/>
                  <a:gd name="T8" fmla="*/ 0 w 603"/>
                  <a:gd name="T9" fmla="*/ 0 h 819"/>
                  <a:gd name="T10" fmla="*/ 0 w 603"/>
                  <a:gd name="T11" fmla="*/ 0 h 819"/>
                  <a:gd name="T12" fmla="*/ 0 w 603"/>
                  <a:gd name="T13" fmla="*/ 0 h 819"/>
                  <a:gd name="T14" fmla="*/ 0 w 603"/>
                  <a:gd name="T15" fmla="*/ 0 h 819"/>
                  <a:gd name="T16" fmla="*/ 0 w 603"/>
                  <a:gd name="T17" fmla="*/ 0 h 819"/>
                  <a:gd name="T18" fmla="*/ 0 w 603"/>
                  <a:gd name="T19" fmla="*/ 0 h 819"/>
                  <a:gd name="T20" fmla="*/ 0 w 603"/>
                  <a:gd name="T21" fmla="*/ 0 h 8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3"/>
                  <a:gd name="T34" fmla="*/ 0 h 819"/>
                  <a:gd name="T35" fmla="*/ 603 w 603"/>
                  <a:gd name="T36" fmla="*/ 819 h 8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3" h="819">
                    <a:moveTo>
                      <a:pt x="0" y="789"/>
                    </a:moveTo>
                    <a:lnTo>
                      <a:pt x="551" y="0"/>
                    </a:lnTo>
                    <a:lnTo>
                      <a:pt x="564" y="7"/>
                    </a:lnTo>
                    <a:lnTo>
                      <a:pt x="578" y="15"/>
                    </a:lnTo>
                    <a:lnTo>
                      <a:pt x="591" y="22"/>
                    </a:lnTo>
                    <a:lnTo>
                      <a:pt x="603" y="30"/>
                    </a:lnTo>
                    <a:lnTo>
                      <a:pt x="53" y="819"/>
                    </a:lnTo>
                    <a:lnTo>
                      <a:pt x="40" y="811"/>
                    </a:lnTo>
                    <a:lnTo>
                      <a:pt x="27" y="804"/>
                    </a:lnTo>
                    <a:lnTo>
                      <a:pt x="14" y="797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8CA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5" name="Freeform 563"/>
              <p:cNvSpPr>
                <a:spLocks/>
              </p:cNvSpPr>
              <p:nvPr/>
            </p:nvSpPr>
            <p:spPr bwMode="auto">
              <a:xfrm>
                <a:off x="3500" y="1977"/>
                <a:ext cx="75" cy="103"/>
              </a:xfrm>
              <a:custGeom>
                <a:avLst/>
                <a:gdLst>
                  <a:gd name="T0" fmla="*/ 0 w 601"/>
                  <a:gd name="T1" fmla="*/ 0 h 821"/>
                  <a:gd name="T2" fmla="*/ 0 w 601"/>
                  <a:gd name="T3" fmla="*/ 0 h 821"/>
                  <a:gd name="T4" fmla="*/ 0 w 601"/>
                  <a:gd name="T5" fmla="*/ 0 h 821"/>
                  <a:gd name="T6" fmla="*/ 0 w 601"/>
                  <a:gd name="T7" fmla="*/ 0 h 821"/>
                  <a:gd name="T8" fmla="*/ 0 w 601"/>
                  <a:gd name="T9" fmla="*/ 0 h 821"/>
                  <a:gd name="T10" fmla="*/ 0 w 601"/>
                  <a:gd name="T11" fmla="*/ 0 h 821"/>
                  <a:gd name="T12" fmla="*/ 0 w 601"/>
                  <a:gd name="T13" fmla="*/ 0 h 821"/>
                  <a:gd name="T14" fmla="*/ 0 w 601"/>
                  <a:gd name="T15" fmla="*/ 0 h 821"/>
                  <a:gd name="T16" fmla="*/ 0 w 601"/>
                  <a:gd name="T17" fmla="*/ 0 h 821"/>
                  <a:gd name="T18" fmla="*/ 0 w 601"/>
                  <a:gd name="T19" fmla="*/ 0 h 821"/>
                  <a:gd name="T20" fmla="*/ 0 w 601"/>
                  <a:gd name="T21" fmla="*/ 0 h 8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1"/>
                  <a:gd name="T34" fmla="*/ 0 h 821"/>
                  <a:gd name="T35" fmla="*/ 601 w 601"/>
                  <a:gd name="T36" fmla="*/ 821 h 8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1" h="821">
                    <a:moveTo>
                      <a:pt x="0" y="789"/>
                    </a:moveTo>
                    <a:lnTo>
                      <a:pt x="550" y="0"/>
                    </a:lnTo>
                    <a:lnTo>
                      <a:pt x="564" y="8"/>
                    </a:lnTo>
                    <a:lnTo>
                      <a:pt x="577" y="16"/>
                    </a:lnTo>
                    <a:lnTo>
                      <a:pt x="589" y="25"/>
                    </a:lnTo>
                    <a:lnTo>
                      <a:pt x="601" y="32"/>
                    </a:lnTo>
                    <a:lnTo>
                      <a:pt x="52" y="821"/>
                    </a:lnTo>
                    <a:lnTo>
                      <a:pt x="39" y="813"/>
                    </a:lnTo>
                    <a:lnTo>
                      <a:pt x="26" y="806"/>
                    </a:lnTo>
                    <a:lnTo>
                      <a:pt x="13" y="798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ACC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6" name="Freeform 564"/>
              <p:cNvSpPr>
                <a:spLocks/>
              </p:cNvSpPr>
              <p:nvPr/>
            </p:nvSpPr>
            <p:spPr bwMode="auto">
              <a:xfrm>
                <a:off x="3503" y="1979"/>
                <a:ext cx="76" cy="103"/>
              </a:xfrm>
              <a:custGeom>
                <a:avLst/>
                <a:gdLst>
                  <a:gd name="T0" fmla="*/ 0 w 600"/>
                  <a:gd name="T1" fmla="*/ 0 h 821"/>
                  <a:gd name="T2" fmla="*/ 0 w 600"/>
                  <a:gd name="T3" fmla="*/ 0 h 821"/>
                  <a:gd name="T4" fmla="*/ 0 w 600"/>
                  <a:gd name="T5" fmla="*/ 0 h 821"/>
                  <a:gd name="T6" fmla="*/ 0 w 600"/>
                  <a:gd name="T7" fmla="*/ 0 h 821"/>
                  <a:gd name="T8" fmla="*/ 0 w 600"/>
                  <a:gd name="T9" fmla="*/ 0 h 821"/>
                  <a:gd name="T10" fmla="*/ 0 w 600"/>
                  <a:gd name="T11" fmla="*/ 0 h 821"/>
                  <a:gd name="T12" fmla="*/ 0 w 600"/>
                  <a:gd name="T13" fmla="*/ 0 h 821"/>
                  <a:gd name="T14" fmla="*/ 0 w 600"/>
                  <a:gd name="T15" fmla="*/ 0 h 821"/>
                  <a:gd name="T16" fmla="*/ 0 w 600"/>
                  <a:gd name="T17" fmla="*/ 0 h 821"/>
                  <a:gd name="T18" fmla="*/ 0 w 600"/>
                  <a:gd name="T19" fmla="*/ 0 h 821"/>
                  <a:gd name="T20" fmla="*/ 0 w 600"/>
                  <a:gd name="T21" fmla="*/ 0 h 8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0"/>
                  <a:gd name="T34" fmla="*/ 0 h 821"/>
                  <a:gd name="T35" fmla="*/ 600 w 600"/>
                  <a:gd name="T36" fmla="*/ 821 h 8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0" h="821">
                    <a:moveTo>
                      <a:pt x="0" y="789"/>
                    </a:moveTo>
                    <a:lnTo>
                      <a:pt x="550" y="0"/>
                    </a:lnTo>
                    <a:lnTo>
                      <a:pt x="563" y="9"/>
                    </a:lnTo>
                    <a:lnTo>
                      <a:pt x="576" y="17"/>
                    </a:lnTo>
                    <a:lnTo>
                      <a:pt x="588" y="26"/>
                    </a:lnTo>
                    <a:lnTo>
                      <a:pt x="600" y="35"/>
                    </a:lnTo>
                    <a:lnTo>
                      <a:pt x="51" y="821"/>
                    </a:lnTo>
                    <a:lnTo>
                      <a:pt x="39" y="814"/>
                    </a:lnTo>
                    <a:lnTo>
                      <a:pt x="26" y="805"/>
                    </a:lnTo>
                    <a:lnTo>
                      <a:pt x="13" y="797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BCE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7" name="Freeform 565"/>
              <p:cNvSpPr>
                <a:spLocks/>
              </p:cNvSpPr>
              <p:nvPr/>
            </p:nvSpPr>
            <p:spPr bwMode="auto">
              <a:xfrm>
                <a:off x="3507" y="1981"/>
                <a:ext cx="74" cy="103"/>
              </a:xfrm>
              <a:custGeom>
                <a:avLst/>
                <a:gdLst>
                  <a:gd name="T0" fmla="*/ 0 w 597"/>
                  <a:gd name="T1" fmla="*/ 0 h 824"/>
                  <a:gd name="T2" fmla="*/ 0 w 597"/>
                  <a:gd name="T3" fmla="*/ 0 h 824"/>
                  <a:gd name="T4" fmla="*/ 0 w 597"/>
                  <a:gd name="T5" fmla="*/ 0 h 824"/>
                  <a:gd name="T6" fmla="*/ 0 w 597"/>
                  <a:gd name="T7" fmla="*/ 0 h 824"/>
                  <a:gd name="T8" fmla="*/ 0 w 597"/>
                  <a:gd name="T9" fmla="*/ 0 h 824"/>
                  <a:gd name="T10" fmla="*/ 0 w 597"/>
                  <a:gd name="T11" fmla="*/ 0 h 824"/>
                  <a:gd name="T12" fmla="*/ 0 w 597"/>
                  <a:gd name="T13" fmla="*/ 0 h 824"/>
                  <a:gd name="T14" fmla="*/ 0 w 597"/>
                  <a:gd name="T15" fmla="*/ 0 h 824"/>
                  <a:gd name="T16" fmla="*/ 0 w 597"/>
                  <a:gd name="T17" fmla="*/ 0 h 824"/>
                  <a:gd name="T18" fmla="*/ 0 w 597"/>
                  <a:gd name="T19" fmla="*/ 0 h 824"/>
                  <a:gd name="T20" fmla="*/ 0 w 597"/>
                  <a:gd name="T21" fmla="*/ 0 h 8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7"/>
                  <a:gd name="T34" fmla="*/ 0 h 824"/>
                  <a:gd name="T35" fmla="*/ 597 w 597"/>
                  <a:gd name="T36" fmla="*/ 824 h 8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7" h="824">
                    <a:moveTo>
                      <a:pt x="0" y="789"/>
                    </a:moveTo>
                    <a:lnTo>
                      <a:pt x="549" y="0"/>
                    </a:lnTo>
                    <a:lnTo>
                      <a:pt x="562" y="10"/>
                    </a:lnTo>
                    <a:lnTo>
                      <a:pt x="574" y="19"/>
                    </a:lnTo>
                    <a:lnTo>
                      <a:pt x="586" y="29"/>
                    </a:lnTo>
                    <a:lnTo>
                      <a:pt x="597" y="37"/>
                    </a:lnTo>
                    <a:lnTo>
                      <a:pt x="50" y="824"/>
                    </a:lnTo>
                    <a:lnTo>
                      <a:pt x="38" y="815"/>
                    </a:lnTo>
                    <a:lnTo>
                      <a:pt x="25" y="806"/>
                    </a:lnTo>
                    <a:lnTo>
                      <a:pt x="13" y="798"/>
                    </a:lnTo>
                    <a:lnTo>
                      <a:pt x="0" y="789"/>
                    </a:lnTo>
                    <a:close/>
                  </a:path>
                </a:pathLst>
              </a:custGeom>
              <a:solidFill>
                <a:srgbClr val="CECF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8" name="Freeform 566"/>
              <p:cNvSpPr>
                <a:spLocks/>
              </p:cNvSpPr>
              <p:nvPr/>
            </p:nvSpPr>
            <p:spPr bwMode="auto">
              <a:xfrm>
                <a:off x="3510" y="1983"/>
                <a:ext cx="74" cy="103"/>
              </a:xfrm>
              <a:custGeom>
                <a:avLst/>
                <a:gdLst>
                  <a:gd name="T0" fmla="*/ 0 w 595"/>
                  <a:gd name="T1" fmla="*/ 0 h 823"/>
                  <a:gd name="T2" fmla="*/ 0 w 595"/>
                  <a:gd name="T3" fmla="*/ 0 h 823"/>
                  <a:gd name="T4" fmla="*/ 0 w 595"/>
                  <a:gd name="T5" fmla="*/ 0 h 823"/>
                  <a:gd name="T6" fmla="*/ 0 w 595"/>
                  <a:gd name="T7" fmla="*/ 0 h 823"/>
                  <a:gd name="T8" fmla="*/ 0 w 595"/>
                  <a:gd name="T9" fmla="*/ 0 h 823"/>
                  <a:gd name="T10" fmla="*/ 0 w 595"/>
                  <a:gd name="T11" fmla="*/ 0 h 823"/>
                  <a:gd name="T12" fmla="*/ 0 w 595"/>
                  <a:gd name="T13" fmla="*/ 0 h 823"/>
                  <a:gd name="T14" fmla="*/ 0 w 595"/>
                  <a:gd name="T15" fmla="*/ 0 h 823"/>
                  <a:gd name="T16" fmla="*/ 0 w 595"/>
                  <a:gd name="T17" fmla="*/ 0 h 823"/>
                  <a:gd name="T18" fmla="*/ 0 w 595"/>
                  <a:gd name="T19" fmla="*/ 0 h 823"/>
                  <a:gd name="T20" fmla="*/ 0 w 595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5"/>
                  <a:gd name="T34" fmla="*/ 0 h 823"/>
                  <a:gd name="T35" fmla="*/ 595 w 595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5" h="823">
                    <a:moveTo>
                      <a:pt x="0" y="786"/>
                    </a:moveTo>
                    <a:lnTo>
                      <a:pt x="549" y="0"/>
                    </a:lnTo>
                    <a:lnTo>
                      <a:pt x="561" y="10"/>
                    </a:lnTo>
                    <a:lnTo>
                      <a:pt x="573" y="19"/>
                    </a:lnTo>
                    <a:lnTo>
                      <a:pt x="584" y="29"/>
                    </a:lnTo>
                    <a:lnTo>
                      <a:pt x="595" y="40"/>
                    </a:lnTo>
                    <a:lnTo>
                      <a:pt x="47" y="823"/>
                    </a:lnTo>
                    <a:lnTo>
                      <a:pt x="37" y="813"/>
                    </a:lnTo>
                    <a:lnTo>
                      <a:pt x="25" y="805"/>
                    </a:lnTo>
                    <a:lnTo>
                      <a:pt x="12" y="796"/>
                    </a:lnTo>
                    <a:lnTo>
                      <a:pt x="0" y="786"/>
                    </a:lnTo>
                    <a:close/>
                  </a:path>
                </a:pathLst>
              </a:custGeom>
              <a:solidFill>
                <a:srgbClr val="CFD1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89" name="Freeform 567"/>
              <p:cNvSpPr>
                <a:spLocks/>
              </p:cNvSpPr>
              <p:nvPr/>
            </p:nvSpPr>
            <p:spPr bwMode="auto">
              <a:xfrm>
                <a:off x="3513" y="1986"/>
                <a:ext cx="74" cy="103"/>
              </a:xfrm>
              <a:custGeom>
                <a:avLst/>
                <a:gdLst>
                  <a:gd name="T0" fmla="*/ 0 w 590"/>
                  <a:gd name="T1" fmla="*/ 0 h 825"/>
                  <a:gd name="T2" fmla="*/ 0 w 590"/>
                  <a:gd name="T3" fmla="*/ 0 h 825"/>
                  <a:gd name="T4" fmla="*/ 0 w 590"/>
                  <a:gd name="T5" fmla="*/ 0 h 825"/>
                  <a:gd name="T6" fmla="*/ 0 w 590"/>
                  <a:gd name="T7" fmla="*/ 0 h 825"/>
                  <a:gd name="T8" fmla="*/ 0 w 590"/>
                  <a:gd name="T9" fmla="*/ 0 h 825"/>
                  <a:gd name="T10" fmla="*/ 0 w 590"/>
                  <a:gd name="T11" fmla="*/ 0 h 825"/>
                  <a:gd name="T12" fmla="*/ 0 w 590"/>
                  <a:gd name="T13" fmla="*/ 0 h 825"/>
                  <a:gd name="T14" fmla="*/ 0 w 590"/>
                  <a:gd name="T15" fmla="*/ 0 h 825"/>
                  <a:gd name="T16" fmla="*/ 0 w 590"/>
                  <a:gd name="T17" fmla="*/ 0 h 825"/>
                  <a:gd name="T18" fmla="*/ 0 w 590"/>
                  <a:gd name="T19" fmla="*/ 0 h 825"/>
                  <a:gd name="T20" fmla="*/ 0 w 590"/>
                  <a:gd name="T21" fmla="*/ 0 h 8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0"/>
                  <a:gd name="T34" fmla="*/ 0 h 825"/>
                  <a:gd name="T35" fmla="*/ 590 w 590"/>
                  <a:gd name="T36" fmla="*/ 825 h 8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0" h="825">
                    <a:moveTo>
                      <a:pt x="0" y="787"/>
                    </a:moveTo>
                    <a:lnTo>
                      <a:pt x="547" y="0"/>
                    </a:lnTo>
                    <a:lnTo>
                      <a:pt x="559" y="11"/>
                    </a:lnTo>
                    <a:lnTo>
                      <a:pt x="570" y="22"/>
                    </a:lnTo>
                    <a:lnTo>
                      <a:pt x="580" y="33"/>
                    </a:lnTo>
                    <a:lnTo>
                      <a:pt x="590" y="44"/>
                    </a:lnTo>
                    <a:lnTo>
                      <a:pt x="46" y="825"/>
                    </a:lnTo>
                    <a:lnTo>
                      <a:pt x="34" y="815"/>
                    </a:lnTo>
                    <a:lnTo>
                      <a:pt x="23" y="805"/>
                    </a:lnTo>
                    <a:lnTo>
                      <a:pt x="12" y="795"/>
                    </a:lnTo>
                    <a:lnTo>
                      <a:pt x="0" y="787"/>
                    </a:lnTo>
                    <a:close/>
                  </a:path>
                </a:pathLst>
              </a:custGeom>
              <a:solidFill>
                <a:srgbClr val="D1D2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0" name="Freeform 568"/>
              <p:cNvSpPr>
                <a:spLocks/>
              </p:cNvSpPr>
              <p:nvPr/>
            </p:nvSpPr>
            <p:spPr bwMode="auto">
              <a:xfrm>
                <a:off x="3516" y="1988"/>
                <a:ext cx="73" cy="103"/>
              </a:xfrm>
              <a:custGeom>
                <a:avLst/>
                <a:gdLst>
                  <a:gd name="T0" fmla="*/ 0 w 589"/>
                  <a:gd name="T1" fmla="*/ 0 h 823"/>
                  <a:gd name="T2" fmla="*/ 0 w 589"/>
                  <a:gd name="T3" fmla="*/ 0 h 823"/>
                  <a:gd name="T4" fmla="*/ 0 w 589"/>
                  <a:gd name="T5" fmla="*/ 0 h 823"/>
                  <a:gd name="T6" fmla="*/ 0 w 589"/>
                  <a:gd name="T7" fmla="*/ 0 h 823"/>
                  <a:gd name="T8" fmla="*/ 0 w 589"/>
                  <a:gd name="T9" fmla="*/ 0 h 823"/>
                  <a:gd name="T10" fmla="*/ 0 w 589"/>
                  <a:gd name="T11" fmla="*/ 0 h 823"/>
                  <a:gd name="T12" fmla="*/ 0 w 589"/>
                  <a:gd name="T13" fmla="*/ 0 h 823"/>
                  <a:gd name="T14" fmla="*/ 0 w 589"/>
                  <a:gd name="T15" fmla="*/ 0 h 823"/>
                  <a:gd name="T16" fmla="*/ 0 w 589"/>
                  <a:gd name="T17" fmla="*/ 0 h 823"/>
                  <a:gd name="T18" fmla="*/ 0 w 589"/>
                  <a:gd name="T19" fmla="*/ 0 h 823"/>
                  <a:gd name="T20" fmla="*/ 0 w 589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9"/>
                  <a:gd name="T34" fmla="*/ 0 h 823"/>
                  <a:gd name="T35" fmla="*/ 589 w 589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9" h="823">
                    <a:moveTo>
                      <a:pt x="0" y="783"/>
                    </a:moveTo>
                    <a:lnTo>
                      <a:pt x="548" y="0"/>
                    </a:lnTo>
                    <a:lnTo>
                      <a:pt x="558" y="11"/>
                    </a:lnTo>
                    <a:lnTo>
                      <a:pt x="569" y="23"/>
                    </a:lnTo>
                    <a:lnTo>
                      <a:pt x="579" y="35"/>
                    </a:lnTo>
                    <a:lnTo>
                      <a:pt x="589" y="46"/>
                    </a:lnTo>
                    <a:lnTo>
                      <a:pt x="46" y="823"/>
                    </a:lnTo>
                    <a:lnTo>
                      <a:pt x="35" y="814"/>
                    </a:lnTo>
                    <a:lnTo>
                      <a:pt x="24" y="803"/>
                    </a:lnTo>
                    <a:lnTo>
                      <a:pt x="12" y="793"/>
                    </a:lnTo>
                    <a:lnTo>
                      <a:pt x="0" y="783"/>
                    </a:lnTo>
                    <a:close/>
                  </a:path>
                </a:pathLst>
              </a:custGeom>
              <a:solidFill>
                <a:srgbClr val="D3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1" name="Freeform 569"/>
              <p:cNvSpPr>
                <a:spLocks/>
              </p:cNvSpPr>
              <p:nvPr/>
            </p:nvSpPr>
            <p:spPr bwMode="auto">
              <a:xfrm>
                <a:off x="3519" y="1991"/>
                <a:ext cx="73" cy="103"/>
              </a:xfrm>
              <a:custGeom>
                <a:avLst/>
                <a:gdLst>
                  <a:gd name="T0" fmla="*/ 0 w 583"/>
                  <a:gd name="T1" fmla="*/ 0 h 823"/>
                  <a:gd name="T2" fmla="*/ 0 w 583"/>
                  <a:gd name="T3" fmla="*/ 0 h 823"/>
                  <a:gd name="T4" fmla="*/ 0 w 583"/>
                  <a:gd name="T5" fmla="*/ 0 h 823"/>
                  <a:gd name="T6" fmla="*/ 0 w 583"/>
                  <a:gd name="T7" fmla="*/ 0 h 823"/>
                  <a:gd name="T8" fmla="*/ 0 w 583"/>
                  <a:gd name="T9" fmla="*/ 0 h 823"/>
                  <a:gd name="T10" fmla="*/ 0 w 583"/>
                  <a:gd name="T11" fmla="*/ 0 h 823"/>
                  <a:gd name="T12" fmla="*/ 0 w 583"/>
                  <a:gd name="T13" fmla="*/ 0 h 823"/>
                  <a:gd name="T14" fmla="*/ 0 w 583"/>
                  <a:gd name="T15" fmla="*/ 0 h 823"/>
                  <a:gd name="T16" fmla="*/ 0 w 583"/>
                  <a:gd name="T17" fmla="*/ 0 h 823"/>
                  <a:gd name="T18" fmla="*/ 0 w 583"/>
                  <a:gd name="T19" fmla="*/ 0 h 823"/>
                  <a:gd name="T20" fmla="*/ 0 w 583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3"/>
                  <a:gd name="T34" fmla="*/ 0 h 823"/>
                  <a:gd name="T35" fmla="*/ 583 w 583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3" h="823">
                    <a:moveTo>
                      <a:pt x="0" y="781"/>
                    </a:moveTo>
                    <a:lnTo>
                      <a:pt x="544" y="0"/>
                    </a:lnTo>
                    <a:lnTo>
                      <a:pt x="555" y="13"/>
                    </a:lnTo>
                    <a:lnTo>
                      <a:pt x="566" y="25"/>
                    </a:lnTo>
                    <a:lnTo>
                      <a:pt x="574" y="38"/>
                    </a:lnTo>
                    <a:lnTo>
                      <a:pt x="583" y="50"/>
                    </a:lnTo>
                    <a:lnTo>
                      <a:pt x="44" y="823"/>
                    </a:lnTo>
                    <a:lnTo>
                      <a:pt x="34" y="812"/>
                    </a:lnTo>
                    <a:lnTo>
                      <a:pt x="23" y="801"/>
                    </a:lnTo>
                    <a:lnTo>
                      <a:pt x="11" y="792"/>
                    </a:lnTo>
                    <a:lnTo>
                      <a:pt x="0" y="781"/>
                    </a:lnTo>
                    <a:close/>
                  </a:path>
                </a:pathLst>
              </a:custGeom>
              <a:solidFill>
                <a:srgbClr val="D4D6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2" name="Freeform 570"/>
              <p:cNvSpPr>
                <a:spLocks/>
              </p:cNvSpPr>
              <p:nvPr/>
            </p:nvSpPr>
            <p:spPr bwMode="auto">
              <a:xfrm>
                <a:off x="3521" y="1994"/>
                <a:ext cx="73" cy="103"/>
              </a:xfrm>
              <a:custGeom>
                <a:avLst/>
                <a:gdLst>
                  <a:gd name="T0" fmla="*/ 0 w 578"/>
                  <a:gd name="T1" fmla="*/ 0 h 823"/>
                  <a:gd name="T2" fmla="*/ 0 w 578"/>
                  <a:gd name="T3" fmla="*/ 0 h 823"/>
                  <a:gd name="T4" fmla="*/ 0 w 578"/>
                  <a:gd name="T5" fmla="*/ 0 h 823"/>
                  <a:gd name="T6" fmla="*/ 0 w 578"/>
                  <a:gd name="T7" fmla="*/ 0 h 823"/>
                  <a:gd name="T8" fmla="*/ 0 w 578"/>
                  <a:gd name="T9" fmla="*/ 0 h 823"/>
                  <a:gd name="T10" fmla="*/ 0 w 578"/>
                  <a:gd name="T11" fmla="*/ 0 h 823"/>
                  <a:gd name="T12" fmla="*/ 0 w 578"/>
                  <a:gd name="T13" fmla="*/ 0 h 823"/>
                  <a:gd name="T14" fmla="*/ 0 w 578"/>
                  <a:gd name="T15" fmla="*/ 0 h 823"/>
                  <a:gd name="T16" fmla="*/ 0 w 578"/>
                  <a:gd name="T17" fmla="*/ 0 h 823"/>
                  <a:gd name="T18" fmla="*/ 0 w 578"/>
                  <a:gd name="T19" fmla="*/ 0 h 823"/>
                  <a:gd name="T20" fmla="*/ 0 w 578"/>
                  <a:gd name="T21" fmla="*/ 0 h 8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8"/>
                  <a:gd name="T34" fmla="*/ 0 h 823"/>
                  <a:gd name="T35" fmla="*/ 578 w 578"/>
                  <a:gd name="T36" fmla="*/ 823 h 8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8" h="823">
                    <a:moveTo>
                      <a:pt x="0" y="777"/>
                    </a:moveTo>
                    <a:lnTo>
                      <a:pt x="543" y="0"/>
                    </a:lnTo>
                    <a:lnTo>
                      <a:pt x="552" y="14"/>
                    </a:lnTo>
                    <a:lnTo>
                      <a:pt x="562" y="28"/>
                    </a:lnTo>
                    <a:lnTo>
                      <a:pt x="571" y="41"/>
                    </a:lnTo>
                    <a:lnTo>
                      <a:pt x="578" y="54"/>
                    </a:lnTo>
                    <a:lnTo>
                      <a:pt x="42" y="823"/>
                    </a:lnTo>
                    <a:lnTo>
                      <a:pt x="32" y="811"/>
                    </a:lnTo>
                    <a:lnTo>
                      <a:pt x="23" y="800"/>
                    </a:lnTo>
                    <a:lnTo>
                      <a:pt x="12" y="788"/>
                    </a:lnTo>
                    <a:lnTo>
                      <a:pt x="0" y="777"/>
                    </a:lnTo>
                    <a:close/>
                  </a:path>
                </a:pathLst>
              </a:custGeom>
              <a:solidFill>
                <a:srgbClr val="D6D7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3" name="Freeform 571"/>
              <p:cNvSpPr>
                <a:spLocks/>
              </p:cNvSpPr>
              <p:nvPr/>
            </p:nvSpPr>
            <p:spPr bwMode="auto">
              <a:xfrm>
                <a:off x="3524" y="1997"/>
                <a:ext cx="72" cy="103"/>
              </a:xfrm>
              <a:custGeom>
                <a:avLst/>
                <a:gdLst>
                  <a:gd name="T0" fmla="*/ 0 w 571"/>
                  <a:gd name="T1" fmla="*/ 0 h 822"/>
                  <a:gd name="T2" fmla="*/ 0 w 571"/>
                  <a:gd name="T3" fmla="*/ 0 h 822"/>
                  <a:gd name="T4" fmla="*/ 0 w 571"/>
                  <a:gd name="T5" fmla="*/ 0 h 822"/>
                  <a:gd name="T6" fmla="*/ 0 w 571"/>
                  <a:gd name="T7" fmla="*/ 0 h 822"/>
                  <a:gd name="T8" fmla="*/ 0 w 571"/>
                  <a:gd name="T9" fmla="*/ 0 h 822"/>
                  <a:gd name="T10" fmla="*/ 0 w 571"/>
                  <a:gd name="T11" fmla="*/ 0 h 822"/>
                  <a:gd name="T12" fmla="*/ 0 w 571"/>
                  <a:gd name="T13" fmla="*/ 0 h 822"/>
                  <a:gd name="T14" fmla="*/ 0 w 571"/>
                  <a:gd name="T15" fmla="*/ 0 h 822"/>
                  <a:gd name="T16" fmla="*/ 0 w 571"/>
                  <a:gd name="T17" fmla="*/ 0 h 822"/>
                  <a:gd name="T18" fmla="*/ 0 w 571"/>
                  <a:gd name="T19" fmla="*/ 0 h 822"/>
                  <a:gd name="T20" fmla="*/ 0 w 571"/>
                  <a:gd name="T21" fmla="*/ 0 h 8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1"/>
                  <a:gd name="T34" fmla="*/ 0 h 822"/>
                  <a:gd name="T35" fmla="*/ 571 w 571"/>
                  <a:gd name="T36" fmla="*/ 822 h 8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1" h="822">
                    <a:moveTo>
                      <a:pt x="0" y="773"/>
                    </a:moveTo>
                    <a:lnTo>
                      <a:pt x="539" y="0"/>
                    </a:lnTo>
                    <a:lnTo>
                      <a:pt x="549" y="16"/>
                    </a:lnTo>
                    <a:lnTo>
                      <a:pt x="558" y="31"/>
                    </a:lnTo>
                    <a:lnTo>
                      <a:pt x="565" y="45"/>
                    </a:lnTo>
                    <a:lnTo>
                      <a:pt x="571" y="60"/>
                    </a:lnTo>
                    <a:lnTo>
                      <a:pt x="40" y="822"/>
                    </a:lnTo>
                    <a:lnTo>
                      <a:pt x="30" y="810"/>
                    </a:lnTo>
                    <a:lnTo>
                      <a:pt x="21" y="797"/>
                    </a:lnTo>
                    <a:lnTo>
                      <a:pt x="10" y="785"/>
                    </a:lnTo>
                    <a:lnTo>
                      <a:pt x="0" y="773"/>
                    </a:lnTo>
                    <a:close/>
                  </a:path>
                </a:pathLst>
              </a:custGeom>
              <a:solidFill>
                <a:srgbClr val="D7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4" name="Freeform 572"/>
              <p:cNvSpPr>
                <a:spLocks/>
              </p:cNvSpPr>
              <p:nvPr/>
            </p:nvSpPr>
            <p:spPr bwMode="auto">
              <a:xfrm>
                <a:off x="3527" y="2001"/>
                <a:ext cx="70" cy="102"/>
              </a:xfrm>
              <a:custGeom>
                <a:avLst/>
                <a:gdLst>
                  <a:gd name="T0" fmla="*/ 0 w 564"/>
                  <a:gd name="T1" fmla="*/ 0 h 820"/>
                  <a:gd name="T2" fmla="*/ 0 w 564"/>
                  <a:gd name="T3" fmla="*/ 0 h 820"/>
                  <a:gd name="T4" fmla="*/ 0 w 564"/>
                  <a:gd name="T5" fmla="*/ 0 h 820"/>
                  <a:gd name="T6" fmla="*/ 0 w 564"/>
                  <a:gd name="T7" fmla="*/ 0 h 820"/>
                  <a:gd name="T8" fmla="*/ 0 w 564"/>
                  <a:gd name="T9" fmla="*/ 0 h 820"/>
                  <a:gd name="T10" fmla="*/ 0 w 564"/>
                  <a:gd name="T11" fmla="*/ 0 h 820"/>
                  <a:gd name="T12" fmla="*/ 0 w 564"/>
                  <a:gd name="T13" fmla="*/ 0 h 820"/>
                  <a:gd name="T14" fmla="*/ 0 w 564"/>
                  <a:gd name="T15" fmla="*/ 0 h 820"/>
                  <a:gd name="T16" fmla="*/ 0 w 564"/>
                  <a:gd name="T17" fmla="*/ 0 h 820"/>
                  <a:gd name="T18" fmla="*/ 0 w 564"/>
                  <a:gd name="T19" fmla="*/ 0 h 820"/>
                  <a:gd name="T20" fmla="*/ 0 w 564"/>
                  <a:gd name="T21" fmla="*/ 0 h 8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4"/>
                  <a:gd name="T34" fmla="*/ 0 h 820"/>
                  <a:gd name="T35" fmla="*/ 564 w 564"/>
                  <a:gd name="T36" fmla="*/ 820 h 8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4" h="820">
                    <a:moveTo>
                      <a:pt x="0" y="769"/>
                    </a:moveTo>
                    <a:lnTo>
                      <a:pt x="536" y="0"/>
                    </a:lnTo>
                    <a:lnTo>
                      <a:pt x="545" y="20"/>
                    </a:lnTo>
                    <a:lnTo>
                      <a:pt x="554" y="37"/>
                    </a:lnTo>
                    <a:lnTo>
                      <a:pt x="559" y="52"/>
                    </a:lnTo>
                    <a:lnTo>
                      <a:pt x="564" y="65"/>
                    </a:lnTo>
                    <a:lnTo>
                      <a:pt x="37" y="820"/>
                    </a:lnTo>
                    <a:lnTo>
                      <a:pt x="29" y="808"/>
                    </a:lnTo>
                    <a:lnTo>
                      <a:pt x="20" y="795"/>
                    </a:lnTo>
                    <a:lnTo>
                      <a:pt x="10" y="782"/>
                    </a:lnTo>
                    <a:lnTo>
                      <a:pt x="0" y="769"/>
                    </a:lnTo>
                    <a:close/>
                  </a:path>
                </a:pathLst>
              </a:custGeom>
              <a:solidFill>
                <a:srgbClr val="D9DA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5" name="Freeform 573"/>
              <p:cNvSpPr>
                <a:spLocks/>
              </p:cNvSpPr>
              <p:nvPr/>
            </p:nvSpPr>
            <p:spPr bwMode="auto">
              <a:xfrm>
                <a:off x="3529" y="2005"/>
                <a:ext cx="69" cy="102"/>
              </a:xfrm>
              <a:custGeom>
                <a:avLst/>
                <a:gdLst>
                  <a:gd name="T0" fmla="*/ 0 w 550"/>
                  <a:gd name="T1" fmla="*/ 0 h 819"/>
                  <a:gd name="T2" fmla="*/ 0 w 550"/>
                  <a:gd name="T3" fmla="*/ 0 h 819"/>
                  <a:gd name="T4" fmla="*/ 0 w 550"/>
                  <a:gd name="T5" fmla="*/ 0 h 819"/>
                  <a:gd name="T6" fmla="*/ 0 w 550"/>
                  <a:gd name="T7" fmla="*/ 0 h 819"/>
                  <a:gd name="T8" fmla="*/ 0 w 550"/>
                  <a:gd name="T9" fmla="*/ 0 h 819"/>
                  <a:gd name="T10" fmla="*/ 0 w 550"/>
                  <a:gd name="T11" fmla="*/ 0 h 819"/>
                  <a:gd name="T12" fmla="*/ 0 w 550"/>
                  <a:gd name="T13" fmla="*/ 0 h 819"/>
                  <a:gd name="T14" fmla="*/ 0 w 550"/>
                  <a:gd name="T15" fmla="*/ 0 h 819"/>
                  <a:gd name="T16" fmla="*/ 0 w 550"/>
                  <a:gd name="T17" fmla="*/ 0 h 819"/>
                  <a:gd name="T18" fmla="*/ 0 w 550"/>
                  <a:gd name="T19" fmla="*/ 0 h 819"/>
                  <a:gd name="T20" fmla="*/ 0 w 550"/>
                  <a:gd name="T21" fmla="*/ 0 h 819"/>
                  <a:gd name="T22" fmla="*/ 0 w 550"/>
                  <a:gd name="T23" fmla="*/ 0 h 819"/>
                  <a:gd name="T24" fmla="*/ 0 w 550"/>
                  <a:gd name="T25" fmla="*/ 0 h 819"/>
                  <a:gd name="T26" fmla="*/ 0 w 550"/>
                  <a:gd name="T27" fmla="*/ 0 h 819"/>
                  <a:gd name="T28" fmla="*/ 0 w 550"/>
                  <a:gd name="T29" fmla="*/ 0 h 8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0"/>
                  <a:gd name="T46" fmla="*/ 0 h 819"/>
                  <a:gd name="T47" fmla="*/ 550 w 550"/>
                  <a:gd name="T48" fmla="*/ 819 h 81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0" h="819">
                    <a:moveTo>
                      <a:pt x="0" y="762"/>
                    </a:moveTo>
                    <a:lnTo>
                      <a:pt x="531" y="0"/>
                    </a:lnTo>
                    <a:lnTo>
                      <a:pt x="540" y="25"/>
                    </a:lnTo>
                    <a:lnTo>
                      <a:pt x="547" y="43"/>
                    </a:lnTo>
                    <a:lnTo>
                      <a:pt x="549" y="56"/>
                    </a:lnTo>
                    <a:lnTo>
                      <a:pt x="550" y="61"/>
                    </a:lnTo>
                    <a:lnTo>
                      <a:pt x="522" y="105"/>
                    </a:lnTo>
                    <a:lnTo>
                      <a:pt x="495" y="149"/>
                    </a:lnTo>
                    <a:lnTo>
                      <a:pt x="469" y="190"/>
                    </a:lnTo>
                    <a:lnTo>
                      <a:pt x="444" y="229"/>
                    </a:lnTo>
                    <a:lnTo>
                      <a:pt x="33" y="819"/>
                    </a:lnTo>
                    <a:lnTo>
                      <a:pt x="26" y="804"/>
                    </a:lnTo>
                    <a:lnTo>
                      <a:pt x="18" y="790"/>
                    </a:lnTo>
                    <a:lnTo>
                      <a:pt x="9" y="776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DA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6" name="Freeform 574"/>
              <p:cNvSpPr>
                <a:spLocks/>
              </p:cNvSpPr>
              <p:nvPr/>
            </p:nvSpPr>
            <p:spPr bwMode="auto">
              <a:xfrm>
                <a:off x="3531" y="2009"/>
                <a:ext cx="67" cy="102"/>
              </a:xfrm>
              <a:custGeom>
                <a:avLst/>
                <a:gdLst>
                  <a:gd name="T0" fmla="*/ 0 w 533"/>
                  <a:gd name="T1" fmla="*/ 0 h 819"/>
                  <a:gd name="T2" fmla="*/ 0 w 533"/>
                  <a:gd name="T3" fmla="*/ 0 h 819"/>
                  <a:gd name="T4" fmla="*/ 0 w 533"/>
                  <a:gd name="T5" fmla="*/ 0 h 819"/>
                  <a:gd name="T6" fmla="*/ 0 w 533"/>
                  <a:gd name="T7" fmla="*/ 0 h 819"/>
                  <a:gd name="T8" fmla="*/ 0 w 533"/>
                  <a:gd name="T9" fmla="*/ 0 h 819"/>
                  <a:gd name="T10" fmla="*/ 0 w 533"/>
                  <a:gd name="T11" fmla="*/ 0 h 819"/>
                  <a:gd name="T12" fmla="*/ 0 w 533"/>
                  <a:gd name="T13" fmla="*/ 0 h 819"/>
                  <a:gd name="T14" fmla="*/ 0 w 533"/>
                  <a:gd name="T15" fmla="*/ 0 h 819"/>
                  <a:gd name="T16" fmla="*/ 0 w 533"/>
                  <a:gd name="T17" fmla="*/ 0 h 819"/>
                  <a:gd name="T18" fmla="*/ 0 w 533"/>
                  <a:gd name="T19" fmla="*/ 0 h 819"/>
                  <a:gd name="T20" fmla="*/ 0 w 533"/>
                  <a:gd name="T21" fmla="*/ 0 h 819"/>
                  <a:gd name="T22" fmla="*/ 0 w 533"/>
                  <a:gd name="T23" fmla="*/ 0 h 819"/>
                  <a:gd name="T24" fmla="*/ 0 w 533"/>
                  <a:gd name="T25" fmla="*/ 0 h 819"/>
                  <a:gd name="T26" fmla="*/ 0 w 533"/>
                  <a:gd name="T27" fmla="*/ 0 h 819"/>
                  <a:gd name="T28" fmla="*/ 0 w 533"/>
                  <a:gd name="T29" fmla="*/ 0 h 819"/>
                  <a:gd name="T30" fmla="*/ 0 w 533"/>
                  <a:gd name="T31" fmla="*/ 0 h 819"/>
                  <a:gd name="T32" fmla="*/ 0 w 533"/>
                  <a:gd name="T33" fmla="*/ 0 h 8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3"/>
                  <a:gd name="T52" fmla="*/ 0 h 819"/>
                  <a:gd name="T53" fmla="*/ 533 w 533"/>
                  <a:gd name="T54" fmla="*/ 819 h 8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3" h="819">
                    <a:moveTo>
                      <a:pt x="0" y="755"/>
                    </a:moveTo>
                    <a:lnTo>
                      <a:pt x="527" y="0"/>
                    </a:lnTo>
                    <a:lnTo>
                      <a:pt x="532" y="20"/>
                    </a:lnTo>
                    <a:lnTo>
                      <a:pt x="533" y="28"/>
                    </a:lnTo>
                    <a:lnTo>
                      <a:pt x="467" y="132"/>
                    </a:lnTo>
                    <a:lnTo>
                      <a:pt x="410" y="225"/>
                    </a:lnTo>
                    <a:lnTo>
                      <a:pt x="358" y="310"/>
                    </a:lnTo>
                    <a:lnTo>
                      <a:pt x="309" y="390"/>
                    </a:lnTo>
                    <a:lnTo>
                      <a:pt x="261" y="467"/>
                    </a:lnTo>
                    <a:lnTo>
                      <a:pt x="213" y="544"/>
                    </a:lnTo>
                    <a:lnTo>
                      <a:pt x="163" y="622"/>
                    </a:lnTo>
                    <a:lnTo>
                      <a:pt x="108" y="706"/>
                    </a:lnTo>
                    <a:lnTo>
                      <a:pt x="29" y="819"/>
                    </a:lnTo>
                    <a:lnTo>
                      <a:pt x="24" y="804"/>
                    </a:lnTo>
                    <a:lnTo>
                      <a:pt x="17" y="789"/>
                    </a:lnTo>
                    <a:lnTo>
                      <a:pt x="10" y="773"/>
                    </a:lnTo>
                    <a:lnTo>
                      <a:pt x="0" y="755"/>
                    </a:lnTo>
                    <a:close/>
                  </a:path>
                </a:pathLst>
              </a:custGeom>
              <a:solidFill>
                <a:srgbClr val="DCDE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7" name="Freeform 575"/>
              <p:cNvSpPr>
                <a:spLocks/>
              </p:cNvSpPr>
              <p:nvPr/>
            </p:nvSpPr>
            <p:spPr bwMode="auto">
              <a:xfrm>
                <a:off x="3533" y="2034"/>
                <a:ext cx="52" cy="78"/>
              </a:xfrm>
              <a:custGeom>
                <a:avLst/>
                <a:gdLst>
                  <a:gd name="T0" fmla="*/ 0 w 411"/>
                  <a:gd name="T1" fmla="*/ 0 h 627"/>
                  <a:gd name="T2" fmla="*/ 0 w 411"/>
                  <a:gd name="T3" fmla="*/ 0 h 627"/>
                  <a:gd name="T4" fmla="*/ 0 w 411"/>
                  <a:gd name="T5" fmla="*/ 0 h 627"/>
                  <a:gd name="T6" fmla="*/ 0 w 411"/>
                  <a:gd name="T7" fmla="*/ 0 h 627"/>
                  <a:gd name="T8" fmla="*/ 0 w 411"/>
                  <a:gd name="T9" fmla="*/ 0 h 627"/>
                  <a:gd name="T10" fmla="*/ 0 w 411"/>
                  <a:gd name="T11" fmla="*/ 0 h 627"/>
                  <a:gd name="T12" fmla="*/ 0 w 411"/>
                  <a:gd name="T13" fmla="*/ 0 h 627"/>
                  <a:gd name="T14" fmla="*/ 0 w 411"/>
                  <a:gd name="T15" fmla="*/ 0 h 627"/>
                  <a:gd name="T16" fmla="*/ 0 w 411"/>
                  <a:gd name="T17" fmla="*/ 0 h 627"/>
                  <a:gd name="T18" fmla="*/ 0 w 411"/>
                  <a:gd name="T19" fmla="*/ 0 h 627"/>
                  <a:gd name="T20" fmla="*/ 0 w 411"/>
                  <a:gd name="T21" fmla="*/ 0 h 627"/>
                  <a:gd name="T22" fmla="*/ 0 w 411"/>
                  <a:gd name="T23" fmla="*/ 0 h 627"/>
                  <a:gd name="T24" fmla="*/ 0 w 411"/>
                  <a:gd name="T25" fmla="*/ 0 h 627"/>
                  <a:gd name="T26" fmla="*/ 0 w 411"/>
                  <a:gd name="T27" fmla="*/ 0 h 6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1"/>
                  <a:gd name="T43" fmla="*/ 0 h 627"/>
                  <a:gd name="T44" fmla="*/ 411 w 411"/>
                  <a:gd name="T45" fmla="*/ 627 h 62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1" h="627">
                    <a:moveTo>
                      <a:pt x="0" y="590"/>
                    </a:moveTo>
                    <a:lnTo>
                      <a:pt x="411" y="0"/>
                    </a:lnTo>
                    <a:lnTo>
                      <a:pt x="360" y="83"/>
                    </a:lnTo>
                    <a:lnTo>
                      <a:pt x="312" y="161"/>
                    </a:lnTo>
                    <a:lnTo>
                      <a:pt x="268" y="234"/>
                    </a:lnTo>
                    <a:lnTo>
                      <a:pt x="222" y="307"/>
                    </a:lnTo>
                    <a:lnTo>
                      <a:pt x="177" y="380"/>
                    </a:lnTo>
                    <a:lnTo>
                      <a:pt x="128" y="456"/>
                    </a:lnTo>
                    <a:lnTo>
                      <a:pt x="74" y="537"/>
                    </a:lnTo>
                    <a:lnTo>
                      <a:pt x="14" y="627"/>
                    </a:lnTo>
                    <a:lnTo>
                      <a:pt x="11" y="618"/>
                    </a:lnTo>
                    <a:lnTo>
                      <a:pt x="8" y="608"/>
                    </a:lnTo>
                    <a:lnTo>
                      <a:pt x="5" y="599"/>
                    </a:lnTo>
                    <a:lnTo>
                      <a:pt x="0" y="590"/>
                    </a:lnTo>
                    <a:close/>
                  </a:path>
                </a:pathLst>
              </a:custGeom>
              <a:solidFill>
                <a:srgbClr val="DE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8" name="Freeform 576"/>
              <p:cNvSpPr>
                <a:spLocks/>
              </p:cNvSpPr>
              <p:nvPr/>
            </p:nvSpPr>
            <p:spPr bwMode="auto">
              <a:xfrm>
                <a:off x="3535" y="2097"/>
                <a:ext cx="10" cy="15"/>
              </a:xfrm>
              <a:custGeom>
                <a:avLst/>
                <a:gdLst>
                  <a:gd name="T0" fmla="*/ 0 w 79"/>
                  <a:gd name="T1" fmla="*/ 0 h 117"/>
                  <a:gd name="T2" fmla="*/ 0 w 79"/>
                  <a:gd name="T3" fmla="*/ 0 h 117"/>
                  <a:gd name="T4" fmla="*/ 0 w 79"/>
                  <a:gd name="T5" fmla="*/ 0 h 117"/>
                  <a:gd name="T6" fmla="*/ 0 w 79"/>
                  <a:gd name="T7" fmla="*/ 0 h 117"/>
                  <a:gd name="T8" fmla="*/ 0 w 79"/>
                  <a:gd name="T9" fmla="*/ 0 h 117"/>
                  <a:gd name="T10" fmla="*/ 0 w 79"/>
                  <a:gd name="T11" fmla="*/ 0 h 117"/>
                  <a:gd name="T12" fmla="*/ 0 w 79"/>
                  <a:gd name="T13" fmla="*/ 0 h 117"/>
                  <a:gd name="T14" fmla="*/ 0 w 79"/>
                  <a:gd name="T15" fmla="*/ 0 h 1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"/>
                  <a:gd name="T25" fmla="*/ 0 h 117"/>
                  <a:gd name="T26" fmla="*/ 79 w 79"/>
                  <a:gd name="T27" fmla="*/ 117 h 1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" h="117">
                    <a:moveTo>
                      <a:pt x="0" y="113"/>
                    </a:moveTo>
                    <a:lnTo>
                      <a:pt x="79" y="0"/>
                    </a:lnTo>
                    <a:lnTo>
                      <a:pt x="60" y="28"/>
                    </a:lnTo>
                    <a:lnTo>
                      <a:pt x="41" y="57"/>
                    </a:lnTo>
                    <a:lnTo>
                      <a:pt x="22" y="86"/>
                    </a:lnTo>
                    <a:lnTo>
                      <a:pt x="1" y="117"/>
                    </a:lnTo>
                    <a:lnTo>
                      <a:pt x="0" y="116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E0E1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499" name="Freeform 577"/>
              <p:cNvSpPr>
                <a:spLocks/>
              </p:cNvSpPr>
              <p:nvPr/>
            </p:nvSpPr>
            <p:spPr bwMode="auto">
              <a:xfrm>
                <a:off x="3688" y="2254"/>
                <a:ext cx="64" cy="143"/>
              </a:xfrm>
              <a:custGeom>
                <a:avLst/>
                <a:gdLst>
                  <a:gd name="T0" fmla="*/ 0 w 511"/>
                  <a:gd name="T1" fmla="*/ 0 h 1143"/>
                  <a:gd name="T2" fmla="*/ 0 w 511"/>
                  <a:gd name="T3" fmla="*/ 0 h 1143"/>
                  <a:gd name="T4" fmla="*/ 0 w 511"/>
                  <a:gd name="T5" fmla="*/ 0 h 1143"/>
                  <a:gd name="T6" fmla="*/ 0 w 511"/>
                  <a:gd name="T7" fmla="*/ 0 h 1143"/>
                  <a:gd name="T8" fmla="*/ 0 w 511"/>
                  <a:gd name="T9" fmla="*/ 0 h 11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1"/>
                  <a:gd name="T16" fmla="*/ 0 h 1143"/>
                  <a:gd name="T17" fmla="*/ 511 w 511"/>
                  <a:gd name="T18" fmla="*/ 1143 h 11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1" h="1143">
                    <a:moveTo>
                      <a:pt x="0" y="795"/>
                    </a:moveTo>
                    <a:lnTo>
                      <a:pt x="502" y="0"/>
                    </a:lnTo>
                    <a:lnTo>
                      <a:pt x="511" y="348"/>
                    </a:lnTo>
                    <a:lnTo>
                      <a:pt x="8" y="1143"/>
                    </a:lnTo>
                    <a:lnTo>
                      <a:pt x="0" y="795"/>
                    </a:lnTo>
                    <a:close/>
                  </a:path>
                </a:pathLst>
              </a:custGeom>
              <a:solidFill>
                <a:srgbClr val="656B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0" name="Freeform 578"/>
              <p:cNvSpPr>
                <a:spLocks/>
              </p:cNvSpPr>
              <p:nvPr/>
            </p:nvSpPr>
            <p:spPr bwMode="auto">
              <a:xfrm>
                <a:off x="3544" y="2180"/>
                <a:ext cx="63" cy="105"/>
              </a:xfrm>
              <a:custGeom>
                <a:avLst/>
                <a:gdLst>
                  <a:gd name="T0" fmla="*/ 0 w 510"/>
                  <a:gd name="T1" fmla="*/ 0 h 834"/>
                  <a:gd name="T2" fmla="*/ 0 w 510"/>
                  <a:gd name="T3" fmla="*/ 0 h 834"/>
                  <a:gd name="T4" fmla="*/ 0 w 510"/>
                  <a:gd name="T5" fmla="*/ 0 h 834"/>
                  <a:gd name="T6" fmla="*/ 0 w 510"/>
                  <a:gd name="T7" fmla="*/ 0 h 834"/>
                  <a:gd name="T8" fmla="*/ 0 w 510"/>
                  <a:gd name="T9" fmla="*/ 0 h 8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0"/>
                  <a:gd name="T16" fmla="*/ 0 h 834"/>
                  <a:gd name="T17" fmla="*/ 510 w 510"/>
                  <a:gd name="T18" fmla="*/ 834 h 8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0" h="834">
                    <a:moveTo>
                      <a:pt x="0" y="725"/>
                    </a:moveTo>
                    <a:lnTo>
                      <a:pt x="508" y="0"/>
                    </a:lnTo>
                    <a:lnTo>
                      <a:pt x="510" y="39"/>
                    </a:lnTo>
                    <a:lnTo>
                      <a:pt x="7" y="834"/>
                    </a:lnTo>
                    <a:lnTo>
                      <a:pt x="0" y="725"/>
                    </a:lnTo>
                    <a:close/>
                  </a:path>
                </a:pathLst>
              </a:custGeom>
              <a:solidFill>
                <a:srgbClr val="E9EAE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1" name="Freeform 579"/>
              <p:cNvSpPr>
                <a:spLocks/>
              </p:cNvSpPr>
              <p:nvPr/>
            </p:nvSpPr>
            <p:spPr bwMode="auto">
              <a:xfrm>
                <a:off x="3543" y="2173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w 512"/>
                  <a:gd name="T11" fmla="*/ 0 h 8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839"/>
                  <a:gd name="T20" fmla="*/ 512 w 512"/>
                  <a:gd name="T21" fmla="*/ 839 h 8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839">
                    <a:moveTo>
                      <a:pt x="390" y="287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2" y="96"/>
                    </a:lnTo>
                    <a:lnTo>
                      <a:pt x="390" y="287"/>
                    </a:lnTo>
                    <a:close/>
                  </a:path>
                </a:pathLst>
              </a:custGeom>
              <a:solidFill>
                <a:srgbClr val="E8E8E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2" name="Freeform 580"/>
              <p:cNvSpPr>
                <a:spLocks/>
              </p:cNvSpPr>
              <p:nvPr/>
            </p:nvSpPr>
            <p:spPr bwMode="auto">
              <a:xfrm>
                <a:off x="3543" y="2166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3"/>
                    </a:moveTo>
                    <a:lnTo>
                      <a:pt x="5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3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3" name="Freeform 581"/>
              <p:cNvSpPr>
                <a:spLocks/>
              </p:cNvSpPr>
              <p:nvPr/>
            </p:nvSpPr>
            <p:spPr bwMode="auto">
              <a:xfrm>
                <a:off x="3542" y="2159"/>
                <a:ext cx="65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7E7E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4" name="Freeform 582"/>
              <p:cNvSpPr>
                <a:spLocks/>
              </p:cNvSpPr>
              <p:nvPr/>
            </p:nvSpPr>
            <p:spPr bwMode="auto">
              <a:xfrm>
                <a:off x="3542" y="2152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6E6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5" name="Freeform 583"/>
              <p:cNvSpPr>
                <a:spLocks/>
              </p:cNvSpPr>
              <p:nvPr/>
            </p:nvSpPr>
            <p:spPr bwMode="auto">
              <a:xfrm>
                <a:off x="3542" y="2145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6" y="839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5E5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6" name="Freeform 584"/>
              <p:cNvSpPr>
                <a:spLocks/>
              </p:cNvSpPr>
              <p:nvPr/>
            </p:nvSpPr>
            <p:spPr bwMode="auto">
              <a:xfrm>
                <a:off x="3541" y="2138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4E4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7" name="Freeform 585"/>
              <p:cNvSpPr>
                <a:spLocks/>
              </p:cNvSpPr>
              <p:nvPr/>
            </p:nvSpPr>
            <p:spPr bwMode="auto">
              <a:xfrm>
                <a:off x="3541" y="2131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3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2" y="113"/>
                    </a:lnTo>
                    <a:close/>
                  </a:path>
                </a:pathLst>
              </a:custGeom>
              <a:solidFill>
                <a:srgbClr val="E4E4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8" name="Freeform 586"/>
              <p:cNvSpPr>
                <a:spLocks/>
              </p:cNvSpPr>
              <p:nvPr/>
            </p:nvSpPr>
            <p:spPr bwMode="auto">
              <a:xfrm>
                <a:off x="3541" y="2124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3E3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09" name="Freeform 587"/>
              <p:cNvSpPr>
                <a:spLocks/>
              </p:cNvSpPr>
              <p:nvPr/>
            </p:nvSpPr>
            <p:spPr bwMode="auto">
              <a:xfrm>
                <a:off x="3540" y="2117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2E2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0" name="Freeform 588"/>
              <p:cNvSpPr>
                <a:spLocks/>
              </p:cNvSpPr>
              <p:nvPr/>
            </p:nvSpPr>
            <p:spPr bwMode="auto">
              <a:xfrm>
                <a:off x="3540" y="2110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25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E2E2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1" name="Freeform 589"/>
              <p:cNvSpPr>
                <a:spLocks/>
              </p:cNvSpPr>
              <p:nvPr/>
            </p:nvSpPr>
            <p:spPr bwMode="auto">
              <a:xfrm>
                <a:off x="3539" y="2103"/>
                <a:ext cx="65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0E1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2" name="Freeform 590"/>
              <p:cNvSpPr>
                <a:spLocks/>
              </p:cNvSpPr>
              <p:nvPr/>
            </p:nvSpPr>
            <p:spPr bwMode="auto">
              <a:xfrm>
                <a:off x="3539" y="2096"/>
                <a:ext cx="64" cy="105"/>
              </a:xfrm>
              <a:custGeom>
                <a:avLst/>
                <a:gdLst>
                  <a:gd name="T0" fmla="*/ 0 w 512"/>
                  <a:gd name="T1" fmla="*/ 0 h 837"/>
                  <a:gd name="T2" fmla="*/ 0 w 512"/>
                  <a:gd name="T3" fmla="*/ 0 h 837"/>
                  <a:gd name="T4" fmla="*/ 0 w 512"/>
                  <a:gd name="T5" fmla="*/ 0 h 837"/>
                  <a:gd name="T6" fmla="*/ 0 w 512"/>
                  <a:gd name="T7" fmla="*/ 0 h 837"/>
                  <a:gd name="T8" fmla="*/ 0 w 512"/>
                  <a:gd name="T9" fmla="*/ 0 h 8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7"/>
                  <a:gd name="T17" fmla="*/ 512 w 512"/>
                  <a:gd name="T18" fmla="*/ 837 h 8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7">
                    <a:moveTo>
                      <a:pt x="512" y="112"/>
                    </a:moveTo>
                    <a:lnTo>
                      <a:pt x="6" y="837"/>
                    </a:lnTo>
                    <a:lnTo>
                      <a:pt x="0" y="725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E0E0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3" name="Freeform 591"/>
              <p:cNvSpPr>
                <a:spLocks/>
              </p:cNvSpPr>
              <p:nvPr/>
            </p:nvSpPr>
            <p:spPr bwMode="auto">
              <a:xfrm>
                <a:off x="3539" y="2089"/>
                <a:ext cx="64" cy="105"/>
              </a:xfrm>
              <a:custGeom>
                <a:avLst/>
                <a:gdLst>
                  <a:gd name="T0" fmla="*/ 0 w 514"/>
                  <a:gd name="T1" fmla="*/ 0 h 839"/>
                  <a:gd name="T2" fmla="*/ 0 w 514"/>
                  <a:gd name="T3" fmla="*/ 0 h 839"/>
                  <a:gd name="T4" fmla="*/ 0 w 514"/>
                  <a:gd name="T5" fmla="*/ 0 h 839"/>
                  <a:gd name="T6" fmla="*/ 0 w 514"/>
                  <a:gd name="T7" fmla="*/ 0 h 839"/>
                  <a:gd name="T8" fmla="*/ 0 w 514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4"/>
                  <a:gd name="T16" fmla="*/ 0 h 839"/>
                  <a:gd name="T17" fmla="*/ 514 w 514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4" h="839">
                    <a:moveTo>
                      <a:pt x="514" y="112"/>
                    </a:moveTo>
                    <a:lnTo>
                      <a:pt x="7" y="839"/>
                    </a:lnTo>
                    <a:lnTo>
                      <a:pt x="0" y="726"/>
                    </a:lnTo>
                    <a:lnTo>
                      <a:pt x="508" y="0"/>
                    </a:lnTo>
                    <a:lnTo>
                      <a:pt x="514" y="112"/>
                    </a:lnTo>
                    <a:close/>
                  </a:path>
                </a:pathLst>
              </a:custGeom>
              <a:solidFill>
                <a:srgbClr val="DEDF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4" name="Freeform 592"/>
              <p:cNvSpPr>
                <a:spLocks/>
              </p:cNvSpPr>
              <p:nvPr/>
            </p:nvSpPr>
            <p:spPr bwMode="auto">
              <a:xfrm>
                <a:off x="3538" y="2082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4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3" y="114"/>
                    </a:lnTo>
                    <a:close/>
                  </a:path>
                </a:pathLst>
              </a:custGeom>
              <a:solidFill>
                <a:srgbClr val="DEDF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5" name="Freeform 593"/>
              <p:cNvSpPr>
                <a:spLocks/>
              </p:cNvSpPr>
              <p:nvPr/>
            </p:nvSpPr>
            <p:spPr bwMode="auto">
              <a:xfrm>
                <a:off x="3538" y="2075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5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DDE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6" name="Freeform 594"/>
              <p:cNvSpPr>
                <a:spLocks/>
              </p:cNvSpPr>
              <p:nvPr/>
            </p:nvSpPr>
            <p:spPr bwMode="auto">
              <a:xfrm>
                <a:off x="3538" y="2068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CDD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7" name="Freeform 595"/>
              <p:cNvSpPr>
                <a:spLocks/>
              </p:cNvSpPr>
              <p:nvPr/>
            </p:nvSpPr>
            <p:spPr bwMode="auto">
              <a:xfrm>
                <a:off x="3537" y="2061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8"/>
                  <a:gd name="T17" fmla="*/ 512 w 512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8">
                    <a:moveTo>
                      <a:pt x="512" y="112"/>
                    </a:moveTo>
                    <a:lnTo>
                      <a:pt x="5" y="838"/>
                    </a:lnTo>
                    <a:lnTo>
                      <a:pt x="0" y="725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CDD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8" name="Freeform 596"/>
              <p:cNvSpPr>
                <a:spLocks/>
              </p:cNvSpPr>
              <p:nvPr/>
            </p:nvSpPr>
            <p:spPr bwMode="auto">
              <a:xfrm>
                <a:off x="3537" y="2054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BDC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19" name="Freeform 597"/>
              <p:cNvSpPr>
                <a:spLocks/>
              </p:cNvSpPr>
              <p:nvPr/>
            </p:nvSpPr>
            <p:spPr bwMode="auto">
              <a:xfrm>
                <a:off x="3537" y="2047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3"/>
                    </a:moveTo>
                    <a:lnTo>
                      <a:pt x="7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3" y="113"/>
                    </a:lnTo>
                    <a:close/>
                  </a:path>
                </a:pathLst>
              </a:custGeom>
              <a:solidFill>
                <a:srgbClr val="DADB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0" name="Freeform 598"/>
              <p:cNvSpPr>
                <a:spLocks/>
              </p:cNvSpPr>
              <p:nvPr/>
            </p:nvSpPr>
            <p:spPr bwMode="auto">
              <a:xfrm>
                <a:off x="3536" y="2040"/>
                <a:ext cx="64" cy="105"/>
              </a:xfrm>
              <a:custGeom>
                <a:avLst/>
                <a:gdLst>
                  <a:gd name="T0" fmla="*/ 0 w 512"/>
                  <a:gd name="T1" fmla="*/ 0 h 839"/>
                  <a:gd name="T2" fmla="*/ 0 w 512"/>
                  <a:gd name="T3" fmla="*/ 0 h 839"/>
                  <a:gd name="T4" fmla="*/ 0 w 512"/>
                  <a:gd name="T5" fmla="*/ 0 h 839"/>
                  <a:gd name="T6" fmla="*/ 0 w 512"/>
                  <a:gd name="T7" fmla="*/ 0 h 839"/>
                  <a:gd name="T8" fmla="*/ 0 w 512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2"/>
                  <a:gd name="T16" fmla="*/ 0 h 839"/>
                  <a:gd name="T17" fmla="*/ 512 w 512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2" h="839">
                    <a:moveTo>
                      <a:pt x="512" y="112"/>
                    </a:moveTo>
                    <a:lnTo>
                      <a:pt x="6" y="839"/>
                    </a:lnTo>
                    <a:lnTo>
                      <a:pt x="0" y="727"/>
                    </a:lnTo>
                    <a:lnTo>
                      <a:pt x="507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ADB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1" name="Freeform 599"/>
              <p:cNvSpPr>
                <a:spLocks/>
              </p:cNvSpPr>
              <p:nvPr/>
            </p:nvSpPr>
            <p:spPr bwMode="auto">
              <a:xfrm>
                <a:off x="3536" y="2033"/>
                <a:ext cx="64" cy="105"/>
              </a:xfrm>
              <a:custGeom>
                <a:avLst/>
                <a:gdLst>
                  <a:gd name="T0" fmla="*/ 0 w 513"/>
                  <a:gd name="T1" fmla="*/ 0 h 838"/>
                  <a:gd name="T2" fmla="*/ 0 w 513"/>
                  <a:gd name="T3" fmla="*/ 0 h 838"/>
                  <a:gd name="T4" fmla="*/ 0 w 513"/>
                  <a:gd name="T5" fmla="*/ 0 h 838"/>
                  <a:gd name="T6" fmla="*/ 0 w 513"/>
                  <a:gd name="T7" fmla="*/ 0 h 838"/>
                  <a:gd name="T8" fmla="*/ 0 w 513"/>
                  <a:gd name="T9" fmla="*/ 0 h 8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8"/>
                  <a:gd name="T17" fmla="*/ 513 w 513"/>
                  <a:gd name="T18" fmla="*/ 838 h 8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8">
                    <a:moveTo>
                      <a:pt x="513" y="112"/>
                    </a:moveTo>
                    <a:lnTo>
                      <a:pt x="6" y="838"/>
                    </a:lnTo>
                    <a:lnTo>
                      <a:pt x="0" y="726"/>
                    </a:lnTo>
                    <a:lnTo>
                      <a:pt x="507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9DA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2" name="Freeform 600"/>
              <p:cNvSpPr>
                <a:spLocks/>
              </p:cNvSpPr>
              <p:nvPr/>
            </p:nvSpPr>
            <p:spPr bwMode="auto">
              <a:xfrm>
                <a:off x="3535" y="2026"/>
                <a:ext cx="64" cy="105"/>
              </a:xfrm>
              <a:custGeom>
                <a:avLst/>
                <a:gdLst>
                  <a:gd name="T0" fmla="*/ 0 w 513"/>
                  <a:gd name="T1" fmla="*/ 0 h 839"/>
                  <a:gd name="T2" fmla="*/ 0 w 513"/>
                  <a:gd name="T3" fmla="*/ 0 h 839"/>
                  <a:gd name="T4" fmla="*/ 0 w 513"/>
                  <a:gd name="T5" fmla="*/ 0 h 839"/>
                  <a:gd name="T6" fmla="*/ 0 w 513"/>
                  <a:gd name="T7" fmla="*/ 0 h 839"/>
                  <a:gd name="T8" fmla="*/ 0 w 513"/>
                  <a:gd name="T9" fmla="*/ 0 h 8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3"/>
                  <a:gd name="T16" fmla="*/ 0 h 839"/>
                  <a:gd name="T17" fmla="*/ 513 w 513"/>
                  <a:gd name="T18" fmla="*/ 839 h 8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3" h="839">
                    <a:moveTo>
                      <a:pt x="513" y="112"/>
                    </a:moveTo>
                    <a:lnTo>
                      <a:pt x="6" y="839"/>
                    </a:lnTo>
                    <a:lnTo>
                      <a:pt x="0" y="726"/>
                    </a:lnTo>
                    <a:lnTo>
                      <a:pt x="506" y="0"/>
                    </a:lnTo>
                    <a:lnTo>
                      <a:pt x="513" y="112"/>
                    </a:lnTo>
                    <a:close/>
                  </a:path>
                </a:pathLst>
              </a:custGeom>
              <a:solidFill>
                <a:srgbClr val="D8D9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3" name="Freeform 601"/>
              <p:cNvSpPr>
                <a:spLocks/>
              </p:cNvSpPr>
              <p:nvPr/>
            </p:nvSpPr>
            <p:spPr bwMode="auto">
              <a:xfrm>
                <a:off x="3535" y="2019"/>
                <a:ext cx="64" cy="105"/>
              </a:xfrm>
              <a:custGeom>
                <a:avLst/>
                <a:gdLst>
                  <a:gd name="T0" fmla="*/ 0 w 512"/>
                  <a:gd name="T1" fmla="*/ 0 h 838"/>
                  <a:gd name="T2" fmla="*/ 0 w 512"/>
                  <a:gd name="T3" fmla="*/ 0 h 838"/>
                  <a:gd name="T4" fmla="*/ 0 w 512"/>
                  <a:gd name="T5" fmla="*/ 0 h 838"/>
                  <a:gd name="T6" fmla="*/ 0 w 512"/>
                  <a:gd name="T7" fmla="*/ 0 h 838"/>
                  <a:gd name="T8" fmla="*/ 0 w 512"/>
                  <a:gd name="T9" fmla="*/ 0 h 838"/>
                  <a:gd name="T10" fmla="*/ 0 w 512"/>
                  <a:gd name="T11" fmla="*/ 0 h 8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2"/>
                  <a:gd name="T19" fmla="*/ 0 h 838"/>
                  <a:gd name="T20" fmla="*/ 512 w 512"/>
                  <a:gd name="T21" fmla="*/ 838 h 8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2" h="838">
                    <a:moveTo>
                      <a:pt x="512" y="112"/>
                    </a:moveTo>
                    <a:lnTo>
                      <a:pt x="5" y="838"/>
                    </a:lnTo>
                    <a:lnTo>
                      <a:pt x="0" y="743"/>
                    </a:lnTo>
                    <a:lnTo>
                      <a:pt x="123" y="549"/>
                    </a:lnTo>
                    <a:lnTo>
                      <a:pt x="506" y="0"/>
                    </a:lnTo>
                    <a:lnTo>
                      <a:pt x="512" y="112"/>
                    </a:lnTo>
                    <a:close/>
                  </a:path>
                </a:pathLst>
              </a:custGeom>
              <a:solidFill>
                <a:srgbClr val="D7D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4" name="Freeform 602"/>
              <p:cNvSpPr>
                <a:spLocks/>
              </p:cNvSpPr>
              <p:nvPr/>
            </p:nvSpPr>
            <p:spPr bwMode="auto">
              <a:xfrm>
                <a:off x="3535" y="2012"/>
                <a:ext cx="64" cy="105"/>
              </a:xfrm>
              <a:custGeom>
                <a:avLst/>
                <a:gdLst>
                  <a:gd name="T0" fmla="*/ 0 w 508"/>
                  <a:gd name="T1" fmla="*/ 0 h 834"/>
                  <a:gd name="T2" fmla="*/ 0 w 508"/>
                  <a:gd name="T3" fmla="*/ 0 h 834"/>
                  <a:gd name="T4" fmla="*/ 0 w 508"/>
                  <a:gd name="T5" fmla="*/ 0 h 834"/>
                  <a:gd name="T6" fmla="*/ 0 w 508"/>
                  <a:gd name="T7" fmla="*/ 0 h 834"/>
                  <a:gd name="T8" fmla="*/ 0 w 508"/>
                  <a:gd name="T9" fmla="*/ 0 h 8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8"/>
                  <a:gd name="T16" fmla="*/ 0 h 834"/>
                  <a:gd name="T17" fmla="*/ 508 w 508"/>
                  <a:gd name="T18" fmla="*/ 834 h 8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8" h="834">
                    <a:moveTo>
                      <a:pt x="508" y="108"/>
                    </a:moveTo>
                    <a:lnTo>
                      <a:pt x="2" y="834"/>
                    </a:lnTo>
                    <a:lnTo>
                      <a:pt x="0" y="795"/>
                    </a:lnTo>
                    <a:lnTo>
                      <a:pt x="503" y="0"/>
                    </a:lnTo>
                    <a:lnTo>
                      <a:pt x="508" y="108"/>
                    </a:lnTo>
                    <a:close/>
                  </a:path>
                </a:pathLst>
              </a:custGeom>
              <a:solidFill>
                <a:srgbClr val="D7D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5" name="Freeform 603"/>
              <p:cNvSpPr>
                <a:spLocks/>
              </p:cNvSpPr>
              <p:nvPr/>
            </p:nvSpPr>
            <p:spPr bwMode="auto">
              <a:xfrm>
                <a:off x="3550" y="2012"/>
                <a:ext cx="48" cy="76"/>
              </a:xfrm>
              <a:custGeom>
                <a:avLst/>
                <a:gdLst>
                  <a:gd name="T0" fmla="*/ 0 w 383"/>
                  <a:gd name="T1" fmla="*/ 0 h 601"/>
                  <a:gd name="T2" fmla="*/ 0 w 383"/>
                  <a:gd name="T3" fmla="*/ 0 h 601"/>
                  <a:gd name="T4" fmla="*/ 0 w 383"/>
                  <a:gd name="T5" fmla="*/ 0 h 601"/>
                  <a:gd name="T6" fmla="*/ 0 w 383"/>
                  <a:gd name="T7" fmla="*/ 0 h 6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3"/>
                  <a:gd name="T13" fmla="*/ 0 h 601"/>
                  <a:gd name="T14" fmla="*/ 383 w 383"/>
                  <a:gd name="T15" fmla="*/ 601 h 6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3" h="601">
                    <a:moveTo>
                      <a:pt x="383" y="52"/>
                    </a:moveTo>
                    <a:lnTo>
                      <a:pt x="0" y="601"/>
                    </a:lnTo>
                    <a:lnTo>
                      <a:pt x="380" y="0"/>
                    </a:lnTo>
                    <a:lnTo>
                      <a:pt x="383" y="52"/>
                    </a:lnTo>
                    <a:close/>
                  </a:path>
                </a:pathLst>
              </a:custGeom>
              <a:solidFill>
                <a:srgbClr val="D6D7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6" name="Freeform 604"/>
              <p:cNvSpPr>
                <a:spLocks/>
              </p:cNvSpPr>
              <p:nvPr/>
            </p:nvSpPr>
            <p:spPr bwMode="auto">
              <a:xfrm>
                <a:off x="3288" y="2684"/>
                <a:ext cx="14" cy="21"/>
              </a:xfrm>
              <a:custGeom>
                <a:avLst/>
                <a:gdLst>
                  <a:gd name="T0" fmla="*/ 0 w 106"/>
                  <a:gd name="T1" fmla="*/ 0 h 166"/>
                  <a:gd name="T2" fmla="*/ 0 w 106"/>
                  <a:gd name="T3" fmla="*/ 0 h 166"/>
                  <a:gd name="T4" fmla="*/ 0 w 106"/>
                  <a:gd name="T5" fmla="*/ 0 h 166"/>
                  <a:gd name="T6" fmla="*/ 0 w 106"/>
                  <a:gd name="T7" fmla="*/ 0 h 166"/>
                  <a:gd name="T8" fmla="*/ 0 w 106"/>
                  <a:gd name="T9" fmla="*/ 0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"/>
                  <a:gd name="T16" fmla="*/ 0 h 166"/>
                  <a:gd name="T17" fmla="*/ 106 w 106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" h="166">
                    <a:moveTo>
                      <a:pt x="106" y="14"/>
                    </a:moveTo>
                    <a:lnTo>
                      <a:pt x="0" y="166"/>
                    </a:lnTo>
                    <a:lnTo>
                      <a:pt x="106" y="0"/>
                    </a:lnTo>
                    <a:lnTo>
                      <a:pt x="106" y="7"/>
                    </a:lnTo>
                    <a:lnTo>
                      <a:pt x="106" y="14"/>
                    </a:lnTo>
                    <a:close/>
                  </a:path>
                </a:pathLst>
              </a:custGeom>
              <a:solidFill>
                <a:srgbClr val="90909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7" name="Freeform 605"/>
              <p:cNvSpPr>
                <a:spLocks/>
              </p:cNvSpPr>
              <p:nvPr/>
            </p:nvSpPr>
            <p:spPr bwMode="auto">
              <a:xfrm>
                <a:off x="3274" y="2684"/>
                <a:ext cx="28" cy="44"/>
              </a:xfrm>
              <a:custGeom>
                <a:avLst/>
                <a:gdLst>
                  <a:gd name="T0" fmla="*/ 0 w 223"/>
                  <a:gd name="T1" fmla="*/ 0 h 350"/>
                  <a:gd name="T2" fmla="*/ 0 w 223"/>
                  <a:gd name="T3" fmla="*/ 0 h 350"/>
                  <a:gd name="T4" fmla="*/ 0 w 223"/>
                  <a:gd name="T5" fmla="*/ 0 h 350"/>
                  <a:gd name="T6" fmla="*/ 0 w 223"/>
                  <a:gd name="T7" fmla="*/ 0 h 350"/>
                  <a:gd name="T8" fmla="*/ 0 w 223"/>
                  <a:gd name="T9" fmla="*/ 0 h 3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3"/>
                  <a:gd name="T16" fmla="*/ 0 h 350"/>
                  <a:gd name="T17" fmla="*/ 223 w 223"/>
                  <a:gd name="T18" fmla="*/ 350 h 3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3" h="350">
                    <a:moveTo>
                      <a:pt x="223" y="30"/>
                    </a:moveTo>
                    <a:lnTo>
                      <a:pt x="0" y="350"/>
                    </a:lnTo>
                    <a:lnTo>
                      <a:pt x="222" y="0"/>
                    </a:lnTo>
                    <a:lnTo>
                      <a:pt x="222" y="15"/>
                    </a:lnTo>
                    <a:lnTo>
                      <a:pt x="223" y="30"/>
                    </a:lnTo>
                    <a:close/>
                  </a:path>
                </a:pathLst>
              </a:custGeom>
              <a:solidFill>
                <a:srgbClr val="92919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528" name="Freeform 606"/>
              <p:cNvSpPr>
                <a:spLocks/>
              </p:cNvSpPr>
              <p:nvPr/>
            </p:nvSpPr>
            <p:spPr bwMode="auto">
              <a:xfrm>
                <a:off x="3259" y="2686"/>
                <a:ext cx="43" cy="65"/>
              </a:xfrm>
              <a:custGeom>
                <a:avLst/>
                <a:gdLst>
                  <a:gd name="T0" fmla="*/ 0 w 342"/>
                  <a:gd name="T1" fmla="*/ 0 h 522"/>
                  <a:gd name="T2" fmla="*/ 0 w 342"/>
                  <a:gd name="T3" fmla="*/ 0 h 522"/>
                  <a:gd name="T4" fmla="*/ 0 w 342"/>
                  <a:gd name="T5" fmla="*/ 0 h 522"/>
                  <a:gd name="T6" fmla="*/ 0 w 342"/>
                  <a:gd name="T7" fmla="*/ 0 h 522"/>
                  <a:gd name="T8" fmla="*/ 0 w 342"/>
                  <a:gd name="T9" fmla="*/ 0 h 522"/>
                  <a:gd name="T10" fmla="*/ 0 w 342"/>
                  <a:gd name="T11" fmla="*/ 0 h 5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2"/>
                  <a:gd name="T19" fmla="*/ 0 h 522"/>
                  <a:gd name="T20" fmla="*/ 342 w 342"/>
                  <a:gd name="T21" fmla="*/ 522 h 5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2" h="522">
                    <a:moveTo>
                      <a:pt x="234" y="152"/>
                    </a:moveTo>
                    <a:lnTo>
                      <a:pt x="340" y="0"/>
                    </a:lnTo>
                    <a:lnTo>
                      <a:pt x="341" y="16"/>
                    </a:lnTo>
                    <a:lnTo>
                      <a:pt x="342" y="31"/>
                    </a:lnTo>
                    <a:lnTo>
                      <a:pt x="0" y="522"/>
                    </a:lnTo>
                    <a:lnTo>
                      <a:pt x="234" y="152"/>
                    </a:lnTo>
                    <a:close/>
                  </a:path>
                </a:pathLst>
              </a:custGeom>
              <a:solidFill>
                <a:srgbClr val="9494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8216" name="Freeform 608"/>
            <p:cNvSpPr>
              <a:spLocks/>
            </p:cNvSpPr>
            <p:nvPr/>
          </p:nvSpPr>
          <p:spPr bwMode="auto">
            <a:xfrm>
              <a:off x="5149850" y="4267201"/>
              <a:ext cx="92075" cy="138113"/>
            </a:xfrm>
            <a:custGeom>
              <a:avLst/>
              <a:gdLst>
                <a:gd name="T0" fmla="*/ 2147483647 w 462"/>
                <a:gd name="T1" fmla="*/ 2147483647 h 692"/>
                <a:gd name="T2" fmla="*/ 2147483647 w 462"/>
                <a:gd name="T3" fmla="*/ 0 h 692"/>
                <a:gd name="T4" fmla="*/ 2147483647 w 462"/>
                <a:gd name="T5" fmla="*/ 2147483647 h 692"/>
                <a:gd name="T6" fmla="*/ 2147483647 w 462"/>
                <a:gd name="T7" fmla="*/ 2147483647 h 692"/>
                <a:gd name="T8" fmla="*/ 0 w 462"/>
                <a:gd name="T9" fmla="*/ 2147483647 h 692"/>
                <a:gd name="T10" fmla="*/ 2147483647 w 462"/>
                <a:gd name="T11" fmla="*/ 2147483647 h 6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2"/>
                <a:gd name="T19" fmla="*/ 0 h 692"/>
                <a:gd name="T20" fmla="*/ 462 w 462"/>
                <a:gd name="T21" fmla="*/ 692 h 6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2" h="692">
                  <a:moveTo>
                    <a:pt x="235" y="320"/>
                  </a:moveTo>
                  <a:lnTo>
                    <a:pt x="458" y="0"/>
                  </a:lnTo>
                  <a:lnTo>
                    <a:pt x="459" y="15"/>
                  </a:lnTo>
                  <a:lnTo>
                    <a:pt x="462" y="31"/>
                  </a:lnTo>
                  <a:lnTo>
                    <a:pt x="0" y="692"/>
                  </a:lnTo>
                  <a:lnTo>
                    <a:pt x="235" y="320"/>
                  </a:lnTo>
                  <a:close/>
                </a:path>
              </a:pathLst>
            </a:custGeom>
            <a:solidFill>
              <a:srgbClr val="9796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7" name="Freeform 609"/>
            <p:cNvSpPr>
              <a:spLocks/>
            </p:cNvSpPr>
            <p:nvPr/>
          </p:nvSpPr>
          <p:spPr bwMode="auto">
            <a:xfrm>
              <a:off x="5141913" y="4270376"/>
              <a:ext cx="100012" cy="150813"/>
            </a:xfrm>
            <a:custGeom>
              <a:avLst/>
              <a:gdLst>
                <a:gd name="T0" fmla="*/ 2147483647 w 509"/>
                <a:gd name="T1" fmla="*/ 2147483647 h 759"/>
                <a:gd name="T2" fmla="*/ 2147483647 w 509"/>
                <a:gd name="T3" fmla="*/ 0 h 759"/>
                <a:gd name="T4" fmla="*/ 2147483647 w 509"/>
                <a:gd name="T5" fmla="*/ 2147483647 h 759"/>
                <a:gd name="T6" fmla="*/ 2147483647 w 509"/>
                <a:gd name="T7" fmla="*/ 2147483647 h 759"/>
                <a:gd name="T8" fmla="*/ 0 w 509"/>
                <a:gd name="T9" fmla="*/ 2147483647 h 759"/>
                <a:gd name="T10" fmla="*/ 0 w 509"/>
                <a:gd name="T11" fmla="*/ 2147483647 h 759"/>
                <a:gd name="T12" fmla="*/ 0 w 509"/>
                <a:gd name="T13" fmla="*/ 2147483647 h 759"/>
                <a:gd name="T14" fmla="*/ 2147483647 w 509"/>
                <a:gd name="T15" fmla="*/ 2147483647 h 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9"/>
                <a:gd name="T25" fmla="*/ 0 h 759"/>
                <a:gd name="T26" fmla="*/ 509 w 509"/>
                <a:gd name="T27" fmla="*/ 759 h 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9" h="759">
                  <a:moveTo>
                    <a:pt x="162" y="491"/>
                  </a:moveTo>
                  <a:lnTo>
                    <a:pt x="504" y="0"/>
                  </a:lnTo>
                  <a:lnTo>
                    <a:pt x="507" y="14"/>
                  </a:lnTo>
                  <a:lnTo>
                    <a:pt x="509" y="29"/>
                  </a:lnTo>
                  <a:lnTo>
                    <a:pt x="0" y="759"/>
                  </a:lnTo>
                  <a:lnTo>
                    <a:pt x="0" y="755"/>
                  </a:lnTo>
                  <a:lnTo>
                    <a:pt x="0" y="750"/>
                  </a:lnTo>
                  <a:lnTo>
                    <a:pt x="162" y="491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8" name="Freeform 610"/>
            <p:cNvSpPr>
              <a:spLocks/>
            </p:cNvSpPr>
            <p:nvPr/>
          </p:nvSpPr>
          <p:spPr bwMode="auto">
            <a:xfrm>
              <a:off x="5141913" y="4273551"/>
              <a:ext cx="101600" cy="150813"/>
            </a:xfrm>
            <a:custGeom>
              <a:avLst/>
              <a:gdLst>
                <a:gd name="T0" fmla="*/ 2147483647 w 512"/>
                <a:gd name="T1" fmla="*/ 2147483647 h 760"/>
                <a:gd name="T2" fmla="*/ 2147483647 w 512"/>
                <a:gd name="T3" fmla="*/ 0 h 760"/>
                <a:gd name="T4" fmla="*/ 2147483647 w 512"/>
                <a:gd name="T5" fmla="*/ 2147483647 h 760"/>
                <a:gd name="T6" fmla="*/ 2147483647 w 512"/>
                <a:gd name="T7" fmla="*/ 2147483647 h 760"/>
                <a:gd name="T8" fmla="*/ 2147483647 w 512"/>
                <a:gd name="T9" fmla="*/ 2147483647 h 760"/>
                <a:gd name="T10" fmla="*/ 0 w 512"/>
                <a:gd name="T11" fmla="*/ 2147483647 h 760"/>
                <a:gd name="T12" fmla="*/ 0 w 512"/>
                <a:gd name="T13" fmla="*/ 2147483647 h 760"/>
                <a:gd name="T14" fmla="*/ 2147483647 w 512"/>
                <a:gd name="T15" fmla="*/ 2147483647 h 76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12"/>
                <a:gd name="T25" fmla="*/ 0 h 760"/>
                <a:gd name="T26" fmla="*/ 512 w 512"/>
                <a:gd name="T27" fmla="*/ 760 h 76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12" h="760">
                  <a:moveTo>
                    <a:pt x="45" y="661"/>
                  </a:moveTo>
                  <a:lnTo>
                    <a:pt x="507" y="0"/>
                  </a:lnTo>
                  <a:lnTo>
                    <a:pt x="509" y="13"/>
                  </a:lnTo>
                  <a:lnTo>
                    <a:pt x="512" y="26"/>
                  </a:lnTo>
                  <a:lnTo>
                    <a:pt x="1" y="760"/>
                  </a:lnTo>
                  <a:lnTo>
                    <a:pt x="0" y="747"/>
                  </a:lnTo>
                  <a:lnTo>
                    <a:pt x="0" y="734"/>
                  </a:lnTo>
                  <a:lnTo>
                    <a:pt x="45" y="661"/>
                  </a:lnTo>
                  <a:close/>
                </a:path>
              </a:pathLst>
            </a:custGeom>
            <a:solidFill>
              <a:srgbClr val="9C9B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19" name="Freeform 611"/>
            <p:cNvSpPr>
              <a:spLocks/>
            </p:cNvSpPr>
            <p:nvPr/>
          </p:nvSpPr>
          <p:spPr bwMode="auto">
            <a:xfrm>
              <a:off x="5141913" y="4276726"/>
              <a:ext cx="101600" cy="150813"/>
            </a:xfrm>
            <a:custGeom>
              <a:avLst/>
              <a:gdLst>
                <a:gd name="T0" fmla="*/ 0 w 515"/>
                <a:gd name="T1" fmla="*/ 2147483647 h 762"/>
                <a:gd name="T2" fmla="*/ 2147483647 w 515"/>
                <a:gd name="T3" fmla="*/ 0 h 762"/>
                <a:gd name="T4" fmla="*/ 2147483647 w 515"/>
                <a:gd name="T5" fmla="*/ 2147483647 h 762"/>
                <a:gd name="T6" fmla="*/ 2147483647 w 515"/>
                <a:gd name="T7" fmla="*/ 2147483647 h 762"/>
                <a:gd name="T8" fmla="*/ 2147483647 w 515"/>
                <a:gd name="T9" fmla="*/ 2147483647 h 762"/>
                <a:gd name="T10" fmla="*/ 2147483647 w 515"/>
                <a:gd name="T11" fmla="*/ 2147483647 h 762"/>
                <a:gd name="T12" fmla="*/ 0 w 515"/>
                <a:gd name="T13" fmla="*/ 2147483647 h 7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5"/>
                <a:gd name="T22" fmla="*/ 0 h 762"/>
                <a:gd name="T23" fmla="*/ 515 w 515"/>
                <a:gd name="T24" fmla="*/ 762 h 76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5" h="762">
                  <a:moveTo>
                    <a:pt x="0" y="730"/>
                  </a:moveTo>
                  <a:lnTo>
                    <a:pt x="509" y="0"/>
                  </a:lnTo>
                  <a:lnTo>
                    <a:pt x="512" y="14"/>
                  </a:lnTo>
                  <a:lnTo>
                    <a:pt x="515" y="26"/>
                  </a:lnTo>
                  <a:lnTo>
                    <a:pt x="2" y="762"/>
                  </a:lnTo>
                  <a:lnTo>
                    <a:pt x="1" y="747"/>
                  </a:lnTo>
                  <a:lnTo>
                    <a:pt x="0" y="730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0" name="Freeform 612"/>
            <p:cNvSpPr>
              <a:spLocks/>
            </p:cNvSpPr>
            <p:nvPr/>
          </p:nvSpPr>
          <p:spPr bwMode="auto">
            <a:xfrm>
              <a:off x="5141913" y="4278313"/>
              <a:ext cx="103187" cy="152400"/>
            </a:xfrm>
            <a:custGeom>
              <a:avLst/>
              <a:gdLst>
                <a:gd name="T0" fmla="*/ 0 w 518"/>
                <a:gd name="T1" fmla="*/ 2147483647 h 764"/>
                <a:gd name="T2" fmla="*/ 2147483647 w 518"/>
                <a:gd name="T3" fmla="*/ 0 h 764"/>
                <a:gd name="T4" fmla="*/ 2147483647 w 518"/>
                <a:gd name="T5" fmla="*/ 2147483647 h 764"/>
                <a:gd name="T6" fmla="*/ 2147483647 w 518"/>
                <a:gd name="T7" fmla="*/ 2147483647 h 764"/>
                <a:gd name="T8" fmla="*/ 2147483647 w 518"/>
                <a:gd name="T9" fmla="*/ 2147483647 h 764"/>
                <a:gd name="T10" fmla="*/ 2147483647 w 518"/>
                <a:gd name="T11" fmla="*/ 2147483647 h 764"/>
                <a:gd name="T12" fmla="*/ 0 w 518"/>
                <a:gd name="T13" fmla="*/ 2147483647 h 7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8"/>
                <a:gd name="T22" fmla="*/ 0 h 764"/>
                <a:gd name="T23" fmla="*/ 518 w 518"/>
                <a:gd name="T24" fmla="*/ 764 h 7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8" h="764">
                  <a:moveTo>
                    <a:pt x="0" y="734"/>
                  </a:moveTo>
                  <a:lnTo>
                    <a:pt x="511" y="0"/>
                  </a:lnTo>
                  <a:lnTo>
                    <a:pt x="514" y="13"/>
                  </a:lnTo>
                  <a:lnTo>
                    <a:pt x="518" y="26"/>
                  </a:lnTo>
                  <a:lnTo>
                    <a:pt x="3" y="764"/>
                  </a:lnTo>
                  <a:lnTo>
                    <a:pt x="1" y="749"/>
                  </a:lnTo>
                  <a:lnTo>
                    <a:pt x="0" y="734"/>
                  </a:lnTo>
                  <a:close/>
                </a:path>
              </a:pathLst>
            </a:custGeom>
            <a:solidFill>
              <a:srgbClr val="A0A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1" name="Freeform 613"/>
            <p:cNvSpPr>
              <a:spLocks/>
            </p:cNvSpPr>
            <p:nvPr/>
          </p:nvSpPr>
          <p:spPr bwMode="auto">
            <a:xfrm>
              <a:off x="5141913" y="4281488"/>
              <a:ext cx="103187" cy="152400"/>
            </a:xfrm>
            <a:custGeom>
              <a:avLst/>
              <a:gdLst>
                <a:gd name="T0" fmla="*/ 0 w 521"/>
                <a:gd name="T1" fmla="*/ 2147483647 h 765"/>
                <a:gd name="T2" fmla="*/ 2147483647 w 521"/>
                <a:gd name="T3" fmla="*/ 0 h 765"/>
                <a:gd name="T4" fmla="*/ 2147483647 w 521"/>
                <a:gd name="T5" fmla="*/ 2147483647 h 765"/>
                <a:gd name="T6" fmla="*/ 2147483647 w 521"/>
                <a:gd name="T7" fmla="*/ 2147483647 h 765"/>
                <a:gd name="T8" fmla="*/ 2147483647 w 521"/>
                <a:gd name="T9" fmla="*/ 2147483647 h 765"/>
                <a:gd name="T10" fmla="*/ 2147483647 w 521"/>
                <a:gd name="T11" fmla="*/ 2147483647 h 765"/>
                <a:gd name="T12" fmla="*/ 0 w 521"/>
                <a:gd name="T13" fmla="*/ 2147483647 h 7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1"/>
                <a:gd name="T22" fmla="*/ 0 h 765"/>
                <a:gd name="T23" fmla="*/ 521 w 521"/>
                <a:gd name="T24" fmla="*/ 765 h 7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1" h="765">
                  <a:moveTo>
                    <a:pt x="0" y="736"/>
                  </a:moveTo>
                  <a:lnTo>
                    <a:pt x="513" y="0"/>
                  </a:lnTo>
                  <a:lnTo>
                    <a:pt x="517" y="13"/>
                  </a:lnTo>
                  <a:lnTo>
                    <a:pt x="521" y="24"/>
                  </a:lnTo>
                  <a:lnTo>
                    <a:pt x="4" y="765"/>
                  </a:lnTo>
                  <a:lnTo>
                    <a:pt x="2" y="751"/>
                  </a:lnTo>
                  <a:lnTo>
                    <a:pt x="0" y="736"/>
                  </a:lnTo>
                  <a:close/>
                </a:path>
              </a:pathLst>
            </a:custGeom>
            <a:solidFill>
              <a:srgbClr val="A3A3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2" name="Freeform 614"/>
            <p:cNvSpPr>
              <a:spLocks/>
            </p:cNvSpPr>
            <p:nvPr/>
          </p:nvSpPr>
          <p:spPr bwMode="auto">
            <a:xfrm>
              <a:off x="5141913" y="4283076"/>
              <a:ext cx="104775" cy="152400"/>
            </a:xfrm>
            <a:custGeom>
              <a:avLst/>
              <a:gdLst>
                <a:gd name="T0" fmla="*/ 0 w 523"/>
                <a:gd name="T1" fmla="*/ 2147483647 h 765"/>
                <a:gd name="T2" fmla="*/ 2147483647 w 523"/>
                <a:gd name="T3" fmla="*/ 0 h 765"/>
                <a:gd name="T4" fmla="*/ 2147483647 w 523"/>
                <a:gd name="T5" fmla="*/ 2147483647 h 765"/>
                <a:gd name="T6" fmla="*/ 2147483647 w 523"/>
                <a:gd name="T7" fmla="*/ 2147483647 h 765"/>
                <a:gd name="T8" fmla="*/ 2147483647 w 523"/>
                <a:gd name="T9" fmla="*/ 2147483647 h 765"/>
                <a:gd name="T10" fmla="*/ 2147483647 w 523"/>
                <a:gd name="T11" fmla="*/ 2147483647 h 765"/>
                <a:gd name="T12" fmla="*/ 0 w 523"/>
                <a:gd name="T13" fmla="*/ 2147483647 h 7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3"/>
                <a:gd name="T22" fmla="*/ 0 h 765"/>
                <a:gd name="T23" fmla="*/ 523 w 523"/>
                <a:gd name="T24" fmla="*/ 765 h 7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3" h="765">
                  <a:moveTo>
                    <a:pt x="0" y="738"/>
                  </a:moveTo>
                  <a:lnTo>
                    <a:pt x="515" y="0"/>
                  </a:lnTo>
                  <a:lnTo>
                    <a:pt x="519" y="11"/>
                  </a:lnTo>
                  <a:lnTo>
                    <a:pt x="523" y="23"/>
                  </a:lnTo>
                  <a:lnTo>
                    <a:pt x="4" y="765"/>
                  </a:lnTo>
                  <a:lnTo>
                    <a:pt x="2" y="752"/>
                  </a:lnTo>
                  <a:lnTo>
                    <a:pt x="0" y="738"/>
                  </a:lnTo>
                  <a:close/>
                </a:path>
              </a:pathLst>
            </a:custGeom>
            <a:solidFill>
              <a:srgbClr val="A5A5A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3" name="Freeform 615"/>
            <p:cNvSpPr>
              <a:spLocks/>
            </p:cNvSpPr>
            <p:nvPr/>
          </p:nvSpPr>
          <p:spPr bwMode="auto">
            <a:xfrm>
              <a:off x="5143500" y="4286251"/>
              <a:ext cx="103187" cy="152400"/>
            </a:xfrm>
            <a:custGeom>
              <a:avLst/>
              <a:gdLst>
                <a:gd name="T0" fmla="*/ 0 w 526"/>
                <a:gd name="T1" fmla="*/ 2147483647 h 767"/>
                <a:gd name="T2" fmla="*/ 2147483647 w 526"/>
                <a:gd name="T3" fmla="*/ 0 h 767"/>
                <a:gd name="T4" fmla="*/ 2147483647 w 526"/>
                <a:gd name="T5" fmla="*/ 2147483647 h 767"/>
                <a:gd name="T6" fmla="*/ 2147483647 w 526"/>
                <a:gd name="T7" fmla="*/ 2147483647 h 767"/>
                <a:gd name="T8" fmla="*/ 2147483647 w 526"/>
                <a:gd name="T9" fmla="*/ 2147483647 h 767"/>
                <a:gd name="T10" fmla="*/ 2147483647 w 526"/>
                <a:gd name="T11" fmla="*/ 2147483647 h 767"/>
                <a:gd name="T12" fmla="*/ 0 w 526"/>
                <a:gd name="T13" fmla="*/ 2147483647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6"/>
                <a:gd name="T22" fmla="*/ 0 h 767"/>
                <a:gd name="T23" fmla="*/ 526 w 526"/>
                <a:gd name="T24" fmla="*/ 767 h 7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6" h="767">
                  <a:moveTo>
                    <a:pt x="0" y="741"/>
                  </a:moveTo>
                  <a:lnTo>
                    <a:pt x="517" y="0"/>
                  </a:lnTo>
                  <a:lnTo>
                    <a:pt x="520" y="12"/>
                  </a:lnTo>
                  <a:lnTo>
                    <a:pt x="526" y="22"/>
                  </a:lnTo>
                  <a:lnTo>
                    <a:pt x="5" y="767"/>
                  </a:lnTo>
                  <a:lnTo>
                    <a:pt x="2" y="754"/>
                  </a:lnTo>
                  <a:lnTo>
                    <a:pt x="0" y="741"/>
                  </a:lnTo>
                  <a:close/>
                </a:path>
              </a:pathLst>
            </a:custGeom>
            <a:solidFill>
              <a:srgbClr val="A9A8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4" name="Freeform 616"/>
            <p:cNvSpPr>
              <a:spLocks/>
            </p:cNvSpPr>
            <p:nvPr/>
          </p:nvSpPr>
          <p:spPr bwMode="auto">
            <a:xfrm>
              <a:off x="5143500" y="4287838"/>
              <a:ext cx="104775" cy="152400"/>
            </a:xfrm>
            <a:custGeom>
              <a:avLst/>
              <a:gdLst>
                <a:gd name="T0" fmla="*/ 0 w 528"/>
                <a:gd name="T1" fmla="*/ 2147483647 h 767"/>
                <a:gd name="T2" fmla="*/ 2147483647 w 528"/>
                <a:gd name="T3" fmla="*/ 0 h 767"/>
                <a:gd name="T4" fmla="*/ 2147483647 w 528"/>
                <a:gd name="T5" fmla="*/ 2147483647 h 767"/>
                <a:gd name="T6" fmla="*/ 2147483647 w 528"/>
                <a:gd name="T7" fmla="*/ 2147483647 h 767"/>
                <a:gd name="T8" fmla="*/ 2147483647 w 528"/>
                <a:gd name="T9" fmla="*/ 2147483647 h 767"/>
                <a:gd name="T10" fmla="*/ 2147483647 w 528"/>
                <a:gd name="T11" fmla="*/ 2147483647 h 767"/>
                <a:gd name="T12" fmla="*/ 0 w 528"/>
                <a:gd name="T13" fmla="*/ 2147483647 h 7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8"/>
                <a:gd name="T22" fmla="*/ 0 h 767"/>
                <a:gd name="T23" fmla="*/ 528 w 528"/>
                <a:gd name="T24" fmla="*/ 767 h 7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8" h="767">
                  <a:moveTo>
                    <a:pt x="0" y="742"/>
                  </a:moveTo>
                  <a:lnTo>
                    <a:pt x="519" y="0"/>
                  </a:lnTo>
                  <a:lnTo>
                    <a:pt x="524" y="10"/>
                  </a:lnTo>
                  <a:lnTo>
                    <a:pt x="528" y="20"/>
                  </a:lnTo>
                  <a:lnTo>
                    <a:pt x="7" y="767"/>
                  </a:lnTo>
                  <a:lnTo>
                    <a:pt x="3" y="755"/>
                  </a:lnTo>
                  <a:lnTo>
                    <a:pt x="0" y="742"/>
                  </a:lnTo>
                  <a:close/>
                </a:path>
              </a:pathLst>
            </a:custGeom>
            <a:solidFill>
              <a:srgbClr val="AB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5" name="Freeform 617"/>
            <p:cNvSpPr>
              <a:spLocks/>
            </p:cNvSpPr>
            <p:nvPr/>
          </p:nvSpPr>
          <p:spPr bwMode="auto">
            <a:xfrm>
              <a:off x="5143500" y="4291013"/>
              <a:ext cx="104775" cy="152400"/>
            </a:xfrm>
            <a:custGeom>
              <a:avLst/>
              <a:gdLst>
                <a:gd name="T0" fmla="*/ 0 w 530"/>
                <a:gd name="T1" fmla="*/ 2147483647 h 769"/>
                <a:gd name="T2" fmla="*/ 2147483647 w 530"/>
                <a:gd name="T3" fmla="*/ 0 h 769"/>
                <a:gd name="T4" fmla="*/ 2147483647 w 530"/>
                <a:gd name="T5" fmla="*/ 2147483647 h 769"/>
                <a:gd name="T6" fmla="*/ 2147483647 w 530"/>
                <a:gd name="T7" fmla="*/ 2147483647 h 769"/>
                <a:gd name="T8" fmla="*/ 2147483647 w 530"/>
                <a:gd name="T9" fmla="*/ 2147483647 h 769"/>
                <a:gd name="T10" fmla="*/ 2147483647 w 530"/>
                <a:gd name="T11" fmla="*/ 2147483647 h 769"/>
                <a:gd name="T12" fmla="*/ 0 w 530"/>
                <a:gd name="T13" fmla="*/ 2147483647 h 7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0"/>
                <a:gd name="T22" fmla="*/ 0 h 769"/>
                <a:gd name="T23" fmla="*/ 530 w 530"/>
                <a:gd name="T24" fmla="*/ 769 h 7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0" h="769">
                  <a:moveTo>
                    <a:pt x="0" y="745"/>
                  </a:moveTo>
                  <a:lnTo>
                    <a:pt x="521" y="0"/>
                  </a:lnTo>
                  <a:lnTo>
                    <a:pt x="525" y="10"/>
                  </a:lnTo>
                  <a:lnTo>
                    <a:pt x="530" y="21"/>
                  </a:lnTo>
                  <a:lnTo>
                    <a:pt x="7" y="769"/>
                  </a:lnTo>
                  <a:lnTo>
                    <a:pt x="4" y="759"/>
                  </a:lnTo>
                  <a:lnTo>
                    <a:pt x="0" y="745"/>
                  </a:lnTo>
                  <a:close/>
                </a:path>
              </a:pathLst>
            </a:custGeom>
            <a:solidFill>
              <a:srgbClr val="ADA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6" name="Freeform 618"/>
            <p:cNvSpPr>
              <a:spLocks/>
            </p:cNvSpPr>
            <p:nvPr/>
          </p:nvSpPr>
          <p:spPr bwMode="auto">
            <a:xfrm>
              <a:off x="5145088" y="4292601"/>
              <a:ext cx="104775" cy="152400"/>
            </a:xfrm>
            <a:custGeom>
              <a:avLst/>
              <a:gdLst>
                <a:gd name="T0" fmla="*/ 0 w 532"/>
                <a:gd name="T1" fmla="*/ 2147483647 h 771"/>
                <a:gd name="T2" fmla="*/ 2147483647 w 532"/>
                <a:gd name="T3" fmla="*/ 0 h 771"/>
                <a:gd name="T4" fmla="*/ 2147483647 w 532"/>
                <a:gd name="T5" fmla="*/ 2147483647 h 771"/>
                <a:gd name="T6" fmla="*/ 2147483647 w 532"/>
                <a:gd name="T7" fmla="*/ 2147483647 h 771"/>
                <a:gd name="T8" fmla="*/ 2147483647 w 532"/>
                <a:gd name="T9" fmla="*/ 2147483647 h 771"/>
                <a:gd name="T10" fmla="*/ 2147483647 w 532"/>
                <a:gd name="T11" fmla="*/ 2147483647 h 771"/>
                <a:gd name="T12" fmla="*/ 0 w 532"/>
                <a:gd name="T13" fmla="*/ 2147483647 h 7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771"/>
                <a:gd name="T23" fmla="*/ 532 w 532"/>
                <a:gd name="T24" fmla="*/ 771 h 7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771">
                  <a:moveTo>
                    <a:pt x="0" y="747"/>
                  </a:moveTo>
                  <a:lnTo>
                    <a:pt x="521" y="0"/>
                  </a:lnTo>
                  <a:lnTo>
                    <a:pt x="526" y="11"/>
                  </a:lnTo>
                  <a:lnTo>
                    <a:pt x="532" y="20"/>
                  </a:lnTo>
                  <a:lnTo>
                    <a:pt x="7" y="771"/>
                  </a:lnTo>
                  <a:lnTo>
                    <a:pt x="3" y="761"/>
                  </a:lnTo>
                  <a:lnTo>
                    <a:pt x="0" y="747"/>
                  </a:lnTo>
                  <a:close/>
                </a:path>
              </a:pathLst>
            </a:custGeom>
            <a:solidFill>
              <a:srgbClr val="B0A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7" name="Freeform 619"/>
            <p:cNvSpPr>
              <a:spLocks/>
            </p:cNvSpPr>
            <p:nvPr/>
          </p:nvSpPr>
          <p:spPr bwMode="auto">
            <a:xfrm>
              <a:off x="5145088" y="4294188"/>
              <a:ext cx="106362" cy="153988"/>
            </a:xfrm>
            <a:custGeom>
              <a:avLst/>
              <a:gdLst>
                <a:gd name="T0" fmla="*/ 0 w 534"/>
                <a:gd name="T1" fmla="*/ 2147483647 h 771"/>
                <a:gd name="T2" fmla="*/ 2147483647 w 534"/>
                <a:gd name="T3" fmla="*/ 0 h 771"/>
                <a:gd name="T4" fmla="*/ 2147483647 w 534"/>
                <a:gd name="T5" fmla="*/ 2147483647 h 771"/>
                <a:gd name="T6" fmla="*/ 2147483647 w 534"/>
                <a:gd name="T7" fmla="*/ 2147483647 h 771"/>
                <a:gd name="T8" fmla="*/ 2147483647 w 534"/>
                <a:gd name="T9" fmla="*/ 2147483647 h 771"/>
                <a:gd name="T10" fmla="*/ 2147483647 w 534"/>
                <a:gd name="T11" fmla="*/ 2147483647 h 771"/>
                <a:gd name="T12" fmla="*/ 0 w 534"/>
                <a:gd name="T13" fmla="*/ 2147483647 h 7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4"/>
                <a:gd name="T22" fmla="*/ 0 h 771"/>
                <a:gd name="T23" fmla="*/ 534 w 534"/>
                <a:gd name="T24" fmla="*/ 771 h 7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4" h="771">
                  <a:moveTo>
                    <a:pt x="0" y="748"/>
                  </a:moveTo>
                  <a:lnTo>
                    <a:pt x="523" y="0"/>
                  </a:lnTo>
                  <a:lnTo>
                    <a:pt x="529" y="10"/>
                  </a:lnTo>
                  <a:lnTo>
                    <a:pt x="534" y="19"/>
                  </a:lnTo>
                  <a:lnTo>
                    <a:pt x="9" y="771"/>
                  </a:lnTo>
                  <a:lnTo>
                    <a:pt x="4" y="760"/>
                  </a:lnTo>
                  <a:lnTo>
                    <a:pt x="0" y="748"/>
                  </a:lnTo>
                  <a:close/>
                </a:path>
              </a:pathLst>
            </a:custGeom>
            <a:solidFill>
              <a:srgbClr val="B2B0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8" name="Freeform 620"/>
            <p:cNvSpPr>
              <a:spLocks/>
            </p:cNvSpPr>
            <p:nvPr/>
          </p:nvSpPr>
          <p:spPr bwMode="auto">
            <a:xfrm>
              <a:off x="5146675" y="4295776"/>
              <a:ext cx="104775" cy="153988"/>
            </a:xfrm>
            <a:custGeom>
              <a:avLst/>
              <a:gdLst>
                <a:gd name="T0" fmla="*/ 0 w 536"/>
                <a:gd name="T1" fmla="*/ 2147483647 h 773"/>
                <a:gd name="T2" fmla="*/ 2147483647 w 536"/>
                <a:gd name="T3" fmla="*/ 0 h 773"/>
                <a:gd name="T4" fmla="*/ 2147483647 w 536"/>
                <a:gd name="T5" fmla="*/ 2147483647 h 773"/>
                <a:gd name="T6" fmla="*/ 2147483647 w 536"/>
                <a:gd name="T7" fmla="*/ 2147483647 h 773"/>
                <a:gd name="T8" fmla="*/ 2147483647 w 536"/>
                <a:gd name="T9" fmla="*/ 2147483647 h 773"/>
                <a:gd name="T10" fmla="*/ 2147483647 w 536"/>
                <a:gd name="T11" fmla="*/ 2147483647 h 773"/>
                <a:gd name="T12" fmla="*/ 0 w 536"/>
                <a:gd name="T13" fmla="*/ 2147483647 h 7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6"/>
                <a:gd name="T22" fmla="*/ 0 h 773"/>
                <a:gd name="T23" fmla="*/ 536 w 536"/>
                <a:gd name="T24" fmla="*/ 773 h 7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6" h="773">
                  <a:moveTo>
                    <a:pt x="0" y="751"/>
                  </a:moveTo>
                  <a:lnTo>
                    <a:pt x="525" y="0"/>
                  </a:lnTo>
                  <a:lnTo>
                    <a:pt x="530" y="10"/>
                  </a:lnTo>
                  <a:lnTo>
                    <a:pt x="536" y="18"/>
                  </a:lnTo>
                  <a:lnTo>
                    <a:pt x="9" y="773"/>
                  </a:lnTo>
                  <a:lnTo>
                    <a:pt x="5" y="762"/>
                  </a:lnTo>
                  <a:lnTo>
                    <a:pt x="0" y="751"/>
                  </a:lnTo>
                  <a:close/>
                </a:path>
              </a:pathLst>
            </a:custGeom>
            <a:solidFill>
              <a:srgbClr val="B4B3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29" name="Freeform 621"/>
            <p:cNvSpPr>
              <a:spLocks/>
            </p:cNvSpPr>
            <p:nvPr/>
          </p:nvSpPr>
          <p:spPr bwMode="auto">
            <a:xfrm>
              <a:off x="5146675" y="4298951"/>
              <a:ext cx="106362" cy="152400"/>
            </a:xfrm>
            <a:custGeom>
              <a:avLst/>
              <a:gdLst>
                <a:gd name="T0" fmla="*/ 0 w 537"/>
                <a:gd name="T1" fmla="*/ 2147483647 h 774"/>
                <a:gd name="T2" fmla="*/ 2147483647 w 537"/>
                <a:gd name="T3" fmla="*/ 0 h 774"/>
                <a:gd name="T4" fmla="*/ 2147483647 w 537"/>
                <a:gd name="T5" fmla="*/ 2147483647 h 774"/>
                <a:gd name="T6" fmla="*/ 2147483647 w 537"/>
                <a:gd name="T7" fmla="*/ 2147483647 h 774"/>
                <a:gd name="T8" fmla="*/ 2147483647 w 537"/>
                <a:gd name="T9" fmla="*/ 2147483647 h 774"/>
                <a:gd name="T10" fmla="*/ 2147483647 w 537"/>
                <a:gd name="T11" fmla="*/ 2147483647 h 774"/>
                <a:gd name="T12" fmla="*/ 0 w 537"/>
                <a:gd name="T13" fmla="*/ 2147483647 h 7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7"/>
                <a:gd name="T22" fmla="*/ 0 h 774"/>
                <a:gd name="T23" fmla="*/ 537 w 537"/>
                <a:gd name="T24" fmla="*/ 774 h 7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7" h="774">
                  <a:moveTo>
                    <a:pt x="0" y="752"/>
                  </a:moveTo>
                  <a:lnTo>
                    <a:pt x="525" y="0"/>
                  </a:lnTo>
                  <a:lnTo>
                    <a:pt x="531" y="8"/>
                  </a:lnTo>
                  <a:lnTo>
                    <a:pt x="537" y="17"/>
                  </a:lnTo>
                  <a:lnTo>
                    <a:pt x="9" y="774"/>
                  </a:lnTo>
                  <a:lnTo>
                    <a:pt x="4" y="763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B7B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0" name="Freeform 622"/>
            <p:cNvSpPr>
              <a:spLocks/>
            </p:cNvSpPr>
            <p:nvPr/>
          </p:nvSpPr>
          <p:spPr bwMode="auto">
            <a:xfrm>
              <a:off x="5148263" y="4300538"/>
              <a:ext cx="106362" cy="153988"/>
            </a:xfrm>
            <a:custGeom>
              <a:avLst/>
              <a:gdLst>
                <a:gd name="T0" fmla="*/ 0 w 540"/>
                <a:gd name="T1" fmla="*/ 2147483647 h 776"/>
                <a:gd name="T2" fmla="*/ 2147483647 w 540"/>
                <a:gd name="T3" fmla="*/ 0 h 776"/>
                <a:gd name="T4" fmla="*/ 2147483647 w 540"/>
                <a:gd name="T5" fmla="*/ 2147483647 h 776"/>
                <a:gd name="T6" fmla="*/ 2147483647 w 540"/>
                <a:gd name="T7" fmla="*/ 2147483647 h 776"/>
                <a:gd name="T8" fmla="*/ 2147483647 w 540"/>
                <a:gd name="T9" fmla="*/ 2147483647 h 776"/>
                <a:gd name="T10" fmla="*/ 2147483647 w 540"/>
                <a:gd name="T11" fmla="*/ 2147483647 h 776"/>
                <a:gd name="T12" fmla="*/ 0 w 540"/>
                <a:gd name="T13" fmla="*/ 2147483647 h 7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0"/>
                <a:gd name="T22" fmla="*/ 0 h 776"/>
                <a:gd name="T23" fmla="*/ 540 w 540"/>
                <a:gd name="T24" fmla="*/ 776 h 7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0" h="776">
                  <a:moveTo>
                    <a:pt x="0" y="755"/>
                  </a:moveTo>
                  <a:lnTo>
                    <a:pt x="527" y="0"/>
                  </a:lnTo>
                  <a:lnTo>
                    <a:pt x="533" y="9"/>
                  </a:lnTo>
                  <a:lnTo>
                    <a:pt x="540" y="17"/>
                  </a:lnTo>
                  <a:lnTo>
                    <a:pt x="11" y="776"/>
                  </a:lnTo>
                  <a:lnTo>
                    <a:pt x="5" y="766"/>
                  </a:lnTo>
                  <a:lnTo>
                    <a:pt x="0" y="755"/>
                  </a:lnTo>
                  <a:close/>
                </a:path>
              </a:pathLst>
            </a:custGeom>
            <a:solidFill>
              <a:srgbClr val="B9B8B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1" name="Freeform 623"/>
            <p:cNvSpPr>
              <a:spLocks/>
            </p:cNvSpPr>
            <p:nvPr/>
          </p:nvSpPr>
          <p:spPr bwMode="auto">
            <a:xfrm>
              <a:off x="5148263" y="4302126"/>
              <a:ext cx="107950" cy="153988"/>
            </a:xfrm>
            <a:custGeom>
              <a:avLst/>
              <a:gdLst>
                <a:gd name="T0" fmla="*/ 0 w 541"/>
                <a:gd name="T1" fmla="*/ 2147483647 h 776"/>
                <a:gd name="T2" fmla="*/ 2147483647 w 541"/>
                <a:gd name="T3" fmla="*/ 0 h 776"/>
                <a:gd name="T4" fmla="*/ 2147483647 w 541"/>
                <a:gd name="T5" fmla="*/ 2147483647 h 776"/>
                <a:gd name="T6" fmla="*/ 2147483647 w 541"/>
                <a:gd name="T7" fmla="*/ 2147483647 h 776"/>
                <a:gd name="T8" fmla="*/ 2147483647 w 541"/>
                <a:gd name="T9" fmla="*/ 2147483647 h 776"/>
                <a:gd name="T10" fmla="*/ 2147483647 w 541"/>
                <a:gd name="T11" fmla="*/ 2147483647 h 776"/>
                <a:gd name="T12" fmla="*/ 0 w 541"/>
                <a:gd name="T13" fmla="*/ 2147483647 h 7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1"/>
                <a:gd name="T22" fmla="*/ 0 h 776"/>
                <a:gd name="T23" fmla="*/ 541 w 541"/>
                <a:gd name="T24" fmla="*/ 776 h 7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1" h="776">
                  <a:moveTo>
                    <a:pt x="0" y="757"/>
                  </a:moveTo>
                  <a:lnTo>
                    <a:pt x="528" y="0"/>
                  </a:lnTo>
                  <a:lnTo>
                    <a:pt x="535" y="9"/>
                  </a:lnTo>
                  <a:lnTo>
                    <a:pt x="541" y="16"/>
                  </a:lnTo>
                  <a:lnTo>
                    <a:pt x="11" y="776"/>
                  </a:lnTo>
                  <a:lnTo>
                    <a:pt x="6" y="767"/>
                  </a:lnTo>
                  <a:lnTo>
                    <a:pt x="0" y="757"/>
                  </a:lnTo>
                  <a:close/>
                </a:path>
              </a:pathLst>
            </a:custGeom>
            <a:solidFill>
              <a:srgbClr val="BCBA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2" name="Freeform 624"/>
            <p:cNvSpPr>
              <a:spLocks/>
            </p:cNvSpPr>
            <p:nvPr/>
          </p:nvSpPr>
          <p:spPr bwMode="auto">
            <a:xfrm>
              <a:off x="5149850" y="4303713"/>
              <a:ext cx="107950" cy="153988"/>
            </a:xfrm>
            <a:custGeom>
              <a:avLst/>
              <a:gdLst>
                <a:gd name="T0" fmla="*/ 0 w 543"/>
                <a:gd name="T1" fmla="*/ 2147483647 h 777"/>
                <a:gd name="T2" fmla="*/ 2147483647 w 543"/>
                <a:gd name="T3" fmla="*/ 0 h 777"/>
                <a:gd name="T4" fmla="*/ 2147483647 w 543"/>
                <a:gd name="T5" fmla="*/ 2147483647 h 777"/>
                <a:gd name="T6" fmla="*/ 2147483647 w 543"/>
                <a:gd name="T7" fmla="*/ 2147483647 h 777"/>
                <a:gd name="T8" fmla="*/ 2147483647 w 543"/>
                <a:gd name="T9" fmla="*/ 2147483647 h 777"/>
                <a:gd name="T10" fmla="*/ 2147483647 w 543"/>
                <a:gd name="T11" fmla="*/ 2147483647 h 777"/>
                <a:gd name="T12" fmla="*/ 0 w 543"/>
                <a:gd name="T13" fmla="*/ 2147483647 h 7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3"/>
                <a:gd name="T22" fmla="*/ 0 h 777"/>
                <a:gd name="T23" fmla="*/ 543 w 543"/>
                <a:gd name="T24" fmla="*/ 777 h 7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3" h="777">
                  <a:moveTo>
                    <a:pt x="0" y="759"/>
                  </a:moveTo>
                  <a:lnTo>
                    <a:pt x="529" y="0"/>
                  </a:lnTo>
                  <a:lnTo>
                    <a:pt x="535" y="8"/>
                  </a:lnTo>
                  <a:lnTo>
                    <a:pt x="543" y="15"/>
                  </a:lnTo>
                  <a:lnTo>
                    <a:pt x="11" y="777"/>
                  </a:lnTo>
                  <a:lnTo>
                    <a:pt x="5" y="768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BEBD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3" name="Freeform 625"/>
            <p:cNvSpPr>
              <a:spLocks/>
            </p:cNvSpPr>
            <p:nvPr/>
          </p:nvSpPr>
          <p:spPr bwMode="auto">
            <a:xfrm>
              <a:off x="5151438" y="4305301"/>
              <a:ext cx="107950" cy="153988"/>
            </a:xfrm>
            <a:custGeom>
              <a:avLst/>
              <a:gdLst>
                <a:gd name="T0" fmla="*/ 0 w 544"/>
                <a:gd name="T1" fmla="*/ 2147483647 h 778"/>
                <a:gd name="T2" fmla="*/ 2147483647 w 544"/>
                <a:gd name="T3" fmla="*/ 0 h 778"/>
                <a:gd name="T4" fmla="*/ 2147483647 w 544"/>
                <a:gd name="T5" fmla="*/ 2147483647 h 778"/>
                <a:gd name="T6" fmla="*/ 2147483647 w 544"/>
                <a:gd name="T7" fmla="*/ 2147483647 h 778"/>
                <a:gd name="T8" fmla="*/ 2147483647 w 544"/>
                <a:gd name="T9" fmla="*/ 2147483647 h 778"/>
                <a:gd name="T10" fmla="*/ 2147483647 w 544"/>
                <a:gd name="T11" fmla="*/ 2147483647 h 778"/>
                <a:gd name="T12" fmla="*/ 0 w 544"/>
                <a:gd name="T13" fmla="*/ 2147483647 h 7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4"/>
                <a:gd name="T22" fmla="*/ 0 h 778"/>
                <a:gd name="T23" fmla="*/ 544 w 544"/>
                <a:gd name="T24" fmla="*/ 778 h 7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4" h="778">
                  <a:moveTo>
                    <a:pt x="0" y="760"/>
                  </a:moveTo>
                  <a:lnTo>
                    <a:pt x="530" y="0"/>
                  </a:lnTo>
                  <a:lnTo>
                    <a:pt x="538" y="8"/>
                  </a:lnTo>
                  <a:lnTo>
                    <a:pt x="544" y="14"/>
                  </a:lnTo>
                  <a:lnTo>
                    <a:pt x="12" y="778"/>
                  </a:lnTo>
                  <a:lnTo>
                    <a:pt x="6" y="769"/>
                  </a:lnTo>
                  <a:lnTo>
                    <a:pt x="0" y="760"/>
                  </a:lnTo>
                  <a:close/>
                </a:path>
              </a:pathLst>
            </a:custGeom>
            <a:solidFill>
              <a:srgbClr val="C0BF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4" name="Freeform 626"/>
            <p:cNvSpPr>
              <a:spLocks/>
            </p:cNvSpPr>
            <p:nvPr/>
          </p:nvSpPr>
          <p:spPr bwMode="auto">
            <a:xfrm>
              <a:off x="5151438" y="4306888"/>
              <a:ext cx="109537" cy="153988"/>
            </a:xfrm>
            <a:custGeom>
              <a:avLst/>
              <a:gdLst>
                <a:gd name="T0" fmla="*/ 0 w 546"/>
                <a:gd name="T1" fmla="*/ 2147483647 h 779"/>
                <a:gd name="T2" fmla="*/ 2147483647 w 546"/>
                <a:gd name="T3" fmla="*/ 0 h 779"/>
                <a:gd name="T4" fmla="*/ 2147483647 w 546"/>
                <a:gd name="T5" fmla="*/ 2147483647 h 779"/>
                <a:gd name="T6" fmla="*/ 2147483647 w 546"/>
                <a:gd name="T7" fmla="*/ 2147483647 h 779"/>
                <a:gd name="T8" fmla="*/ 2147483647 w 546"/>
                <a:gd name="T9" fmla="*/ 2147483647 h 779"/>
                <a:gd name="T10" fmla="*/ 2147483647 w 546"/>
                <a:gd name="T11" fmla="*/ 2147483647 h 779"/>
                <a:gd name="T12" fmla="*/ 0 w 546"/>
                <a:gd name="T13" fmla="*/ 2147483647 h 7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6"/>
                <a:gd name="T22" fmla="*/ 0 h 779"/>
                <a:gd name="T23" fmla="*/ 546 w 546"/>
                <a:gd name="T24" fmla="*/ 779 h 7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6" h="779">
                  <a:moveTo>
                    <a:pt x="0" y="762"/>
                  </a:moveTo>
                  <a:lnTo>
                    <a:pt x="532" y="0"/>
                  </a:lnTo>
                  <a:lnTo>
                    <a:pt x="538" y="7"/>
                  </a:lnTo>
                  <a:lnTo>
                    <a:pt x="546" y="14"/>
                  </a:lnTo>
                  <a:lnTo>
                    <a:pt x="13" y="779"/>
                  </a:lnTo>
                  <a:lnTo>
                    <a:pt x="6" y="771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C3C2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5" name="Freeform 627"/>
            <p:cNvSpPr>
              <a:spLocks/>
            </p:cNvSpPr>
            <p:nvPr/>
          </p:nvSpPr>
          <p:spPr bwMode="auto">
            <a:xfrm>
              <a:off x="5153025" y="4308476"/>
              <a:ext cx="109537" cy="153988"/>
            </a:xfrm>
            <a:custGeom>
              <a:avLst/>
              <a:gdLst>
                <a:gd name="T0" fmla="*/ 0 w 547"/>
                <a:gd name="T1" fmla="*/ 2147483647 h 780"/>
                <a:gd name="T2" fmla="*/ 2147483647 w 547"/>
                <a:gd name="T3" fmla="*/ 0 h 780"/>
                <a:gd name="T4" fmla="*/ 2147483647 w 547"/>
                <a:gd name="T5" fmla="*/ 2147483647 h 780"/>
                <a:gd name="T6" fmla="*/ 2147483647 w 547"/>
                <a:gd name="T7" fmla="*/ 2147483647 h 780"/>
                <a:gd name="T8" fmla="*/ 2147483647 w 547"/>
                <a:gd name="T9" fmla="*/ 2147483647 h 780"/>
                <a:gd name="T10" fmla="*/ 2147483647 w 547"/>
                <a:gd name="T11" fmla="*/ 2147483647 h 780"/>
                <a:gd name="T12" fmla="*/ 0 w 547"/>
                <a:gd name="T13" fmla="*/ 2147483647 h 7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7"/>
                <a:gd name="T22" fmla="*/ 0 h 780"/>
                <a:gd name="T23" fmla="*/ 547 w 547"/>
                <a:gd name="T24" fmla="*/ 780 h 7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7" h="780">
                  <a:moveTo>
                    <a:pt x="0" y="764"/>
                  </a:moveTo>
                  <a:lnTo>
                    <a:pt x="532" y="0"/>
                  </a:lnTo>
                  <a:lnTo>
                    <a:pt x="540" y="7"/>
                  </a:lnTo>
                  <a:lnTo>
                    <a:pt x="547" y="14"/>
                  </a:lnTo>
                  <a:lnTo>
                    <a:pt x="13" y="780"/>
                  </a:lnTo>
                  <a:lnTo>
                    <a:pt x="7" y="772"/>
                  </a:lnTo>
                  <a:lnTo>
                    <a:pt x="0" y="764"/>
                  </a:lnTo>
                  <a:close/>
                </a:path>
              </a:pathLst>
            </a:custGeom>
            <a:solidFill>
              <a:srgbClr val="C5C4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6" name="Freeform 628"/>
            <p:cNvSpPr>
              <a:spLocks/>
            </p:cNvSpPr>
            <p:nvPr/>
          </p:nvSpPr>
          <p:spPr bwMode="auto">
            <a:xfrm>
              <a:off x="5154613" y="4308476"/>
              <a:ext cx="107950" cy="155575"/>
            </a:xfrm>
            <a:custGeom>
              <a:avLst/>
              <a:gdLst>
                <a:gd name="T0" fmla="*/ 0 w 548"/>
                <a:gd name="T1" fmla="*/ 2147483647 h 781"/>
                <a:gd name="T2" fmla="*/ 2147483647 w 548"/>
                <a:gd name="T3" fmla="*/ 0 h 781"/>
                <a:gd name="T4" fmla="*/ 2147483647 w 548"/>
                <a:gd name="T5" fmla="*/ 2147483647 h 781"/>
                <a:gd name="T6" fmla="*/ 2147483647 w 548"/>
                <a:gd name="T7" fmla="*/ 2147483647 h 781"/>
                <a:gd name="T8" fmla="*/ 2147483647 w 548"/>
                <a:gd name="T9" fmla="*/ 2147483647 h 781"/>
                <a:gd name="T10" fmla="*/ 2147483647 w 548"/>
                <a:gd name="T11" fmla="*/ 2147483647 h 781"/>
                <a:gd name="T12" fmla="*/ 0 w 548"/>
                <a:gd name="T13" fmla="*/ 2147483647 h 7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8"/>
                <a:gd name="T22" fmla="*/ 0 h 781"/>
                <a:gd name="T23" fmla="*/ 548 w 548"/>
                <a:gd name="T24" fmla="*/ 781 h 7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8" h="781">
                  <a:moveTo>
                    <a:pt x="0" y="765"/>
                  </a:moveTo>
                  <a:lnTo>
                    <a:pt x="533" y="0"/>
                  </a:lnTo>
                  <a:lnTo>
                    <a:pt x="540" y="7"/>
                  </a:lnTo>
                  <a:lnTo>
                    <a:pt x="548" y="13"/>
                  </a:lnTo>
                  <a:lnTo>
                    <a:pt x="13" y="781"/>
                  </a:lnTo>
                  <a:lnTo>
                    <a:pt x="6" y="773"/>
                  </a:lnTo>
                  <a:lnTo>
                    <a:pt x="0" y="765"/>
                  </a:lnTo>
                  <a:close/>
                </a:path>
              </a:pathLst>
            </a:custGeom>
            <a:solidFill>
              <a:srgbClr val="C8C7C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7" name="Freeform 629"/>
            <p:cNvSpPr>
              <a:spLocks/>
            </p:cNvSpPr>
            <p:nvPr/>
          </p:nvSpPr>
          <p:spPr bwMode="auto">
            <a:xfrm>
              <a:off x="5156200" y="4310063"/>
              <a:ext cx="107950" cy="155575"/>
            </a:xfrm>
            <a:custGeom>
              <a:avLst/>
              <a:gdLst>
                <a:gd name="T0" fmla="*/ 0 w 549"/>
                <a:gd name="T1" fmla="*/ 2147483647 h 780"/>
                <a:gd name="T2" fmla="*/ 2147483647 w 549"/>
                <a:gd name="T3" fmla="*/ 0 h 780"/>
                <a:gd name="T4" fmla="*/ 2147483647 w 549"/>
                <a:gd name="T5" fmla="*/ 2147483647 h 780"/>
                <a:gd name="T6" fmla="*/ 2147483647 w 549"/>
                <a:gd name="T7" fmla="*/ 2147483647 h 780"/>
                <a:gd name="T8" fmla="*/ 2147483647 w 549"/>
                <a:gd name="T9" fmla="*/ 2147483647 h 780"/>
                <a:gd name="T10" fmla="*/ 2147483647 w 549"/>
                <a:gd name="T11" fmla="*/ 2147483647 h 780"/>
                <a:gd name="T12" fmla="*/ 0 w 549"/>
                <a:gd name="T13" fmla="*/ 2147483647 h 7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9"/>
                <a:gd name="T22" fmla="*/ 0 h 780"/>
                <a:gd name="T23" fmla="*/ 549 w 549"/>
                <a:gd name="T24" fmla="*/ 780 h 7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9" h="780">
                  <a:moveTo>
                    <a:pt x="0" y="766"/>
                  </a:moveTo>
                  <a:lnTo>
                    <a:pt x="534" y="0"/>
                  </a:lnTo>
                  <a:lnTo>
                    <a:pt x="542" y="6"/>
                  </a:lnTo>
                  <a:lnTo>
                    <a:pt x="549" y="11"/>
                  </a:lnTo>
                  <a:lnTo>
                    <a:pt x="13" y="780"/>
                  </a:lnTo>
                  <a:lnTo>
                    <a:pt x="7" y="774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CAC9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8" name="Freeform 630"/>
            <p:cNvSpPr>
              <a:spLocks/>
            </p:cNvSpPr>
            <p:nvPr/>
          </p:nvSpPr>
          <p:spPr bwMode="auto">
            <a:xfrm>
              <a:off x="5157788" y="4311651"/>
              <a:ext cx="109537" cy="155575"/>
            </a:xfrm>
            <a:custGeom>
              <a:avLst/>
              <a:gdLst>
                <a:gd name="T0" fmla="*/ 0 w 551"/>
                <a:gd name="T1" fmla="*/ 2147483647 h 782"/>
                <a:gd name="T2" fmla="*/ 2147483647 w 551"/>
                <a:gd name="T3" fmla="*/ 0 h 782"/>
                <a:gd name="T4" fmla="*/ 2147483647 w 551"/>
                <a:gd name="T5" fmla="*/ 2147483647 h 782"/>
                <a:gd name="T6" fmla="*/ 2147483647 w 551"/>
                <a:gd name="T7" fmla="*/ 2147483647 h 782"/>
                <a:gd name="T8" fmla="*/ 2147483647 w 551"/>
                <a:gd name="T9" fmla="*/ 2147483647 h 782"/>
                <a:gd name="T10" fmla="*/ 2147483647 w 551"/>
                <a:gd name="T11" fmla="*/ 2147483647 h 782"/>
                <a:gd name="T12" fmla="*/ 0 w 551"/>
                <a:gd name="T13" fmla="*/ 2147483647 h 7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1"/>
                <a:gd name="T22" fmla="*/ 0 h 782"/>
                <a:gd name="T23" fmla="*/ 551 w 551"/>
                <a:gd name="T24" fmla="*/ 782 h 78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1" h="782">
                  <a:moveTo>
                    <a:pt x="0" y="768"/>
                  </a:moveTo>
                  <a:lnTo>
                    <a:pt x="535" y="0"/>
                  </a:lnTo>
                  <a:lnTo>
                    <a:pt x="542" y="7"/>
                  </a:lnTo>
                  <a:lnTo>
                    <a:pt x="551" y="12"/>
                  </a:lnTo>
                  <a:lnTo>
                    <a:pt x="14" y="782"/>
                  </a:lnTo>
                  <a:lnTo>
                    <a:pt x="6" y="776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CC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39" name="Freeform 631"/>
            <p:cNvSpPr>
              <a:spLocks/>
            </p:cNvSpPr>
            <p:nvPr/>
          </p:nvSpPr>
          <p:spPr bwMode="auto">
            <a:xfrm>
              <a:off x="5157788" y="4313238"/>
              <a:ext cx="111125" cy="155575"/>
            </a:xfrm>
            <a:custGeom>
              <a:avLst/>
              <a:gdLst>
                <a:gd name="T0" fmla="*/ 0 w 554"/>
                <a:gd name="T1" fmla="*/ 2147483647 h 784"/>
                <a:gd name="T2" fmla="*/ 2147483647 w 554"/>
                <a:gd name="T3" fmla="*/ 0 h 784"/>
                <a:gd name="T4" fmla="*/ 2147483647 w 554"/>
                <a:gd name="T5" fmla="*/ 2147483647 h 784"/>
                <a:gd name="T6" fmla="*/ 2147483647 w 554"/>
                <a:gd name="T7" fmla="*/ 2147483647 h 784"/>
                <a:gd name="T8" fmla="*/ 2147483647 w 554"/>
                <a:gd name="T9" fmla="*/ 2147483647 h 784"/>
                <a:gd name="T10" fmla="*/ 2147483647 w 554"/>
                <a:gd name="T11" fmla="*/ 2147483647 h 784"/>
                <a:gd name="T12" fmla="*/ 0 w 554"/>
                <a:gd name="T13" fmla="*/ 2147483647 h 7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4"/>
                <a:gd name="T22" fmla="*/ 0 h 784"/>
                <a:gd name="T23" fmla="*/ 554 w 554"/>
                <a:gd name="T24" fmla="*/ 784 h 7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4" h="784">
                  <a:moveTo>
                    <a:pt x="0" y="769"/>
                  </a:moveTo>
                  <a:lnTo>
                    <a:pt x="536" y="0"/>
                  </a:lnTo>
                  <a:lnTo>
                    <a:pt x="545" y="7"/>
                  </a:lnTo>
                  <a:lnTo>
                    <a:pt x="554" y="12"/>
                  </a:lnTo>
                  <a:lnTo>
                    <a:pt x="15" y="784"/>
                  </a:lnTo>
                  <a:lnTo>
                    <a:pt x="8" y="777"/>
                  </a:lnTo>
                  <a:lnTo>
                    <a:pt x="0" y="769"/>
                  </a:lnTo>
                  <a:close/>
                </a:path>
              </a:pathLst>
            </a:custGeom>
            <a:solidFill>
              <a:srgbClr val="D0CED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0" name="Freeform 632"/>
            <p:cNvSpPr>
              <a:spLocks/>
            </p:cNvSpPr>
            <p:nvPr/>
          </p:nvSpPr>
          <p:spPr bwMode="auto">
            <a:xfrm>
              <a:off x="5159375" y="4314826"/>
              <a:ext cx="111125" cy="153988"/>
            </a:xfrm>
            <a:custGeom>
              <a:avLst/>
              <a:gdLst>
                <a:gd name="T0" fmla="*/ 0 w 554"/>
                <a:gd name="T1" fmla="*/ 2147483647 h 783"/>
                <a:gd name="T2" fmla="*/ 2147483647 w 554"/>
                <a:gd name="T3" fmla="*/ 0 h 783"/>
                <a:gd name="T4" fmla="*/ 2147483647 w 554"/>
                <a:gd name="T5" fmla="*/ 2147483647 h 783"/>
                <a:gd name="T6" fmla="*/ 2147483647 w 554"/>
                <a:gd name="T7" fmla="*/ 2147483647 h 783"/>
                <a:gd name="T8" fmla="*/ 2147483647 w 554"/>
                <a:gd name="T9" fmla="*/ 2147483647 h 783"/>
                <a:gd name="T10" fmla="*/ 2147483647 w 554"/>
                <a:gd name="T11" fmla="*/ 2147483647 h 783"/>
                <a:gd name="T12" fmla="*/ 0 w 554"/>
                <a:gd name="T13" fmla="*/ 2147483647 h 7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4"/>
                <a:gd name="T22" fmla="*/ 0 h 783"/>
                <a:gd name="T23" fmla="*/ 554 w 554"/>
                <a:gd name="T24" fmla="*/ 783 h 7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4" h="783">
                  <a:moveTo>
                    <a:pt x="0" y="770"/>
                  </a:moveTo>
                  <a:lnTo>
                    <a:pt x="537" y="0"/>
                  </a:lnTo>
                  <a:lnTo>
                    <a:pt x="546" y="5"/>
                  </a:lnTo>
                  <a:lnTo>
                    <a:pt x="554" y="10"/>
                  </a:lnTo>
                  <a:lnTo>
                    <a:pt x="15" y="783"/>
                  </a:lnTo>
                  <a:lnTo>
                    <a:pt x="7" y="777"/>
                  </a:lnTo>
                  <a:lnTo>
                    <a:pt x="0" y="770"/>
                  </a:lnTo>
                  <a:close/>
                </a:path>
              </a:pathLst>
            </a:custGeom>
            <a:solidFill>
              <a:srgbClr val="D2D2D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1" name="Freeform 633"/>
            <p:cNvSpPr>
              <a:spLocks/>
            </p:cNvSpPr>
            <p:nvPr/>
          </p:nvSpPr>
          <p:spPr bwMode="auto">
            <a:xfrm>
              <a:off x="5160963" y="4314826"/>
              <a:ext cx="111125" cy="155575"/>
            </a:xfrm>
            <a:custGeom>
              <a:avLst/>
              <a:gdLst>
                <a:gd name="T0" fmla="*/ 0 w 556"/>
                <a:gd name="T1" fmla="*/ 2147483647 h 784"/>
                <a:gd name="T2" fmla="*/ 2147483647 w 556"/>
                <a:gd name="T3" fmla="*/ 0 h 784"/>
                <a:gd name="T4" fmla="*/ 2147483647 w 556"/>
                <a:gd name="T5" fmla="*/ 2147483647 h 784"/>
                <a:gd name="T6" fmla="*/ 2147483647 w 556"/>
                <a:gd name="T7" fmla="*/ 2147483647 h 784"/>
                <a:gd name="T8" fmla="*/ 2147483647 w 556"/>
                <a:gd name="T9" fmla="*/ 2147483647 h 784"/>
                <a:gd name="T10" fmla="*/ 2147483647 w 556"/>
                <a:gd name="T11" fmla="*/ 2147483647 h 784"/>
                <a:gd name="T12" fmla="*/ 0 w 556"/>
                <a:gd name="T13" fmla="*/ 2147483647 h 7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6"/>
                <a:gd name="T22" fmla="*/ 0 h 784"/>
                <a:gd name="T23" fmla="*/ 556 w 556"/>
                <a:gd name="T24" fmla="*/ 784 h 7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6" h="784">
                  <a:moveTo>
                    <a:pt x="0" y="772"/>
                  </a:moveTo>
                  <a:lnTo>
                    <a:pt x="539" y="0"/>
                  </a:lnTo>
                  <a:lnTo>
                    <a:pt x="547" y="5"/>
                  </a:lnTo>
                  <a:lnTo>
                    <a:pt x="556" y="10"/>
                  </a:lnTo>
                  <a:lnTo>
                    <a:pt x="15" y="784"/>
                  </a:lnTo>
                  <a:lnTo>
                    <a:pt x="8" y="778"/>
                  </a:lnTo>
                  <a:lnTo>
                    <a:pt x="0" y="772"/>
                  </a:lnTo>
                  <a:close/>
                </a:path>
              </a:pathLst>
            </a:custGeom>
            <a:solidFill>
              <a:srgbClr val="D5D4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2" name="Freeform 634"/>
            <p:cNvSpPr>
              <a:spLocks/>
            </p:cNvSpPr>
            <p:nvPr/>
          </p:nvSpPr>
          <p:spPr bwMode="auto">
            <a:xfrm>
              <a:off x="5162550" y="4316413"/>
              <a:ext cx="111125" cy="155575"/>
            </a:xfrm>
            <a:custGeom>
              <a:avLst/>
              <a:gdLst>
                <a:gd name="T0" fmla="*/ 0 w 557"/>
                <a:gd name="T1" fmla="*/ 2147483647 h 785"/>
                <a:gd name="T2" fmla="*/ 2147483647 w 557"/>
                <a:gd name="T3" fmla="*/ 0 h 785"/>
                <a:gd name="T4" fmla="*/ 2147483647 w 557"/>
                <a:gd name="T5" fmla="*/ 2147483647 h 785"/>
                <a:gd name="T6" fmla="*/ 2147483647 w 557"/>
                <a:gd name="T7" fmla="*/ 2147483647 h 785"/>
                <a:gd name="T8" fmla="*/ 2147483647 w 557"/>
                <a:gd name="T9" fmla="*/ 2147483647 h 785"/>
                <a:gd name="T10" fmla="*/ 2147483647 w 557"/>
                <a:gd name="T11" fmla="*/ 2147483647 h 785"/>
                <a:gd name="T12" fmla="*/ 0 w 557"/>
                <a:gd name="T13" fmla="*/ 2147483647 h 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7"/>
                <a:gd name="T22" fmla="*/ 0 h 785"/>
                <a:gd name="T23" fmla="*/ 557 w 557"/>
                <a:gd name="T24" fmla="*/ 785 h 7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7" h="785">
                  <a:moveTo>
                    <a:pt x="0" y="773"/>
                  </a:moveTo>
                  <a:lnTo>
                    <a:pt x="539" y="0"/>
                  </a:lnTo>
                  <a:lnTo>
                    <a:pt x="548" y="5"/>
                  </a:lnTo>
                  <a:lnTo>
                    <a:pt x="557" y="10"/>
                  </a:lnTo>
                  <a:lnTo>
                    <a:pt x="16" y="785"/>
                  </a:lnTo>
                  <a:lnTo>
                    <a:pt x="7" y="780"/>
                  </a:lnTo>
                  <a:lnTo>
                    <a:pt x="0" y="773"/>
                  </a:lnTo>
                  <a:close/>
                </a:path>
              </a:pathLst>
            </a:custGeom>
            <a:solidFill>
              <a:srgbClr val="D7D7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3" name="Freeform 635"/>
            <p:cNvSpPr>
              <a:spLocks/>
            </p:cNvSpPr>
            <p:nvPr/>
          </p:nvSpPr>
          <p:spPr bwMode="auto">
            <a:xfrm>
              <a:off x="5164138" y="4316413"/>
              <a:ext cx="111125" cy="157163"/>
            </a:xfrm>
            <a:custGeom>
              <a:avLst/>
              <a:gdLst>
                <a:gd name="T0" fmla="*/ 0 w 558"/>
                <a:gd name="T1" fmla="*/ 2147483647 h 786"/>
                <a:gd name="T2" fmla="*/ 2147483647 w 558"/>
                <a:gd name="T3" fmla="*/ 0 h 786"/>
                <a:gd name="T4" fmla="*/ 2147483647 w 558"/>
                <a:gd name="T5" fmla="*/ 2147483647 h 786"/>
                <a:gd name="T6" fmla="*/ 2147483647 w 558"/>
                <a:gd name="T7" fmla="*/ 2147483647 h 786"/>
                <a:gd name="T8" fmla="*/ 2147483647 w 558"/>
                <a:gd name="T9" fmla="*/ 2147483647 h 786"/>
                <a:gd name="T10" fmla="*/ 2147483647 w 558"/>
                <a:gd name="T11" fmla="*/ 2147483647 h 786"/>
                <a:gd name="T12" fmla="*/ 0 w 558"/>
                <a:gd name="T13" fmla="*/ 2147483647 h 7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8"/>
                <a:gd name="T22" fmla="*/ 0 h 786"/>
                <a:gd name="T23" fmla="*/ 558 w 558"/>
                <a:gd name="T24" fmla="*/ 786 h 7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8" h="786">
                  <a:moveTo>
                    <a:pt x="0" y="774"/>
                  </a:moveTo>
                  <a:lnTo>
                    <a:pt x="541" y="0"/>
                  </a:lnTo>
                  <a:lnTo>
                    <a:pt x="550" y="5"/>
                  </a:lnTo>
                  <a:lnTo>
                    <a:pt x="558" y="9"/>
                  </a:lnTo>
                  <a:lnTo>
                    <a:pt x="17" y="786"/>
                  </a:lnTo>
                  <a:lnTo>
                    <a:pt x="9" y="780"/>
                  </a:lnTo>
                  <a:lnTo>
                    <a:pt x="0" y="774"/>
                  </a:lnTo>
                  <a:close/>
                </a:path>
              </a:pathLst>
            </a:custGeom>
            <a:solidFill>
              <a:srgbClr val="D9D9D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4" name="Freeform 636"/>
            <p:cNvSpPr>
              <a:spLocks/>
            </p:cNvSpPr>
            <p:nvPr/>
          </p:nvSpPr>
          <p:spPr bwMode="auto">
            <a:xfrm>
              <a:off x="5165725" y="4318001"/>
              <a:ext cx="111125" cy="155575"/>
            </a:xfrm>
            <a:custGeom>
              <a:avLst/>
              <a:gdLst>
                <a:gd name="T0" fmla="*/ 0 w 559"/>
                <a:gd name="T1" fmla="*/ 2147483647 h 785"/>
                <a:gd name="T2" fmla="*/ 2147483647 w 559"/>
                <a:gd name="T3" fmla="*/ 0 h 785"/>
                <a:gd name="T4" fmla="*/ 2147483647 w 559"/>
                <a:gd name="T5" fmla="*/ 2147483647 h 785"/>
                <a:gd name="T6" fmla="*/ 2147483647 w 559"/>
                <a:gd name="T7" fmla="*/ 2147483647 h 785"/>
                <a:gd name="T8" fmla="*/ 2147483647 w 559"/>
                <a:gd name="T9" fmla="*/ 2147483647 h 785"/>
                <a:gd name="T10" fmla="*/ 2147483647 w 559"/>
                <a:gd name="T11" fmla="*/ 2147483647 h 785"/>
                <a:gd name="T12" fmla="*/ 0 w 559"/>
                <a:gd name="T13" fmla="*/ 2147483647 h 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9"/>
                <a:gd name="T22" fmla="*/ 0 h 785"/>
                <a:gd name="T23" fmla="*/ 559 w 559"/>
                <a:gd name="T24" fmla="*/ 785 h 7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9" h="785">
                  <a:moveTo>
                    <a:pt x="0" y="775"/>
                  </a:moveTo>
                  <a:lnTo>
                    <a:pt x="541" y="0"/>
                  </a:lnTo>
                  <a:lnTo>
                    <a:pt x="549" y="4"/>
                  </a:lnTo>
                  <a:lnTo>
                    <a:pt x="559" y="7"/>
                  </a:lnTo>
                  <a:lnTo>
                    <a:pt x="16" y="785"/>
                  </a:lnTo>
                  <a:lnTo>
                    <a:pt x="8" y="781"/>
                  </a:lnTo>
                  <a:lnTo>
                    <a:pt x="0" y="775"/>
                  </a:lnTo>
                  <a:close/>
                </a:path>
              </a:pathLst>
            </a:custGeom>
            <a:solidFill>
              <a:srgbClr val="DCDA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5" name="Freeform 637"/>
            <p:cNvSpPr>
              <a:spLocks/>
            </p:cNvSpPr>
            <p:nvPr/>
          </p:nvSpPr>
          <p:spPr bwMode="auto">
            <a:xfrm>
              <a:off x="5167313" y="4318001"/>
              <a:ext cx="111125" cy="157163"/>
            </a:xfrm>
            <a:custGeom>
              <a:avLst/>
              <a:gdLst>
                <a:gd name="T0" fmla="*/ 0 w 561"/>
                <a:gd name="T1" fmla="*/ 2147483647 h 786"/>
                <a:gd name="T2" fmla="*/ 2147483647 w 561"/>
                <a:gd name="T3" fmla="*/ 0 h 786"/>
                <a:gd name="T4" fmla="*/ 2147483647 w 561"/>
                <a:gd name="T5" fmla="*/ 2147483647 h 786"/>
                <a:gd name="T6" fmla="*/ 2147483647 w 561"/>
                <a:gd name="T7" fmla="*/ 2147483647 h 786"/>
                <a:gd name="T8" fmla="*/ 2147483647 w 561"/>
                <a:gd name="T9" fmla="*/ 2147483647 h 786"/>
                <a:gd name="T10" fmla="*/ 2147483647 w 561"/>
                <a:gd name="T11" fmla="*/ 2147483647 h 786"/>
                <a:gd name="T12" fmla="*/ 0 w 561"/>
                <a:gd name="T13" fmla="*/ 2147483647 h 7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1"/>
                <a:gd name="T22" fmla="*/ 0 h 786"/>
                <a:gd name="T23" fmla="*/ 561 w 561"/>
                <a:gd name="T24" fmla="*/ 786 h 7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1" h="786">
                  <a:moveTo>
                    <a:pt x="0" y="777"/>
                  </a:moveTo>
                  <a:lnTo>
                    <a:pt x="541" y="0"/>
                  </a:lnTo>
                  <a:lnTo>
                    <a:pt x="551" y="3"/>
                  </a:lnTo>
                  <a:lnTo>
                    <a:pt x="561" y="8"/>
                  </a:lnTo>
                  <a:lnTo>
                    <a:pt x="17" y="786"/>
                  </a:lnTo>
                  <a:lnTo>
                    <a:pt x="8" y="781"/>
                  </a:lnTo>
                  <a:lnTo>
                    <a:pt x="0" y="777"/>
                  </a:lnTo>
                  <a:close/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6" name="Freeform 638"/>
            <p:cNvSpPr>
              <a:spLocks/>
            </p:cNvSpPr>
            <p:nvPr/>
          </p:nvSpPr>
          <p:spPr bwMode="auto">
            <a:xfrm>
              <a:off x="5168900" y="4319588"/>
              <a:ext cx="112712" cy="155575"/>
            </a:xfrm>
            <a:custGeom>
              <a:avLst/>
              <a:gdLst>
                <a:gd name="T0" fmla="*/ 0 w 563"/>
                <a:gd name="T1" fmla="*/ 2147483647 h 788"/>
                <a:gd name="T2" fmla="*/ 2147483647 w 563"/>
                <a:gd name="T3" fmla="*/ 0 h 788"/>
                <a:gd name="T4" fmla="*/ 2147483647 w 563"/>
                <a:gd name="T5" fmla="*/ 2147483647 h 788"/>
                <a:gd name="T6" fmla="*/ 2147483647 w 563"/>
                <a:gd name="T7" fmla="*/ 2147483647 h 788"/>
                <a:gd name="T8" fmla="*/ 2147483647 w 563"/>
                <a:gd name="T9" fmla="*/ 2147483647 h 788"/>
                <a:gd name="T10" fmla="*/ 2147483647 w 563"/>
                <a:gd name="T11" fmla="*/ 2147483647 h 788"/>
                <a:gd name="T12" fmla="*/ 0 w 563"/>
                <a:gd name="T13" fmla="*/ 2147483647 h 7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3"/>
                <a:gd name="T22" fmla="*/ 0 h 788"/>
                <a:gd name="T23" fmla="*/ 563 w 563"/>
                <a:gd name="T24" fmla="*/ 788 h 7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3" h="788">
                  <a:moveTo>
                    <a:pt x="0" y="778"/>
                  </a:moveTo>
                  <a:lnTo>
                    <a:pt x="543" y="0"/>
                  </a:lnTo>
                  <a:lnTo>
                    <a:pt x="553" y="5"/>
                  </a:lnTo>
                  <a:lnTo>
                    <a:pt x="563" y="8"/>
                  </a:lnTo>
                  <a:lnTo>
                    <a:pt x="19" y="788"/>
                  </a:lnTo>
                  <a:lnTo>
                    <a:pt x="9" y="783"/>
                  </a:lnTo>
                  <a:lnTo>
                    <a:pt x="0" y="778"/>
                  </a:lnTo>
                  <a:close/>
                </a:path>
              </a:pathLst>
            </a:custGeom>
            <a:solidFill>
              <a:srgbClr val="E0E0E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7" name="Freeform 639"/>
            <p:cNvSpPr>
              <a:spLocks/>
            </p:cNvSpPr>
            <p:nvPr/>
          </p:nvSpPr>
          <p:spPr bwMode="auto">
            <a:xfrm>
              <a:off x="5170488" y="4319588"/>
              <a:ext cx="112712" cy="157163"/>
            </a:xfrm>
            <a:custGeom>
              <a:avLst/>
              <a:gdLst>
                <a:gd name="T0" fmla="*/ 0 w 563"/>
                <a:gd name="T1" fmla="*/ 2147483647 h 787"/>
                <a:gd name="T2" fmla="*/ 2147483647 w 563"/>
                <a:gd name="T3" fmla="*/ 0 h 787"/>
                <a:gd name="T4" fmla="*/ 2147483647 w 563"/>
                <a:gd name="T5" fmla="*/ 2147483647 h 787"/>
                <a:gd name="T6" fmla="*/ 2147483647 w 563"/>
                <a:gd name="T7" fmla="*/ 2147483647 h 787"/>
                <a:gd name="T8" fmla="*/ 2147483647 w 563"/>
                <a:gd name="T9" fmla="*/ 2147483647 h 787"/>
                <a:gd name="T10" fmla="*/ 2147483647 w 563"/>
                <a:gd name="T11" fmla="*/ 2147483647 h 787"/>
                <a:gd name="T12" fmla="*/ 0 w 563"/>
                <a:gd name="T13" fmla="*/ 2147483647 h 7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3"/>
                <a:gd name="T22" fmla="*/ 0 h 787"/>
                <a:gd name="T23" fmla="*/ 563 w 563"/>
                <a:gd name="T24" fmla="*/ 787 h 7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3" h="787">
                  <a:moveTo>
                    <a:pt x="0" y="778"/>
                  </a:moveTo>
                  <a:lnTo>
                    <a:pt x="544" y="0"/>
                  </a:lnTo>
                  <a:lnTo>
                    <a:pt x="554" y="3"/>
                  </a:lnTo>
                  <a:lnTo>
                    <a:pt x="563" y="5"/>
                  </a:lnTo>
                  <a:lnTo>
                    <a:pt x="18" y="787"/>
                  </a:lnTo>
                  <a:lnTo>
                    <a:pt x="10" y="783"/>
                  </a:lnTo>
                  <a:lnTo>
                    <a:pt x="0" y="778"/>
                  </a:lnTo>
                  <a:close/>
                </a:path>
              </a:pathLst>
            </a:custGeom>
            <a:solidFill>
              <a:srgbClr val="E3E3E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8" name="Freeform 640"/>
            <p:cNvSpPr>
              <a:spLocks/>
            </p:cNvSpPr>
            <p:nvPr/>
          </p:nvSpPr>
          <p:spPr bwMode="auto">
            <a:xfrm>
              <a:off x="5173663" y="4321176"/>
              <a:ext cx="111125" cy="155575"/>
            </a:xfrm>
            <a:custGeom>
              <a:avLst/>
              <a:gdLst>
                <a:gd name="T0" fmla="*/ 0 w 564"/>
                <a:gd name="T1" fmla="*/ 2147483647 h 787"/>
                <a:gd name="T2" fmla="*/ 2147483647 w 564"/>
                <a:gd name="T3" fmla="*/ 0 h 787"/>
                <a:gd name="T4" fmla="*/ 2147483647 w 564"/>
                <a:gd name="T5" fmla="*/ 2147483647 h 787"/>
                <a:gd name="T6" fmla="*/ 2147483647 w 564"/>
                <a:gd name="T7" fmla="*/ 2147483647 h 787"/>
                <a:gd name="T8" fmla="*/ 2147483647 w 564"/>
                <a:gd name="T9" fmla="*/ 2147483647 h 787"/>
                <a:gd name="T10" fmla="*/ 2147483647 w 564"/>
                <a:gd name="T11" fmla="*/ 2147483647 h 787"/>
                <a:gd name="T12" fmla="*/ 0 w 564"/>
                <a:gd name="T13" fmla="*/ 2147483647 h 7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4"/>
                <a:gd name="T22" fmla="*/ 0 h 787"/>
                <a:gd name="T23" fmla="*/ 564 w 564"/>
                <a:gd name="T24" fmla="*/ 787 h 7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4" h="787">
                  <a:moveTo>
                    <a:pt x="0" y="780"/>
                  </a:moveTo>
                  <a:lnTo>
                    <a:pt x="544" y="0"/>
                  </a:lnTo>
                  <a:lnTo>
                    <a:pt x="555" y="3"/>
                  </a:lnTo>
                  <a:lnTo>
                    <a:pt x="564" y="5"/>
                  </a:lnTo>
                  <a:lnTo>
                    <a:pt x="18" y="787"/>
                  </a:lnTo>
                  <a:lnTo>
                    <a:pt x="8" y="784"/>
                  </a:lnTo>
                  <a:lnTo>
                    <a:pt x="0" y="780"/>
                  </a:lnTo>
                  <a:close/>
                </a:path>
              </a:pathLst>
            </a:custGeom>
            <a:solidFill>
              <a:srgbClr val="E5E5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49" name="Freeform 641"/>
            <p:cNvSpPr>
              <a:spLocks/>
            </p:cNvSpPr>
            <p:nvPr/>
          </p:nvSpPr>
          <p:spPr bwMode="auto">
            <a:xfrm>
              <a:off x="5175250" y="4321176"/>
              <a:ext cx="111125" cy="157163"/>
            </a:xfrm>
            <a:custGeom>
              <a:avLst/>
              <a:gdLst>
                <a:gd name="T0" fmla="*/ 0 w 566"/>
                <a:gd name="T1" fmla="*/ 2147483647 h 790"/>
                <a:gd name="T2" fmla="*/ 2147483647 w 566"/>
                <a:gd name="T3" fmla="*/ 0 h 790"/>
                <a:gd name="T4" fmla="*/ 2147483647 w 566"/>
                <a:gd name="T5" fmla="*/ 2147483647 h 790"/>
                <a:gd name="T6" fmla="*/ 2147483647 w 566"/>
                <a:gd name="T7" fmla="*/ 2147483647 h 790"/>
                <a:gd name="T8" fmla="*/ 2147483647 w 566"/>
                <a:gd name="T9" fmla="*/ 2147483647 h 790"/>
                <a:gd name="T10" fmla="*/ 2147483647 w 566"/>
                <a:gd name="T11" fmla="*/ 2147483647 h 790"/>
                <a:gd name="T12" fmla="*/ 0 w 566"/>
                <a:gd name="T13" fmla="*/ 2147483647 h 7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6"/>
                <a:gd name="T22" fmla="*/ 0 h 790"/>
                <a:gd name="T23" fmla="*/ 566 w 566"/>
                <a:gd name="T24" fmla="*/ 790 h 7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6" h="790">
                  <a:moveTo>
                    <a:pt x="0" y="782"/>
                  </a:moveTo>
                  <a:lnTo>
                    <a:pt x="545" y="0"/>
                  </a:lnTo>
                  <a:lnTo>
                    <a:pt x="557" y="3"/>
                  </a:lnTo>
                  <a:lnTo>
                    <a:pt x="566" y="5"/>
                  </a:lnTo>
                  <a:lnTo>
                    <a:pt x="20" y="790"/>
                  </a:lnTo>
                  <a:lnTo>
                    <a:pt x="10" y="786"/>
                  </a:lnTo>
                  <a:lnTo>
                    <a:pt x="0" y="782"/>
                  </a:ln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0" name="Freeform 642"/>
            <p:cNvSpPr>
              <a:spLocks/>
            </p:cNvSpPr>
            <p:nvPr/>
          </p:nvSpPr>
          <p:spPr bwMode="auto">
            <a:xfrm>
              <a:off x="5176838" y="4322763"/>
              <a:ext cx="111125" cy="155575"/>
            </a:xfrm>
            <a:custGeom>
              <a:avLst/>
              <a:gdLst>
                <a:gd name="T0" fmla="*/ 0 w 563"/>
                <a:gd name="T1" fmla="*/ 2147483647 h 790"/>
                <a:gd name="T2" fmla="*/ 2147483647 w 563"/>
                <a:gd name="T3" fmla="*/ 0 h 790"/>
                <a:gd name="T4" fmla="*/ 2147483647 w 563"/>
                <a:gd name="T5" fmla="*/ 2147483647 h 790"/>
                <a:gd name="T6" fmla="*/ 2147483647 w 563"/>
                <a:gd name="T7" fmla="*/ 2147483647 h 790"/>
                <a:gd name="T8" fmla="*/ 2147483647 w 563"/>
                <a:gd name="T9" fmla="*/ 2147483647 h 790"/>
                <a:gd name="T10" fmla="*/ 2147483647 w 563"/>
                <a:gd name="T11" fmla="*/ 2147483647 h 790"/>
                <a:gd name="T12" fmla="*/ 2147483647 w 563"/>
                <a:gd name="T13" fmla="*/ 2147483647 h 790"/>
                <a:gd name="T14" fmla="*/ 0 w 563"/>
                <a:gd name="T15" fmla="*/ 2147483647 h 7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3"/>
                <a:gd name="T25" fmla="*/ 0 h 790"/>
                <a:gd name="T26" fmla="*/ 563 w 563"/>
                <a:gd name="T27" fmla="*/ 790 h 7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3" h="790">
                  <a:moveTo>
                    <a:pt x="0" y="782"/>
                  </a:moveTo>
                  <a:lnTo>
                    <a:pt x="546" y="0"/>
                  </a:lnTo>
                  <a:lnTo>
                    <a:pt x="558" y="2"/>
                  </a:lnTo>
                  <a:lnTo>
                    <a:pt x="563" y="4"/>
                  </a:lnTo>
                  <a:lnTo>
                    <a:pt x="518" y="75"/>
                  </a:lnTo>
                  <a:lnTo>
                    <a:pt x="19" y="790"/>
                  </a:lnTo>
                  <a:lnTo>
                    <a:pt x="10" y="787"/>
                  </a:lnTo>
                  <a:lnTo>
                    <a:pt x="0" y="782"/>
                  </a:lnTo>
                  <a:close/>
                </a:path>
              </a:pathLst>
            </a:custGeom>
            <a:solidFill>
              <a:srgbClr val="EAEA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1" name="Freeform 643"/>
            <p:cNvSpPr>
              <a:spLocks/>
            </p:cNvSpPr>
            <p:nvPr/>
          </p:nvSpPr>
          <p:spPr bwMode="auto">
            <a:xfrm>
              <a:off x="5178425" y="4322763"/>
              <a:ext cx="109537" cy="157163"/>
            </a:xfrm>
            <a:custGeom>
              <a:avLst/>
              <a:gdLst>
                <a:gd name="T0" fmla="*/ 0 w 553"/>
                <a:gd name="T1" fmla="*/ 2147483647 h 790"/>
                <a:gd name="T2" fmla="*/ 2147483647 w 553"/>
                <a:gd name="T3" fmla="*/ 0 h 790"/>
                <a:gd name="T4" fmla="*/ 2147483647 w 553"/>
                <a:gd name="T5" fmla="*/ 2147483647 h 790"/>
                <a:gd name="T6" fmla="*/ 2147483647 w 553"/>
                <a:gd name="T7" fmla="*/ 2147483647 h 790"/>
                <a:gd name="T8" fmla="*/ 2147483647 w 553"/>
                <a:gd name="T9" fmla="*/ 2147483647 h 790"/>
                <a:gd name="T10" fmla="*/ 2147483647 w 553"/>
                <a:gd name="T11" fmla="*/ 2147483647 h 790"/>
                <a:gd name="T12" fmla="*/ 2147483647 w 553"/>
                <a:gd name="T13" fmla="*/ 2147483647 h 790"/>
                <a:gd name="T14" fmla="*/ 0 w 553"/>
                <a:gd name="T15" fmla="*/ 2147483647 h 7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53"/>
                <a:gd name="T25" fmla="*/ 0 h 790"/>
                <a:gd name="T26" fmla="*/ 553 w 553"/>
                <a:gd name="T27" fmla="*/ 790 h 7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53" h="790">
                  <a:moveTo>
                    <a:pt x="0" y="785"/>
                  </a:moveTo>
                  <a:lnTo>
                    <a:pt x="546" y="0"/>
                  </a:lnTo>
                  <a:lnTo>
                    <a:pt x="551" y="2"/>
                  </a:lnTo>
                  <a:lnTo>
                    <a:pt x="553" y="2"/>
                  </a:lnTo>
                  <a:lnTo>
                    <a:pt x="390" y="259"/>
                  </a:lnTo>
                  <a:lnTo>
                    <a:pt x="19" y="790"/>
                  </a:lnTo>
                  <a:lnTo>
                    <a:pt x="10" y="788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ECEC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2" name="Freeform 644"/>
            <p:cNvSpPr>
              <a:spLocks/>
            </p:cNvSpPr>
            <p:nvPr/>
          </p:nvSpPr>
          <p:spPr bwMode="auto">
            <a:xfrm>
              <a:off x="5180013" y="4337051"/>
              <a:ext cx="100012" cy="142875"/>
            </a:xfrm>
            <a:custGeom>
              <a:avLst/>
              <a:gdLst>
                <a:gd name="T0" fmla="*/ 0 w 499"/>
                <a:gd name="T1" fmla="*/ 2147483647 h 720"/>
                <a:gd name="T2" fmla="*/ 2147483647 w 499"/>
                <a:gd name="T3" fmla="*/ 0 h 720"/>
                <a:gd name="T4" fmla="*/ 2147483647 w 499"/>
                <a:gd name="T5" fmla="*/ 2147483647 h 720"/>
                <a:gd name="T6" fmla="*/ 2147483647 w 499"/>
                <a:gd name="T7" fmla="*/ 2147483647 h 720"/>
                <a:gd name="T8" fmla="*/ 2147483647 w 499"/>
                <a:gd name="T9" fmla="*/ 2147483647 h 720"/>
                <a:gd name="T10" fmla="*/ 0 w 499"/>
                <a:gd name="T11" fmla="*/ 2147483647 h 7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9"/>
                <a:gd name="T19" fmla="*/ 0 h 720"/>
                <a:gd name="T20" fmla="*/ 499 w 499"/>
                <a:gd name="T21" fmla="*/ 720 h 7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9" h="720">
                  <a:moveTo>
                    <a:pt x="0" y="715"/>
                  </a:moveTo>
                  <a:lnTo>
                    <a:pt x="499" y="0"/>
                  </a:lnTo>
                  <a:lnTo>
                    <a:pt x="263" y="372"/>
                  </a:lnTo>
                  <a:lnTo>
                    <a:pt x="20" y="720"/>
                  </a:lnTo>
                  <a:lnTo>
                    <a:pt x="10" y="718"/>
                  </a:lnTo>
                  <a:lnTo>
                    <a:pt x="0" y="715"/>
                  </a:lnTo>
                  <a:close/>
                </a:path>
              </a:pathLst>
            </a:custGeom>
            <a:solidFill>
              <a:srgbClr val="EFEE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3" name="Freeform 645"/>
            <p:cNvSpPr>
              <a:spLocks/>
            </p:cNvSpPr>
            <p:nvPr/>
          </p:nvSpPr>
          <p:spPr bwMode="auto">
            <a:xfrm>
              <a:off x="5183188" y="4373563"/>
              <a:ext cx="73025" cy="106363"/>
            </a:xfrm>
            <a:custGeom>
              <a:avLst/>
              <a:gdLst>
                <a:gd name="T0" fmla="*/ 0 w 371"/>
                <a:gd name="T1" fmla="*/ 2147483647 h 536"/>
                <a:gd name="T2" fmla="*/ 2147483647 w 371"/>
                <a:gd name="T3" fmla="*/ 0 h 536"/>
                <a:gd name="T4" fmla="*/ 2147483647 w 371"/>
                <a:gd name="T5" fmla="*/ 2147483647 h 536"/>
                <a:gd name="T6" fmla="*/ 2147483647 w 371"/>
                <a:gd name="T7" fmla="*/ 2147483647 h 536"/>
                <a:gd name="T8" fmla="*/ 2147483647 w 371"/>
                <a:gd name="T9" fmla="*/ 2147483647 h 536"/>
                <a:gd name="T10" fmla="*/ 0 w 371"/>
                <a:gd name="T11" fmla="*/ 2147483647 h 5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1"/>
                <a:gd name="T19" fmla="*/ 0 h 536"/>
                <a:gd name="T20" fmla="*/ 371 w 371"/>
                <a:gd name="T21" fmla="*/ 536 h 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1" h="536">
                  <a:moveTo>
                    <a:pt x="0" y="531"/>
                  </a:moveTo>
                  <a:lnTo>
                    <a:pt x="371" y="0"/>
                  </a:lnTo>
                  <a:lnTo>
                    <a:pt x="137" y="370"/>
                  </a:lnTo>
                  <a:lnTo>
                    <a:pt x="21" y="536"/>
                  </a:lnTo>
                  <a:lnTo>
                    <a:pt x="11" y="534"/>
                  </a:lnTo>
                  <a:lnTo>
                    <a:pt x="0" y="531"/>
                  </a:lnTo>
                  <a:close/>
                </a:path>
              </a:pathLst>
            </a:custGeom>
            <a:solidFill>
              <a:srgbClr val="F1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4" name="Freeform 646"/>
            <p:cNvSpPr>
              <a:spLocks/>
            </p:cNvSpPr>
            <p:nvPr/>
          </p:nvSpPr>
          <p:spPr bwMode="auto">
            <a:xfrm>
              <a:off x="5184775" y="4410076"/>
              <a:ext cx="47625" cy="69850"/>
            </a:xfrm>
            <a:custGeom>
              <a:avLst/>
              <a:gdLst>
                <a:gd name="T0" fmla="*/ 0 w 243"/>
                <a:gd name="T1" fmla="*/ 2147483647 h 352"/>
                <a:gd name="T2" fmla="*/ 2147483647 w 243"/>
                <a:gd name="T3" fmla="*/ 0 h 352"/>
                <a:gd name="T4" fmla="*/ 2147483647 w 243"/>
                <a:gd name="T5" fmla="*/ 2147483647 h 352"/>
                <a:gd name="T6" fmla="*/ 2147483647 w 243"/>
                <a:gd name="T7" fmla="*/ 2147483647 h 352"/>
                <a:gd name="T8" fmla="*/ 0 w 243"/>
                <a:gd name="T9" fmla="*/ 2147483647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3"/>
                <a:gd name="T16" fmla="*/ 0 h 352"/>
                <a:gd name="T17" fmla="*/ 243 w 243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3" h="352">
                  <a:moveTo>
                    <a:pt x="0" y="348"/>
                  </a:moveTo>
                  <a:lnTo>
                    <a:pt x="243" y="0"/>
                  </a:lnTo>
                  <a:lnTo>
                    <a:pt x="21" y="352"/>
                  </a:lnTo>
                  <a:lnTo>
                    <a:pt x="15" y="352"/>
                  </a:lnTo>
                  <a:lnTo>
                    <a:pt x="0" y="348"/>
                  </a:lnTo>
                  <a:close/>
                </a:path>
              </a:pathLst>
            </a:custGeom>
            <a:solidFill>
              <a:srgbClr val="F3F3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5" name="Freeform 647"/>
            <p:cNvSpPr>
              <a:spLocks/>
            </p:cNvSpPr>
            <p:nvPr/>
          </p:nvSpPr>
          <p:spPr bwMode="auto">
            <a:xfrm>
              <a:off x="5186363" y="4446588"/>
              <a:ext cx="23812" cy="33338"/>
            </a:xfrm>
            <a:custGeom>
              <a:avLst/>
              <a:gdLst>
                <a:gd name="T0" fmla="*/ 0 w 116"/>
                <a:gd name="T1" fmla="*/ 2147483647 h 168"/>
                <a:gd name="T2" fmla="*/ 2147483647 w 116"/>
                <a:gd name="T3" fmla="*/ 0 h 168"/>
                <a:gd name="T4" fmla="*/ 2147483647 w 116"/>
                <a:gd name="T5" fmla="*/ 2147483647 h 168"/>
                <a:gd name="T6" fmla="*/ 2147483647 w 116"/>
                <a:gd name="T7" fmla="*/ 2147483647 h 168"/>
                <a:gd name="T8" fmla="*/ 0 w 116"/>
                <a:gd name="T9" fmla="*/ 2147483647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168"/>
                <a:gd name="T17" fmla="*/ 116 w 116"/>
                <a:gd name="T18" fmla="*/ 168 h 1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168">
                  <a:moveTo>
                    <a:pt x="0" y="166"/>
                  </a:moveTo>
                  <a:lnTo>
                    <a:pt x="116" y="0"/>
                  </a:lnTo>
                  <a:lnTo>
                    <a:pt x="10" y="168"/>
                  </a:lnTo>
                  <a:lnTo>
                    <a:pt x="8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6" name="Freeform 648"/>
            <p:cNvSpPr>
              <a:spLocks/>
            </p:cNvSpPr>
            <p:nvPr/>
          </p:nvSpPr>
          <p:spPr bwMode="auto">
            <a:xfrm>
              <a:off x="5018088" y="3911601"/>
              <a:ext cx="109537" cy="157163"/>
            </a:xfrm>
            <a:custGeom>
              <a:avLst/>
              <a:gdLst>
                <a:gd name="T0" fmla="*/ 0 w 556"/>
                <a:gd name="T1" fmla="*/ 2147483647 h 798"/>
                <a:gd name="T2" fmla="*/ 2147483647 w 556"/>
                <a:gd name="T3" fmla="*/ 0 h 798"/>
                <a:gd name="T4" fmla="*/ 2147483647 w 556"/>
                <a:gd name="T5" fmla="*/ 2147483647 h 798"/>
                <a:gd name="T6" fmla="*/ 2147483647 w 556"/>
                <a:gd name="T7" fmla="*/ 2147483647 h 798"/>
                <a:gd name="T8" fmla="*/ 0 w 556"/>
                <a:gd name="T9" fmla="*/ 2147483647 h 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6"/>
                <a:gd name="T16" fmla="*/ 0 h 798"/>
                <a:gd name="T17" fmla="*/ 556 w 556"/>
                <a:gd name="T18" fmla="*/ 798 h 7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6" h="798">
                  <a:moveTo>
                    <a:pt x="0" y="789"/>
                  </a:moveTo>
                  <a:lnTo>
                    <a:pt x="550" y="0"/>
                  </a:lnTo>
                  <a:lnTo>
                    <a:pt x="556" y="2"/>
                  </a:lnTo>
                  <a:lnTo>
                    <a:pt x="53" y="798"/>
                  </a:lnTo>
                  <a:lnTo>
                    <a:pt x="0" y="789"/>
                  </a:lnTo>
                  <a:close/>
                </a:path>
              </a:pathLst>
            </a:custGeom>
            <a:solidFill>
              <a:srgbClr val="B3B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7" name="Freeform 649"/>
            <p:cNvSpPr>
              <a:spLocks/>
            </p:cNvSpPr>
            <p:nvPr/>
          </p:nvSpPr>
          <p:spPr bwMode="auto">
            <a:xfrm>
              <a:off x="5011738" y="3910013"/>
              <a:ext cx="115887" cy="158750"/>
            </a:xfrm>
            <a:custGeom>
              <a:avLst/>
              <a:gdLst>
                <a:gd name="T0" fmla="*/ 2147483647 w 586"/>
                <a:gd name="T1" fmla="*/ 2147483647 h 797"/>
                <a:gd name="T2" fmla="*/ 2147483647 w 586"/>
                <a:gd name="T3" fmla="*/ 2147483647 h 797"/>
                <a:gd name="T4" fmla="*/ 0 w 586"/>
                <a:gd name="T5" fmla="*/ 2147483647 h 797"/>
                <a:gd name="T6" fmla="*/ 2147483647 w 586"/>
                <a:gd name="T7" fmla="*/ 0 h 797"/>
                <a:gd name="T8" fmla="*/ 2147483647 w 586"/>
                <a:gd name="T9" fmla="*/ 2147483647 h 797"/>
                <a:gd name="T10" fmla="*/ 2147483647 w 586"/>
                <a:gd name="T11" fmla="*/ 2147483647 h 7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6"/>
                <a:gd name="T19" fmla="*/ 0 h 797"/>
                <a:gd name="T20" fmla="*/ 586 w 586"/>
                <a:gd name="T21" fmla="*/ 797 h 7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6" h="797">
                  <a:moveTo>
                    <a:pt x="327" y="416"/>
                  </a:moveTo>
                  <a:lnTo>
                    <a:pt x="61" y="797"/>
                  </a:lnTo>
                  <a:lnTo>
                    <a:pt x="0" y="789"/>
                  </a:lnTo>
                  <a:lnTo>
                    <a:pt x="549" y="0"/>
                  </a:lnTo>
                  <a:lnTo>
                    <a:pt x="586" y="6"/>
                  </a:lnTo>
                  <a:lnTo>
                    <a:pt x="327" y="416"/>
                  </a:lnTo>
                  <a:close/>
                </a:path>
              </a:pathLst>
            </a:custGeom>
            <a:solidFill>
              <a:srgbClr val="B7B9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8" name="Freeform 650"/>
            <p:cNvSpPr>
              <a:spLocks/>
            </p:cNvSpPr>
            <p:nvPr/>
          </p:nvSpPr>
          <p:spPr bwMode="auto">
            <a:xfrm>
              <a:off x="5005388" y="3910013"/>
              <a:ext cx="120650" cy="157163"/>
            </a:xfrm>
            <a:custGeom>
              <a:avLst/>
              <a:gdLst>
                <a:gd name="T0" fmla="*/ 2147483647 w 611"/>
                <a:gd name="T1" fmla="*/ 2147483647 h 797"/>
                <a:gd name="T2" fmla="*/ 2147483647 w 611"/>
                <a:gd name="T3" fmla="*/ 2147483647 h 797"/>
                <a:gd name="T4" fmla="*/ 0 w 611"/>
                <a:gd name="T5" fmla="*/ 2147483647 h 797"/>
                <a:gd name="T6" fmla="*/ 2147483647 w 611"/>
                <a:gd name="T7" fmla="*/ 0 h 797"/>
                <a:gd name="T8" fmla="*/ 2147483647 w 611"/>
                <a:gd name="T9" fmla="*/ 2147483647 h 7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7"/>
                <a:gd name="T17" fmla="*/ 611 w 611"/>
                <a:gd name="T18" fmla="*/ 797 h 7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7">
                  <a:moveTo>
                    <a:pt x="611" y="8"/>
                  </a:moveTo>
                  <a:lnTo>
                    <a:pt x="61" y="797"/>
                  </a:lnTo>
                  <a:lnTo>
                    <a:pt x="0" y="787"/>
                  </a:lnTo>
                  <a:lnTo>
                    <a:pt x="550" y="0"/>
                  </a:lnTo>
                  <a:lnTo>
                    <a:pt x="611" y="8"/>
                  </a:lnTo>
                  <a:close/>
                </a:path>
              </a:pathLst>
            </a:custGeom>
            <a:solidFill>
              <a:srgbClr val="BABC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59" name="Freeform 651"/>
            <p:cNvSpPr>
              <a:spLocks/>
            </p:cNvSpPr>
            <p:nvPr/>
          </p:nvSpPr>
          <p:spPr bwMode="auto">
            <a:xfrm>
              <a:off x="4999038" y="3908426"/>
              <a:ext cx="120650" cy="158750"/>
            </a:xfrm>
            <a:custGeom>
              <a:avLst/>
              <a:gdLst>
                <a:gd name="T0" fmla="*/ 2147483647 w 611"/>
                <a:gd name="T1" fmla="*/ 2147483647 h 799"/>
                <a:gd name="T2" fmla="*/ 2147483647 w 611"/>
                <a:gd name="T3" fmla="*/ 2147483647 h 799"/>
                <a:gd name="T4" fmla="*/ 0 w 611"/>
                <a:gd name="T5" fmla="*/ 2147483647 h 799"/>
                <a:gd name="T6" fmla="*/ 2147483647 w 611"/>
                <a:gd name="T7" fmla="*/ 0 h 799"/>
                <a:gd name="T8" fmla="*/ 2147483647 w 611"/>
                <a:gd name="T9" fmla="*/ 2147483647 h 7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9"/>
                <a:gd name="T17" fmla="*/ 611 w 611"/>
                <a:gd name="T18" fmla="*/ 799 h 7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9">
                  <a:moveTo>
                    <a:pt x="611" y="10"/>
                  </a:moveTo>
                  <a:lnTo>
                    <a:pt x="62" y="799"/>
                  </a:lnTo>
                  <a:lnTo>
                    <a:pt x="0" y="789"/>
                  </a:lnTo>
                  <a:lnTo>
                    <a:pt x="550" y="0"/>
                  </a:lnTo>
                  <a:lnTo>
                    <a:pt x="611" y="10"/>
                  </a:lnTo>
                  <a:close/>
                </a:path>
              </a:pathLst>
            </a:custGeom>
            <a:solidFill>
              <a:srgbClr val="BCBE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0" name="Freeform 652"/>
            <p:cNvSpPr>
              <a:spLocks/>
            </p:cNvSpPr>
            <p:nvPr/>
          </p:nvSpPr>
          <p:spPr bwMode="auto">
            <a:xfrm>
              <a:off x="4992688" y="3906838"/>
              <a:ext cx="122237" cy="158750"/>
            </a:xfrm>
            <a:custGeom>
              <a:avLst/>
              <a:gdLst>
                <a:gd name="T0" fmla="*/ 2147483647 w 611"/>
                <a:gd name="T1" fmla="*/ 2147483647 h 797"/>
                <a:gd name="T2" fmla="*/ 2147483647 w 611"/>
                <a:gd name="T3" fmla="*/ 2147483647 h 797"/>
                <a:gd name="T4" fmla="*/ 0 w 611"/>
                <a:gd name="T5" fmla="*/ 2147483647 h 797"/>
                <a:gd name="T6" fmla="*/ 2147483647 w 611"/>
                <a:gd name="T7" fmla="*/ 0 h 797"/>
                <a:gd name="T8" fmla="*/ 2147483647 w 611"/>
                <a:gd name="T9" fmla="*/ 2147483647 h 7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7"/>
                <a:gd name="T17" fmla="*/ 611 w 611"/>
                <a:gd name="T18" fmla="*/ 797 h 7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7">
                  <a:moveTo>
                    <a:pt x="611" y="10"/>
                  </a:moveTo>
                  <a:lnTo>
                    <a:pt x="61" y="797"/>
                  </a:lnTo>
                  <a:lnTo>
                    <a:pt x="0" y="787"/>
                  </a:lnTo>
                  <a:lnTo>
                    <a:pt x="549" y="0"/>
                  </a:lnTo>
                  <a:lnTo>
                    <a:pt x="611" y="10"/>
                  </a:lnTo>
                  <a:close/>
                </a:path>
              </a:pathLst>
            </a:custGeom>
            <a:solidFill>
              <a:srgbClr val="BEC0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1" name="Freeform 653"/>
            <p:cNvSpPr>
              <a:spLocks/>
            </p:cNvSpPr>
            <p:nvPr/>
          </p:nvSpPr>
          <p:spPr bwMode="auto">
            <a:xfrm>
              <a:off x="4986338" y="3906838"/>
              <a:ext cx="122237" cy="158750"/>
            </a:xfrm>
            <a:custGeom>
              <a:avLst/>
              <a:gdLst>
                <a:gd name="T0" fmla="*/ 2147483647 w 612"/>
                <a:gd name="T1" fmla="*/ 2147483647 h 798"/>
                <a:gd name="T2" fmla="*/ 2147483647 w 612"/>
                <a:gd name="T3" fmla="*/ 2147483647 h 798"/>
                <a:gd name="T4" fmla="*/ 0 w 612"/>
                <a:gd name="T5" fmla="*/ 2147483647 h 798"/>
                <a:gd name="T6" fmla="*/ 2147483647 w 612"/>
                <a:gd name="T7" fmla="*/ 0 h 798"/>
                <a:gd name="T8" fmla="*/ 2147483647 w 612"/>
                <a:gd name="T9" fmla="*/ 2147483647 h 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2"/>
                <a:gd name="T16" fmla="*/ 0 h 798"/>
                <a:gd name="T17" fmla="*/ 612 w 612"/>
                <a:gd name="T18" fmla="*/ 798 h 7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2" h="798">
                  <a:moveTo>
                    <a:pt x="612" y="9"/>
                  </a:moveTo>
                  <a:lnTo>
                    <a:pt x="62" y="798"/>
                  </a:lnTo>
                  <a:lnTo>
                    <a:pt x="0" y="788"/>
                  </a:lnTo>
                  <a:lnTo>
                    <a:pt x="551" y="0"/>
                  </a:lnTo>
                  <a:lnTo>
                    <a:pt x="612" y="9"/>
                  </a:lnTo>
                  <a:close/>
                </a:path>
              </a:pathLst>
            </a:custGeom>
            <a:solidFill>
              <a:srgbClr val="BFC1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2" name="Freeform 654"/>
            <p:cNvSpPr>
              <a:spLocks/>
            </p:cNvSpPr>
            <p:nvPr/>
          </p:nvSpPr>
          <p:spPr bwMode="auto">
            <a:xfrm>
              <a:off x="4981575" y="3905251"/>
              <a:ext cx="120650" cy="158750"/>
            </a:xfrm>
            <a:custGeom>
              <a:avLst/>
              <a:gdLst>
                <a:gd name="T0" fmla="*/ 2147483647 w 611"/>
                <a:gd name="T1" fmla="*/ 2147483647 h 797"/>
                <a:gd name="T2" fmla="*/ 2147483647 w 611"/>
                <a:gd name="T3" fmla="*/ 2147483647 h 797"/>
                <a:gd name="T4" fmla="*/ 0 w 611"/>
                <a:gd name="T5" fmla="*/ 2147483647 h 797"/>
                <a:gd name="T6" fmla="*/ 2147483647 w 611"/>
                <a:gd name="T7" fmla="*/ 0 h 797"/>
                <a:gd name="T8" fmla="*/ 2147483647 w 611"/>
                <a:gd name="T9" fmla="*/ 2147483647 h 7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7"/>
                <a:gd name="T17" fmla="*/ 611 w 611"/>
                <a:gd name="T18" fmla="*/ 797 h 7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7">
                  <a:moveTo>
                    <a:pt x="611" y="10"/>
                  </a:moveTo>
                  <a:lnTo>
                    <a:pt x="62" y="797"/>
                  </a:lnTo>
                  <a:lnTo>
                    <a:pt x="0" y="788"/>
                  </a:lnTo>
                  <a:lnTo>
                    <a:pt x="551" y="0"/>
                  </a:lnTo>
                  <a:lnTo>
                    <a:pt x="611" y="10"/>
                  </a:lnTo>
                  <a:close/>
                </a:path>
              </a:pathLst>
            </a:custGeom>
            <a:solidFill>
              <a:srgbClr val="C1C3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3" name="Freeform 655"/>
            <p:cNvSpPr>
              <a:spLocks/>
            </p:cNvSpPr>
            <p:nvPr/>
          </p:nvSpPr>
          <p:spPr bwMode="auto">
            <a:xfrm>
              <a:off x="4975225" y="3905251"/>
              <a:ext cx="120650" cy="157163"/>
            </a:xfrm>
            <a:custGeom>
              <a:avLst/>
              <a:gdLst>
                <a:gd name="T0" fmla="*/ 2147483647 w 611"/>
                <a:gd name="T1" fmla="*/ 2147483647 h 798"/>
                <a:gd name="T2" fmla="*/ 2147483647 w 611"/>
                <a:gd name="T3" fmla="*/ 2147483647 h 798"/>
                <a:gd name="T4" fmla="*/ 0 w 611"/>
                <a:gd name="T5" fmla="*/ 2147483647 h 798"/>
                <a:gd name="T6" fmla="*/ 2147483647 w 611"/>
                <a:gd name="T7" fmla="*/ 0 h 798"/>
                <a:gd name="T8" fmla="*/ 2147483647 w 611"/>
                <a:gd name="T9" fmla="*/ 2147483647 h 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8"/>
                <a:gd name="T17" fmla="*/ 611 w 611"/>
                <a:gd name="T18" fmla="*/ 798 h 7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8">
                  <a:moveTo>
                    <a:pt x="611" y="10"/>
                  </a:moveTo>
                  <a:lnTo>
                    <a:pt x="60" y="798"/>
                  </a:lnTo>
                  <a:lnTo>
                    <a:pt x="0" y="788"/>
                  </a:lnTo>
                  <a:lnTo>
                    <a:pt x="549" y="0"/>
                  </a:lnTo>
                  <a:lnTo>
                    <a:pt x="611" y="10"/>
                  </a:lnTo>
                  <a:close/>
                </a:path>
              </a:pathLst>
            </a:custGeom>
            <a:solidFill>
              <a:srgbClr val="C3C5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4" name="Freeform 656"/>
            <p:cNvSpPr>
              <a:spLocks/>
            </p:cNvSpPr>
            <p:nvPr/>
          </p:nvSpPr>
          <p:spPr bwMode="auto">
            <a:xfrm>
              <a:off x="4968875" y="3903663"/>
              <a:ext cx="120650" cy="158750"/>
            </a:xfrm>
            <a:custGeom>
              <a:avLst/>
              <a:gdLst>
                <a:gd name="T0" fmla="*/ 2147483647 w 612"/>
                <a:gd name="T1" fmla="*/ 2147483647 h 798"/>
                <a:gd name="T2" fmla="*/ 2147483647 w 612"/>
                <a:gd name="T3" fmla="*/ 2147483647 h 798"/>
                <a:gd name="T4" fmla="*/ 0 w 612"/>
                <a:gd name="T5" fmla="*/ 2147483647 h 798"/>
                <a:gd name="T6" fmla="*/ 2147483647 w 612"/>
                <a:gd name="T7" fmla="*/ 0 h 798"/>
                <a:gd name="T8" fmla="*/ 2147483647 w 612"/>
                <a:gd name="T9" fmla="*/ 2147483647 h 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2"/>
                <a:gd name="T16" fmla="*/ 0 h 798"/>
                <a:gd name="T17" fmla="*/ 612 w 612"/>
                <a:gd name="T18" fmla="*/ 798 h 7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2" h="798">
                  <a:moveTo>
                    <a:pt x="612" y="10"/>
                  </a:moveTo>
                  <a:lnTo>
                    <a:pt x="61" y="798"/>
                  </a:lnTo>
                  <a:lnTo>
                    <a:pt x="0" y="788"/>
                  </a:lnTo>
                  <a:lnTo>
                    <a:pt x="550" y="0"/>
                  </a:lnTo>
                  <a:lnTo>
                    <a:pt x="612" y="10"/>
                  </a:lnTo>
                  <a:close/>
                </a:path>
              </a:pathLst>
            </a:custGeom>
            <a:solidFill>
              <a:srgbClr val="C5C7C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5" name="Freeform 657"/>
            <p:cNvSpPr>
              <a:spLocks/>
            </p:cNvSpPr>
            <p:nvPr/>
          </p:nvSpPr>
          <p:spPr bwMode="auto">
            <a:xfrm>
              <a:off x="4962525" y="3902076"/>
              <a:ext cx="120650" cy="158750"/>
            </a:xfrm>
            <a:custGeom>
              <a:avLst/>
              <a:gdLst>
                <a:gd name="T0" fmla="*/ 2147483647 w 610"/>
                <a:gd name="T1" fmla="*/ 2147483647 h 798"/>
                <a:gd name="T2" fmla="*/ 2147483647 w 610"/>
                <a:gd name="T3" fmla="*/ 2147483647 h 798"/>
                <a:gd name="T4" fmla="*/ 0 w 610"/>
                <a:gd name="T5" fmla="*/ 2147483647 h 798"/>
                <a:gd name="T6" fmla="*/ 2147483647 w 610"/>
                <a:gd name="T7" fmla="*/ 0 h 798"/>
                <a:gd name="T8" fmla="*/ 2147483647 w 610"/>
                <a:gd name="T9" fmla="*/ 2147483647 h 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0"/>
                <a:gd name="T16" fmla="*/ 0 h 798"/>
                <a:gd name="T17" fmla="*/ 610 w 610"/>
                <a:gd name="T18" fmla="*/ 798 h 7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0" h="798">
                  <a:moveTo>
                    <a:pt x="610" y="10"/>
                  </a:moveTo>
                  <a:lnTo>
                    <a:pt x="61" y="798"/>
                  </a:lnTo>
                  <a:lnTo>
                    <a:pt x="0" y="789"/>
                  </a:lnTo>
                  <a:lnTo>
                    <a:pt x="549" y="0"/>
                  </a:lnTo>
                  <a:lnTo>
                    <a:pt x="610" y="10"/>
                  </a:lnTo>
                  <a:close/>
                </a:path>
              </a:pathLst>
            </a:custGeom>
            <a:solidFill>
              <a:srgbClr val="C6C9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6" name="Freeform 658"/>
            <p:cNvSpPr>
              <a:spLocks/>
            </p:cNvSpPr>
            <p:nvPr/>
          </p:nvSpPr>
          <p:spPr bwMode="auto">
            <a:xfrm>
              <a:off x="4956175" y="3902076"/>
              <a:ext cx="122237" cy="157163"/>
            </a:xfrm>
            <a:custGeom>
              <a:avLst/>
              <a:gdLst>
                <a:gd name="T0" fmla="*/ 2147483647 w 611"/>
                <a:gd name="T1" fmla="*/ 2147483647 h 797"/>
                <a:gd name="T2" fmla="*/ 2147483647 w 611"/>
                <a:gd name="T3" fmla="*/ 2147483647 h 797"/>
                <a:gd name="T4" fmla="*/ 0 w 611"/>
                <a:gd name="T5" fmla="*/ 2147483647 h 797"/>
                <a:gd name="T6" fmla="*/ 2147483647 w 611"/>
                <a:gd name="T7" fmla="*/ 0 h 797"/>
                <a:gd name="T8" fmla="*/ 2147483647 w 611"/>
                <a:gd name="T9" fmla="*/ 2147483647 h 7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7"/>
                <a:gd name="T17" fmla="*/ 611 w 611"/>
                <a:gd name="T18" fmla="*/ 797 h 7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7">
                  <a:moveTo>
                    <a:pt x="611" y="9"/>
                  </a:moveTo>
                  <a:lnTo>
                    <a:pt x="61" y="797"/>
                  </a:lnTo>
                  <a:lnTo>
                    <a:pt x="0" y="787"/>
                  </a:lnTo>
                  <a:lnTo>
                    <a:pt x="550" y="0"/>
                  </a:lnTo>
                  <a:lnTo>
                    <a:pt x="611" y="9"/>
                  </a:lnTo>
                  <a:close/>
                </a:path>
              </a:pathLst>
            </a:custGeom>
            <a:solidFill>
              <a:srgbClr val="C8CA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7" name="Freeform 659"/>
            <p:cNvSpPr>
              <a:spLocks/>
            </p:cNvSpPr>
            <p:nvPr/>
          </p:nvSpPr>
          <p:spPr bwMode="auto">
            <a:xfrm>
              <a:off x="4949825" y="3900488"/>
              <a:ext cx="122237" cy="158750"/>
            </a:xfrm>
            <a:custGeom>
              <a:avLst/>
              <a:gdLst>
                <a:gd name="T0" fmla="*/ 2147483647 w 611"/>
                <a:gd name="T1" fmla="*/ 2147483647 h 799"/>
                <a:gd name="T2" fmla="*/ 2147483647 w 611"/>
                <a:gd name="T3" fmla="*/ 2147483647 h 799"/>
                <a:gd name="T4" fmla="*/ 0 w 611"/>
                <a:gd name="T5" fmla="*/ 2147483647 h 799"/>
                <a:gd name="T6" fmla="*/ 2147483647 w 611"/>
                <a:gd name="T7" fmla="*/ 0 h 799"/>
                <a:gd name="T8" fmla="*/ 2147483647 w 611"/>
                <a:gd name="T9" fmla="*/ 2147483647 h 7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9"/>
                <a:gd name="T17" fmla="*/ 611 w 611"/>
                <a:gd name="T18" fmla="*/ 799 h 7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9">
                  <a:moveTo>
                    <a:pt x="611" y="10"/>
                  </a:moveTo>
                  <a:lnTo>
                    <a:pt x="62" y="799"/>
                  </a:lnTo>
                  <a:lnTo>
                    <a:pt x="0" y="789"/>
                  </a:lnTo>
                  <a:lnTo>
                    <a:pt x="550" y="0"/>
                  </a:lnTo>
                  <a:lnTo>
                    <a:pt x="611" y="10"/>
                  </a:lnTo>
                  <a:close/>
                </a:path>
              </a:pathLst>
            </a:custGeom>
            <a:solidFill>
              <a:srgbClr val="CACC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8" name="Freeform 660"/>
            <p:cNvSpPr>
              <a:spLocks/>
            </p:cNvSpPr>
            <p:nvPr/>
          </p:nvSpPr>
          <p:spPr bwMode="auto">
            <a:xfrm>
              <a:off x="4945063" y="3900488"/>
              <a:ext cx="120650" cy="157163"/>
            </a:xfrm>
            <a:custGeom>
              <a:avLst/>
              <a:gdLst>
                <a:gd name="T0" fmla="*/ 2147483647 w 611"/>
                <a:gd name="T1" fmla="*/ 2147483647 h 797"/>
                <a:gd name="T2" fmla="*/ 2147483647 w 611"/>
                <a:gd name="T3" fmla="*/ 2147483647 h 797"/>
                <a:gd name="T4" fmla="*/ 0 w 611"/>
                <a:gd name="T5" fmla="*/ 2147483647 h 797"/>
                <a:gd name="T6" fmla="*/ 2147483647 w 611"/>
                <a:gd name="T7" fmla="*/ 0 h 797"/>
                <a:gd name="T8" fmla="*/ 2147483647 w 611"/>
                <a:gd name="T9" fmla="*/ 2147483647 h 7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7"/>
                <a:gd name="T17" fmla="*/ 611 w 611"/>
                <a:gd name="T18" fmla="*/ 797 h 7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7">
                  <a:moveTo>
                    <a:pt x="611" y="10"/>
                  </a:moveTo>
                  <a:lnTo>
                    <a:pt x="61" y="797"/>
                  </a:lnTo>
                  <a:lnTo>
                    <a:pt x="0" y="787"/>
                  </a:lnTo>
                  <a:lnTo>
                    <a:pt x="549" y="0"/>
                  </a:lnTo>
                  <a:lnTo>
                    <a:pt x="611" y="10"/>
                  </a:lnTo>
                  <a:close/>
                </a:path>
              </a:pathLst>
            </a:custGeom>
            <a:solidFill>
              <a:srgbClr val="CDCE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69" name="Freeform 661"/>
            <p:cNvSpPr>
              <a:spLocks/>
            </p:cNvSpPr>
            <p:nvPr/>
          </p:nvSpPr>
          <p:spPr bwMode="auto">
            <a:xfrm>
              <a:off x="4938713" y="3898901"/>
              <a:ext cx="120650" cy="158750"/>
            </a:xfrm>
            <a:custGeom>
              <a:avLst/>
              <a:gdLst>
                <a:gd name="T0" fmla="*/ 2147483647 w 610"/>
                <a:gd name="T1" fmla="*/ 2147483647 h 799"/>
                <a:gd name="T2" fmla="*/ 2147483647 w 610"/>
                <a:gd name="T3" fmla="*/ 2147483647 h 799"/>
                <a:gd name="T4" fmla="*/ 0 w 610"/>
                <a:gd name="T5" fmla="*/ 2147483647 h 799"/>
                <a:gd name="T6" fmla="*/ 2147483647 w 610"/>
                <a:gd name="T7" fmla="*/ 0 h 799"/>
                <a:gd name="T8" fmla="*/ 2147483647 w 610"/>
                <a:gd name="T9" fmla="*/ 2147483647 h 7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0"/>
                <a:gd name="T16" fmla="*/ 0 h 799"/>
                <a:gd name="T17" fmla="*/ 610 w 610"/>
                <a:gd name="T18" fmla="*/ 799 h 7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0" h="799">
                  <a:moveTo>
                    <a:pt x="610" y="10"/>
                  </a:moveTo>
                  <a:lnTo>
                    <a:pt x="60" y="799"/>
                  </a:lnTo>
                  <a:lnTo>
                    <a:pt x="0" y="789"/>
                  </a:lnTo>
                  <a:lnTo>
                    <a:pt x="549" y="0"/>
                  </a:lnTo>
                  <a:lnTo>
                    <a:pt x="610" y="10"/>
                  </a:lnTo>
                  <a:close/>
                </a:path>
              </a:pathLst>
            </a:custGeom>
            <a:solidFill>
              <a:srgbClr val="CED0D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0" name="Freeform 662"/>
            <p:cNvSpPr>
              <a:spLocks/>
            </p:cNvSpPr>
            <p:nvPr/>
          </p:nvSpPr>
          <p:spPr bwMode="auto">
            <a:xfrm>
              <a:off x="4932363" y="3897313"/>
              <a:ext cx="120650" cy="158750"/>
            </a:xfrm>
            <a:custGeom>
              <a:avLst/>
              <a:gdLst>
                <a:gd name="T0" fmla="*/ 2147483647 w 611"/>
                <a:gd name="T1" fmla="*/ 2147483647 h 797"/>
                <a:gd name="T2" fmla="*/ 2147483647 w 611"/>
                <a:gd name="T3" fmla="*/ 2147483647 h 797"/>
                <a:gd name="T4" fmla="*/ 0 w 611"/>
                <a:gd name="T5" fmla="*/ 2147483647 h 797"/>
                <a:gd name="T6" fmla="*/ 2147483647 w 611"/>
                <a:gd name="T7" fmla="*/ 0 h 797"/>
                <a:gd name="T8" fmla="*/ 2147483647 w 611"/>
                <a:gd name="T9" fmla="*/ 2147483647 h 7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7"/>
                <a:gd name="T17" fmla="*/ 611 w 611"/>
                <a:gd name="T18" fmla="*/ 797 h 7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7">
                  <a:moveTo>
                    <a:pt x="611" y="10"/>
                  </a:moveTo>
                  <a:lnTo>
                    <a:pt x="62" y="797"/>
                  </a:lnTo>
                  <a:lnTo>
                    <a:pt x="0" y="787"/>
                  </a:lnTo>
                  <a:lnTo>
                    <a:pt x="551" y="0"/>
                  </a:lnTo>
                  <a:lnTo>
                    <a:pt x="611" y="10"/>
                  </a:lnTo>
                  <a:close/>
                </a:path>
              </a:pathLst>
            </a:custGeom>
            <a:solidFill>
              <a:srgbClr val="D0D2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1" name="Freeform 663"/>
            <p:cNvSpPr>
              <a:spLocks/>
            </p:cNvSpPr>
            <p:nvPr/>
          </p:nvSpPr>
          <p:spPr bwMode="auto">
            <a:xfrm>
              <a:off x="4926013" y="3897313"/>
              <a:ext cx="122237" cy="157163"/>
            </a:xfrm>
            <a:custGeom>
              <a:avLst/>
              <a:gdLst>
                <a:gd name="T0" fmla="*/ 2147483647 w 611"/>
                <a:gd name="T1" fmla="*/ 2147483647 h 798"/>
                <a:gd name="T2" fmla="*/ 2147483647 w 611"/>
                <a:gd name="T3" fmla="*/ 2147483647 h 798"/>
                <a:gd name="T4" fmla="*/ 0 w 611"/>
                <a:gd name="T5" fmla="*/ 2147483647 h 798"/>
                <a:gd name="T6" fmla="*/ 2147483647 w 611"/>
                <a:gd name="T7" fmla="*/ 0 h 798"/>
                <a:gd name="T8" fmla="*/ 2147483647 w 611"/>
                <a:gd name="T9" fmla="*/ 2147483647 h 7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8"/>
                <a:gd name="T17" fmla="*/ 611 w 611"/>
                <a:gd name="T18" fmla="*/ 798 h 7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8">
                  <a:moveTo>
                    <a:pt x="611" y="9"/>
                  </a:moveTo>
                  <a:lnTo>
                    <a:pt x="62" y="798"/>
                  </a:lnTo>
                  <a:lnTo>
                    <a:pt x="0" y="788"/>
                  </a:lnTo>
                  <a:lnTo>
                    <a:pt x="549" y="0"/>
                  </a:lnTo>
                  <a:lnTo>
                    <a:pt x="611" y="9"/>
                  </a:lnTo>
                  <a:close/>
                </a:path>
              </a:pathLst>
            </a:custGeom>
            <a:solidFill>
              <a:srgbClr val="D2D3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2" name="Freeform 664"/>
            <p:cNvSpPr>
              <a:spLocks/>
            </p:cNvSpPr>
            <p:nvPr/>
          </p:nvSpPr>
          <p:spPr bwMode="auto">
            <a:xfrm>
              <a:off x="4919663" y="3895726"/>
              <a:ext cx="122237" cy="158750"/>
            </a:xfrm>
            <a:custGeom>
              <a:avLst/>
              <a:gdLst>
                <a:gd name="T0" fmla="*/ 2147483647 w 611"/>
                <a:gd name="T1" fmla="*/ 2147483647 h 797"/>
                <a:gd name="T2" fmla="*/ 2147483647 w 611"/>
                <a:gd name="T3" fmla="*/ 2147483647 h 797"/>
                <a:gd name="T4" fmla="*/ 0 w 611"/>
                <a:gd name="T5" fmla="*/ 2147483647 h 797"/>
                <a:gd name="T6" fmla="*/ 2147483647 w 611"/>
                <a:gd name="T7" fmla="*/ 0 h 797"/>
                <a:gd name="T8" fmla="*/ 2147483647 w 611"/>
                <a:gd name="T9" fmla="*/ 2147483647 h 7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1"/>
                <a:gd name="T16" fmla="*/ 0 h 797"/>
                <a:gd name="T17" fmla="*/ 611 w 611"/>
                <a:gd name="T18" fmla="*/ 797 h 7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1" h="797">
                  <a:moveTo>
                    <a:pt x="611" y="10"/>
                  </a:moveTo>
                  <a:lnTo>
                    <a:pt x="60" y="797"/>
                  </a:lnTo>
                  <a:lnTo>
                    <a:pt x="0" y="788"/>
                  </a:lnTo>
                  <a:lnTo>
                    <a:pt x="549" y="0"/>
                  </a:lnTo>
                  <a:lnTo>
                    <a:pt x="611" y="10"/>
                  </a:lnTo>
                  <a:close/>
                </a:path>
              </a:pathLst>
            </a:custGeom>
            <a:solidFill>
              <a:srgbClr val="D4D5D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3" name="Freeform 665"/>
            <p:cNvSpPr>
              <a:spLocks/>
            </p:cNvSpPr>
            <p:nvPr/>
          </p:nvSpPr>
          <p:spPr bwMode="auto">
            <a:xfrm>
              <a:off x="4919663" y="3894138"/>
              <a:ext cx="115887" cy="158750"/>
            </a:xfrm>
            <a:custGeom>
              <a:avLst/>
              <a:gdLst>
                <a:gd name="T0" fmla="*/ 2147483647 w 586"/>
                <a:gd name="T1" fmla="*/ 2147483647 h 798"/>
                <a:gd name="T2" fmla="*/ 2147483647 w 586"/>
                <a:gd name="T3" fmla="*/ 2147483647 h 798"/>
                <a:gd name="T4" fmla="*/ 0 w 586"/>
                <a:gd name="T5" fmla="*/ 2147483647 h 798"/>
                <a:gd name="T6" fmla="*/ 0 w 586"/>
                <a:gd name="T7" fmla="*/ 2147483647 h 798"/>
                <a:gd name="T8" fmla="*/ 2147483647 w 586"/>
                <a:gd name="T9" fmla="*/ 2147483647 h 798"/>
                <a:gd name="T10" fmla="*/ 2147483647 w 586"/>
                <a:gd name="T11" fmla="*/ 0 h 798"/>
                <a:gd name="T12" fmla="*/ 2147483647 w 586"/>
                <a:gd name="T13" fmla="*/ 2147483647 h 7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6"/>
                <a:gd name="T22" fmla="*/ 0 h 798"/>
                <a:gd name="T23" fmla="*/ 586 w 586"/>
                <a:gd name="T24" fmla="*/ 798 h 7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6" h="798">
                  <a:moveTo>
                    <a:pt x="586" y="10"/>
                  </a:moveTo>
                  <a:lnTo>
                    <a:pt x="37" y="798"/>
                  </a:lnTo>
                  <a:lnTo>
                    <a:pt x="0" y="792"/>
                  </a:lnTo>
                  <a:lnTo>
                    <a:pt x="261" y="378"/>
                  </a:lnTo>
                  <a:lnTo>
                    <a:pt x="526" y="0"/>
                  </a:lnTo>
                  <a:lnTo>
                    <a:pt x="586" y="10"/>
                  </a:lnTo>
                  <a:close/>
                </a:path>
              </a:pathLst>
            </a:custGeom>
            <a:solidFill>
              <a:srgbClr val="D5D7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4" name="Freeform 666"/>
            <p:cNvSpPr>
              <a:spLocks/>
            </p:cNvSpPr>
            <p:nvPr/>
          </p:nvSpPr>
          <p:spPr bwMode="auto">
            <a:xfrm>
              <a:off x="4919663" y="3894138"/>
              <a:ext cx="109537" cy="158750"/>
            </a:xfrm>
            <a:custGeom>
              <a:avLst/>
              <a:gdLst>
                <a:gd name="T0" fmla="*/ 2147483647 w 556"/>
                <a:gd name="T1" fmla="*/ 2147483647 h 796"/>
                <a:gd name="T2" fmla="*/ 2147483647 w 556"/>
                <a:gd name="T3" fmla="*/ 2147483647 h 796"/>
                <a:gd name="T4" fmla="*/ 0 w 556"/>
                <a:gd name="T5" fmla="*/ 2147483647 h 796"/>
                <a:gd name="T6" fmla="*/ 0 w 556"/>
                <a:gd name="T7" fmla="*/ 2147483647 h 796"/>
                <a:gd name="T8" fmla="*/ 2147483647 w 556"/>
                <a:gd name="T9" fmla="*/ 0 h 796"/>
                <a:gd name="T10" fmla="*/ 2147483647 w 556"/>
                <a:gd name="T11" fmla="*/ 2147483647 h 7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6"/>
                <a:gd name="T19" fmla="*/ 0 h 796"/>
                <a:gd name="T20" fmla="*/ 556 w 556"/>
                <a:gd name="T21" fmla="*/ 796 h 7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6" h="796">
                  <a:moveTo>
                    <a:pt x="556" y="8"/>
                  </a:moveTo>
                  <a:lnTo>
                    <a:pt x="7" y="796"/>
                  </a:lnTo>
                  <a:lnTo>
                    <a:pt x="0" y="795"/>
                  </a:lnTo>
                  <a:lnTo>
                    <a:pt x="503" y="0"/>
                  </a:lnTo>
                  <a:lnTo>
                    <a:pt x="556" y="8"/>
                  </a:lnTo>
                  <a:close/>
                </a:path>
              </a:pathLst>
            </a:custGeom>
            <a:solidFill>
              <a:srgbClr val="D7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5" name="Freeform 667"/>
            <p:cNvSpPr>
              <a:spLocks/>
            </p:cNvSpPr>
            <p:nvPr/>
          </p:nvSpPr>
          <p:spPr bwMode="auto">
            <a:xfrm>
              <a:off x="4970463" y="3894138"/>
              <a:ext cx="52387" cy="76200"/>
            </a:xfrm>
            <a:custGeom>
              <a:avLst/>
              <a:gdLst>
                <a:gd name="T0" fmla="*/ 2147483647 w 265"/>
                <a:gd name="T1" fmla="*/ 2147483647 h 381"/>
                <a:gd name="T2" fmla="*/ 0 w 265"/>
                <a:gd name="T3" fmla="*/ 2147483647 h 381"/>
                <a:gd name="T4" fmla="*/ 2147483647 w 265"/>
                <a:gd name="T5" fmla="*/ 0 h 381"/>
                <a:gd name="T6" fmla="*/ 2147483647 w 265"/>
                <a:gd name="T7" fmla="*/ 2147483647 h 3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5"/>
                <a:gd name="T13" fmla="*/ 0 h 381"/>
                <a:gd name="T14" fmla="*/ 265 w 265"/>
                <a:gd name="T15" fmla="*/ 381 h 3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5" h="381">
                  <a:moveTo>
                    <a:pt x="265" y="3"/>
                  </a:moveTo>
                  <a:lnTo>
                    <a:pt x="0" y="381"/>
                  </a:lnTo>
                  <a:lnTo>
                    <a:pt x="242" y="0"/>
                  </a:lnTo>
                  <a:lnTo>
                    <a:pt x="265" y="3"/>
                  </a:lnTo>
                  <a:close/>
                </a:path>
              </a:pathLst>
            </a:custGeom>
            <a:solidFill>
              <a:srgbClr val="D9DBD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6" name="Freeform 668"/>
            <p:cNvSpPr>
              <a:spLocks/>
            </p:cNvSpPr>
            <p:nvPr/>
          </p:nvSpPr>
          <p:spPr bwMode="auto">
            <a:xfrm>
              <a:off x="5187950" y="4322763"/>
              <a:ext cx="280987" cy="204788"/>
            </a:xfrm>
            <a:custGeom>
              <a:avLst/>
              <a:gdLst>
                <a:gd name="T0" fmla="*/ 2147483647 w 1415"/>
                <a:gd name="T1" fmla="*/ 0 h 1033"/>
                <a:gd name="T2" fmla="*/ 2147483647 w 1415"/>
                <a:gd name="T3" fmla="*/ 2147483647 h 1033"/>
                <a:gd name="T4" fmla="*/ 2147483647 w 1415"/>
                <a:gd name="T5" fmla="*/ 2147483647 h 1033"/>
                <a:gd name="T6" fmla="*/ 0 w 1415"/>
                <a:gd name="T7" fmla="*/ 2147483647 h 1033"/>
                <a:gd name="T8" fmla="*/ 2147483647 w 1415"/>
                <a:gd name="T9" fmla="*/ 0 h 10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15"/>
                <a:gd name="T16" fmla="*/ 0 h 1033"/>
                <a:gd name="T17" fmla="*/ 1415 w 1415"/>
                <a:gd name="T18" fmla="*/ 1033 h 10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15" h="1033">
                  <a:moveTo>
                    <a:pt x="503" y="0"/>
                  </a:moveTo>
                  <a:lnTo>
                    <a:pt x="1415" y="237"/>
                  </a:lnTo>
                  <a:lnTo>
                    <a:pt x="912" y="1033"/>
                  </a:lnTo>
                  <a:lnTo>
                    <a:pt x="0" y="795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F4F5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7" name="Freeform 669"/>
            <p:cNvSpPr>
              <a:spLocks/>
            </p:cNvSpPr>
            <p:nvPr/>
          </p:nvSpPr>
          <p:spPr bwMode="auto">
            <a:xfrm>
              <a:off x="4919663" y="4051301"/>
              <a:ext cx="450850" cy="546100"/>
            </a:xfrm>
            <a:custGeom>
              <a:avLst/>
              <a:gdLst>
                <a:gd name="T0" fmla="*/ 2147483647 w 2280"/>
                <a:gd name="T1" fmla="*/ 2147483647 h 2745"/>
                <a:gd name="T2" fmla="*/ 2147483647 w 2280"/>
                <a:gd name="T3" fmla="*/ 2147483647 h 2745"/>
                <a:gd name="T4" fmla="*/ 2147483647 w 2280"/>
                <a:gd name="T5" fmla="*/ 2147483647 h 2745"/>
                <a:gd name="T6" fmla="*/ 2147483647 w 2280"/>
                <a:gd name="T7" fmla="*/ 2147483647 h 2745"/>
                <a:gd name="T8" fmla="*/ 2147483647 w 2280"/>
                <a:gd name="T9" fmla="*/ 2147483647 h 2745"/>
                <a:gd name="T10" fmla="*/ 2147483647 w 2280"/>
                <a:gd name="T11" fmla="*/ 2147483647 h 2745"/>
                <a:gd name="T12" fmla="*/ 2147483647 w 2280"/>
                <a:gd name="T13" fmla="*/ 2147483647 h 2745"/>
                <a:gd name="T14" fmla="*/ 2147483647 w 2280"/>
                <a:gd name="T15" fmla="*/ 2147483647 h 2745"/>
                <a:gd name="T16" fmla="*/ 2147483647 w 2280"/>
                <a:gd name="T17" fmla="*/ 2147483647 h 2745"/>
                <a:gd name="T18" fmla="*/ 2147483647 w 2280"/>
                <a:gd name="T19" fmla="*/ 2147483647 h 2745"/>
                <a:gd name="T20" fmla="*/ 2147483647 w 2280"/>
                <a:gd name="T21" fmla="*/ 2147483647 h 2745"/>
                <a:gd name="T22" fmla="*/ 2147483647 w 2280"/>
                <a:gd name="T23" fmla="*/ 2147483647 h 2745"/>
                <a:gd name="T24" fmla="*/ 2147483647 w 2280"/>
                <a:gd name="T25" fmla="*/ 2147483647 h 2745"/>
                <a:gd name="T26" fmla="*/ 2147483647 w 2280"/>
                <a:gd name="T27" fmla="*/ 2147483647 h 2745"/>
                <a:gd name="T28" fmla="*/ 2147483647 w 2280"/>
                <a:gd name="T29" fmla="*/ 2147483647 h 2745"/>
                <a:gd name="T30" fmla="*/ 2147483647 w 2280"/>
                <a:gd name="T31" fmla="*/ 2147483647 h 2745"/>
                <a:gd name="T32" fmla="*/ 2147483647 w 2280"/>
                <a:gd name="T33" fmla="*/ 2147483647 h 2745"/>
                <a:gd name="T34" fmla="*/ 2147483647 w 2280"/>
                <a:gd name="T35" fmla="*/ 2147483647 h 2745"/>
                <a:gd name="T36" fmla="*/ 2147483647 w 2280"/>
                <a:gd name="T37" fmla="*/ 2147483647 h 2745"/>
                <a:gd name="T38" fmla="*/ 2147483647 w 2280"/>
                <a:gd name="T39" fmla="*/ 2147483647 h 2745"/>
                <a:gd name="T40" fmla="*/ 2147483647 w 2280"/>
                <a:gd name="T41" fmla="*/ 2147483647 h 2745"/>
                <a:gd name="T42" fmla="*/ 2147483647 w 2280"/>
                <a:gd name="T43" fmla="*/ 2147483647 h 2745"/>
                <a:gd name="T44" fmla="*/ 2147483647 w 2280"/>
                <a:gd name="T45" fmla="*/ 2147483647 h 2745"/>
                <a:gd name="T46" fmla="*/ 2147483647 w 2280"/>
                <a:gd name="T47" fmla="*/ 2147483647 h 2745"/>
                <a:gd name="T48" fmla="*/ 2147483647 w 2280"/>
                <a:gd name="T49" fmla="*/ 2147483647 h 2745"/>
                <a:gd name="T50" fmla="*/ 2147483647 w 2280"/>
                <a:gd name="T51" fmla="*/ 2147483647 h 2745"/>
                <a:gd name="T52" fmla="*/ 2147483647 w 2280"/>
                <a:gd name="T53" fmla="*/ 2147483647 h 2745"/>
                <a:gd name="T54" fmla="*/ 2147483647 w 2280"/>
                <a:gd name="T55" fmla="*/ 2147483647 h 2745"/>
                <a:gd name="T56" fmla="*/ 2147483647 w 2280"/>
                <a:gd name="T57" fmla="*/ 2147483647 h 2745"/>
                <a:gd name="T58" fmla="*/ 2147483647 w 2280"/>
                <a:gd name="T59" fmla="*/ 2147483647 h 2745"/>
                <a:gd name="T60" fmla="*/ 2147483647 w 2280"/>
                <a:gd name="T61" fmla="*/ 2147483647 h 2745"/>
                <a:gd name="T62" fmla="*/ 2147483647 w 2280"/>
                <a:gd name="T63" fmla="*/ 2147483647 h 2745"/>
                <a:gd name="T64" fmla="*/ 2147483647 w 2280"/>
                <a:gd name="T65" fmla="*/ 2147483647 h 2745"/>
                <a:gd name="T66" fmla="*/ 2147483647 w 2280"/>
                <a:gd name="T67" fmla="*/ 2147483647 h 2745"/>
                <a:gd name="T68" fmla="*/ 2147483647 w 2280"/>
                <a:gd name="T69" fmla="*/ 2147483647 h 2745"/>
                <a:gd name="T70" fmla="*/ 2147483647 w 2280"/>
                <a:gd name="T71" fmla="*/ 2147483647 h 2745"/>
                <a:gd name="T72" fmla="*/ 2147483647 w 2280"/>
                <a:gd name="T73" fmla="*/ 2147483647 h 2745"/>
                <a:gd name="T74" fmla="*/ 2147483647 w 2280"/>
                <a:gd name="T75" fmla="*/ 2147483647 h 2745"/>
                <a:gd name="T76" fmla="*/ 2147483647 w 2280"/>
                <a:gd name="T77" fmla="*/ 2147483647 h 2745"/>
                <a:gd name="T78" fmla="*/ 2147483647 w 2280"/>
                <a:gd name="T79" fmla="*/ 2147483647 h 2745"/>
                <a:gd name="T80" fmla="*/ 2147483647 w 2280"/>
                <a:gd name="T81" fmla="*/ 2147483647 h 2745"/>
                <a:gd name="T82" fmla="*/ 2147483647 w 2280"/>
                <a:gd name="T83" fmla="*/ 2147483647 h 2745"/>
                <a:gd name="T84" fmla="*/ 2147483647 w 2280"/>
                <a:gd name="T85" fmla="*/ 2147483647 h 2745"/>
                <a:gd name="T86" fmla="*/ 2147483647 w 2280"/>
                <a:gd name="T87" fmla="*/ 2147483647 h 2745"/>
                <a:gd name="T88" fmla="*/ 2147483647 w 2280"/>
                <a:gd name="T89" fmla="*/ 2147483647 h 2745"/>
                <a:gd name="T90" fmla="*/ 2147483647 w 2280"/>
                <a:gd name="T91" fmla="*/ 2147483647 h 2745"/>
                <a:gd name="T92" fmla="*/ 2147483647 w 2280"/>
                <a:gd name="T93" fmla="*/ 2147483647 h 2745"/>
                <a:gd name="T94" fmla="*/ 2147483647 w 2280"/>
                <a:gd name="T95" fmla="*/ 2147483647 h 2745"/>
                <a:gd name="T96" fmla="*/ 2147483647 w 2280"/>
                <a:gd name="T97" fmla="*/ 2147483647 h 2745"/>
                <a:gd name="T98" fmla="*/ 2147483647 w 2280"/>
                <a:gd name="T99" fmla="*/ 2147483647 h 2745"/>
                <a:gd name="T100" fmla="*/ 2147483647 w 2280"/>
                <a:gd name="T101" fmla="*/ 2147483647 h 2745"/>
                <a:gd name="T102" fmla="*/ 2147483647 w 2280"/>
                <a:gd name="T103" fmla="*/ 2147483647 h 2745"/>
                <a:gd name="T104" fmla="*/ 2147483647 w 2280"/>
                <a:gd name="T105" fmla="*/ 2147483647 h 2745"/>
                <a:gd name="T106" fmla="*/ 2147483647 w 2280"/>
                <a:gd name="T107" fmla="*/ 2147483647 h 27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80"/>
                <a:gd name="T163" fmla="*/ 0 h 2745"/>
                <a:gd name="T164" fmla="*/ 2280 w 2280"/>
                <a:gd name="T165" fmla="*/ 2745 h 27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80" h="2745">
                  <a:moveTo>
                    <a:pt x="9" y="348"/>
                  </a:moveTo>
                  <a:lnTo>
                    <a:pt x="0" y="0"/>
                  </a:lnTo>
                  <a:lnTo>
                    <a:pt x="549" y="88"/>
                  </a:lnTo>
                  <a:lnTo>
                    <a:pt x="591" y="98"/>
                  </a:lnTo>
                  <a:lnTo>
                    <a:pt x="633" y="108"/>
                  </a:lnTo>
                  <a:lnTo>
                    <a:pt x="674" y="123"/>
                  </a:lnTo>
                  <a:lnTo>
                    <a:pt x="716" y="139"/>
                  </a:lnTo>
                  <a:lnTo>
                    <a:pt x="757" y="157"/>
                  </a:lnTo>
                  <a:lnTo>
                    <a:pt x="798" y="178"/>
                  </a:lnTo>
                  <a:lnTo>
                    <a:pt x="817" y="189"/>
                  </a:lnTo>
                  <a:lnTo>
                    <a:pt x="837" y="200"/>
                  </a:lnTo>
                  <a:lnTo>
                    <a:pt x="855" y="212"/>
                  </a:lnTo>
                  <a:lnTo>
                    <a:pt x="872" y="224"/>
                  </a:lnTo>
                  <a:lnTo>
                    <a:pt x="890" y="237"/>
                  </a:lnTo>
                  <a:lnTo>
                    <a:pt x="907" y="250"/>
                  </a:lnTo>
                  <a:lnTo>
                    <a:pt x="923" y="263"/>
                  </a:lnTo>
                  <a:lnTo>
                    <a:pt x="938" y="277"/>
                  </a:lnTo>
                  <a:lnTo>
                    <a:pt x="954" y="291"/>
                  </a:lnTo>
                  <a:lnTo>
                    <a:pt x="967" y="305"/>
                  </a:lnTo>
                  <a:lnTo>
                    <a:pt x="980" y="320"/>
                  </a:lnTo>
                  <a:lnTo>
                    <a:pt x="992" y="336"/>
                  </a:lnTo>
                  <a:lnTo>
                    <a:pt x="1002" y="351"/>
                  </a:lnTo>
                  <a:lnTo>
                    <a:pt x="1013" y="366"/>
                  </a:lnTo>
                  <a:lnTo>
                    <a:pt x="1022" y="382"/>
                  </a:lnTo>
                  <a:lnTo>
                    <a:pt x="1029" y="399"/>
                  </a:lnTo>
                  <a:lnTo>
                    <a:pt x="1036" y="416"/>
                  </a:lnTo>
                  <a:lnTo>
                    <a:pt x="1041" y="433"/>
                  </a:lnTo>
                  <a:lnTo>
                    <a:pt x="1045" y="450"/>
                  </a:lnTo>
                  <a:lnTo>
                    <a:pt x="1048" y="467"/>
                  </a:lnTo>
                  <a:lnTo>
                    <a:pt x="1057" y="562"/>
                  </a:lnTo>
                  <a:lnTo>
                    <a:pt x="1065" y="647"/>
                  </a:lnTo>
                  <a:lnTo>
                    <a:pt x="1071" y="724"/>
                  </a:lnTo>
                  <a:lnTo>
                    <a:pt x="1076" y="794"/>
                  </a:lnTo>
                  <a:lnTo>
                    <a:pt x="1079" y="859"/>
                  </a:lnTo>
                  <a:lnTo>
                    <a:pt x="1083" y="921"/>
                  </a:lnTo>
                  <a:lnTo>
                    <a:pt x="1085" y="980"/>
                  </a:lnTo>
                  <a:lnTo>
                    <a:pt x="1086" y="1037"/>
                  </a:lnTo>
                  <a:lnTo>
                    <a:pt x="1087" y="1095"/>
                  </a:lnTo>
                  <a:lnTo>
                    <a:pt x="1088" y="1155"/>
                  </a:lnTo>
                  <a:lnTo>
                    <a:pt x="1089" y="1217"/>
                  </a:lnTo>
                  <a:lnTo>
                    <a:pt x="1091" y="1284"/>
                  </a:lnTo>
                  <a:lnTo>
                    <a:pt x="1092" y="1356"/>
                  </a:lnTo>
                  <a:lnTo>
                    <a:pt x="1094" y="1435"/>
                  </a:lnTo>
                  <a:lnTo>
                    <a:pt x="1098" y="1523"/>
                  </a:lnTo>
                  <a:lnTo>
                    <a:pt x="1102" y="1620"/>
                  </a:lnTo>
                  <a:lnTo>
                    <a:pt x="1105" y="1704"/>
                  </a:lnTo>
                  <a:lnTo>
                    <a:pt x="1110" y="1788"/>
                  </a:lnTo>
                  <a:lnTo>
                    <a:pt x="1113" y="1830"/>
                  </a:lnTo>
                  <a:lnTo>
                    <a:pt x="1118" y="1870"/>
                  </a:lnTo>
                  <a:lnTo>
                    <a:pt x="1122" y="1891"/>
                  </a:lnTo>
                  <a:lnTo>
                    <a:pt x="1126" y="1911"/>
                  </a:lnTo>
                  <a:lnTo>
                    <a:pt x="1130" y="1930"/>
                  </a:lnTo>
                  <a:lnTo>
                    <a:pt x="1137" y="1949"/>
                  </a:lnTo>
                  <a:lnTo>
                    <a:pt x="1142" y="1967"/>
                  </a:lnTo>
                  <a:lnTo>
                    <a:pt x="1149" y="1986"/>
                  </a:lnTo>
                  <a:lnTo>
                    <a:pt x="1156" y="2003"/>
                  </a:lnTo>
                  <a:lnTo>
                    <a:pt x="1165" y="2019"/>
                  </a:lnTo>
                  <a:lnTo>
                    <a:pt x="1175" y="2036"/>
                  </a:lnTo>
                  <a:lnTo>
                    <a:pt x="1185" y="2052"/>
                  </a:lnTo>
                  <a:lnTo>
                    <a:pt x="1197" y="2066"/>
                  </a:lnTo>
                  <a:lnTo>
                    <a:pt x="1210" y="2080"/>
                  </a:lnTo>
                  <a:lnTo>
                    <a:pt x="1223" y="2093"/>
                  </a:lnTo>
                  <a:lnTo>
                    <a:pt x="1239" y="2105"/>
                  </a:lnTo>
                  <a:lnTo>
                    <a:pt x="1255" y="2117"/>
                  </a:lnTo>
                  <a:lnTo>
                    <a:pt x="1273" y="2128"/>
                  </a:lnTo>
                  <a:lnTo>
                    <a:pt x="1293" y="2137"/>
                  </a:lnTo>
                  <a:lnTo>
                    <a:pt x="1313" y="2146"/>
                  </a:lnTo>
                  <a:lnTo>
                    <a:pt x="1335" y="2153"/>
                  </a:lnTo>
                  <a:lnTo>
                    <a:pt x="1359" y="2159"/>
                  </a:lnTo>
                  <a:lnTo>
                    <a:pt x="2271" y="2397"/>
                  </a:lnTo>
                  <a:lnTo>
                    <a:pt x="2280" y="2745"/>
                  </a:lnTo>
                  <a:lnTo>
                    <a:pt x="2208" y="2726"/>
                  </a:lnTo>
                  <a:lnTo>
                    <a:pt x="2138" y="2708"/>
                  </a:lnTo>
                  <a:lnTo>
                    <a:pt x="2067" y="2689"/>
                  </a:lnTo>
                  <a:lnTo>
                    <a:pt x="1997" y="2671"/>
                  </a:lnTo>
                  <a:lnTo>
                    <a:pt x="1925" y="2653"/>
                  </a:lnTo>
                  <a:lnTo>
                    <a:pt x="1855" y="2635"/>
                  </a:lnTo>
                  <a:lnTo>
                    <a:pt x="1785" y="2616"/>
                  </a:lnTo>
                  <a:lnTo>
                    <a:pt x="1714" y="2598"/>
                  </a:lnTo>
                  <a:lnTo>
                    <a:pt x="1644" y="2579"/>
                  </a:lnTo>
                  <a:lnTo>
                    <a:pt x="1573" y="2562"/>
                  </a:lnTo>
                  <a:lnTo>
                    <a:pt x="1502" y="2544"/>
                  </a:lnTo>
                  <a:lnTo>
                    <a:pt x="1431" y="2525"/>
                  </a:lnTo>
                  <a:lnTo>
                    <a:pt x="1361" y="2507"/>
                  </a:lnTo>
                  <a:lnTo>
                    <a:pt x="1291" y="2487"/>
                  </a:lnTo>
                  <a:lnTo>
                    <a:pt x="1220" y="2469"/>
                  </a:lnTo>
                  <a:lnTo>
                    <a:pt x="1150" y="2450"/>
                  </a:lnTo>
                  <a:lnTo>
                    <a:pt x="1120" y="2441"/>
                  </a:lnTo>
                  <a:lnTo>
                    <a:pt x="1090" y="2429"/>
                  </a:lnTo>
                  <a:lnTo>
                    <a:pt x="1059" y="2416"/>
                  </a:lnTo>
                  <a:lnTo>
                    <a:pt x="1027" y="2401"/>
                  </a:lnTo>
                  <a:lnTo>
                    <a:pt x="1012" y="2392"/>
                  </a:lnTo>
                  <a:lnTo>
                    <a:pt x="996" y="2383"/>
                  </a:lnTo>
                  <a:lnTo>
                    <a:pt x="981" y="2373"/>
                  </a:lnTo>
                  <a:lnTo>
                    <a:pt x="966" y="2362"/>
                  </a:lnTo>
                  <a:lnTo>
                    <a:pt x="950" y="2351"/>
                  </a:lnTo>
                  <a:lnTo>
                    <a:pt x="935" y="2339"/>
                  </a:lnTo>
                  <a:lnTo>
                    <a:pt x="920" y="2327"/>
                  </a:lnTo>
                  <a:lnTo>
                    <a:pt x="906" y="2314"/>
                  </a:lnTo>
                  <a:lnTo>
                    <a:pt x="892" y="2301"/>
                  </a:lnTo>
                  <a:lnTo>
                    <a:pt x="879" y="2287"/>
                  </a:lnTo>
                  <a:lnTo>
                    <a:pt x="866" y="2272"/>
                  </a:lnTo>
                  <a:lnTo>
                    <a:pt x="853" y="2256"/>
                  </a:lnTo>
                  <a:lnTo>
                    <a:pt x="841" y="2240"/>
                  </a:lnTo>
                  <a:lnTo>
                    <a:pt x="830" y="2224"/>
                  </a:lnTo>
                  <a:lnTo>
                    <a:pt x="819" y="2206"/>
                  </a:lnTo>
                  <a:lnTo>
                    <a:pt x="809" y="2189"/>
                  </a:lnTo>
                  <a:lnTo>
                    <a:pt x="801" y="2171"/>
                  </a:lnTo>
                  <a:lnTo>
                    <a:pt x="792" y="2151"/>
                  </a:lnTo>
                  <a:lnTo>
                    <a:pt x="785" y="2131"/>
                  </a:lnTo>
                  <a:lnTo>
                    <a:pt x="778" y="2111"/>
                  </a:lnTo>
                  <a:lnTo>
                    <a:pt x="773" y="2090"/>
                  </a:lnTo>
                  <a:lnTo>
                    <a:pt x="768" y="2068"/>
                  </a:lnTo>
                  <a:lnTo>
                    <a:pt x="765" y="2045"/>
                  </a:lnTo>
                  <a:lnTo>
                    <a:pt x="763" y="2023"/>
                  </a:lnTo>
                  <a:lnTo>
                    <a:pt x="756" y="1930"/>
                  </a:lnTo>
                  <a:lnTo>
                    <a:pt x="751" y="1843"/>
                  </a:lnTo>
                  <a:lnTo>
                    <a:pt x="747" y="1762"/>
                  </a:lnTo>
                  <a:lnTo>
                    <a:pt x="742" y="1684"/>
                  </a:lnTo>
                  <a:lnTo>
                    <a:pt x="739" y="1609"/>
                  </a:lnTo>
                  <a:lnTo>
                    <a:pt x="736" y="1538"/>
                  </a:lnTo>
                  <a:lnTo>
                    <a:pt x="734" y="1468"/>
                  </a:lnTo>
                  <a:lnTo>
                    <a:pt x="730" y="1398"/>
                  </a:lnTo>
                  <a:lnTo>
                    <a:pt x="728" y="1329"/>
                  </a:lnTo>
                  <a:lnTo>
                    <a:pt x="725" y="1258"/>
                  </a:lnTo>
                  <a:lnTo>
                    <a:pt x="722" y="1186"/>
                  </a:lnTo>
                  <a:lnTo>
                    <a:pt x="718" y="1111"/>
                  </a:lnTo>
                  <a:lnTo>
                    <a:pt x="714" y="1034"/>
                  </a:lnTo>
                  <a:lnTo>
                    <a:pt x="710" y="952"/>
                  </a:lnTo>
                  <a:lnTo>
                    <a:pt x="704" y="865"/>
                  </a:lnTo>
                  <a:lnTo>
                    <a:pt x="698" y="773"/>
                  </a:lnTo>
                  <a:lnTo>
                    <a:pt x="696" y="756"/>
                  </a:lnTo>
                  <a:lnTo>
                    <a:pt x="694" y="737"/>
                  </a:lnTo>
                  <a:lnTo>
                    <a:pt x="689" y="721"/>
                  </a:lnTo>
                  <a:lnTo>
                    <a:pt x="686" y="703"/>
                  </a:lnTo>
                  <a:lnTo>
                    <a:pt x="681" y="687"/>
                  </a:lnTo>
                  <a:lnTo>
                    <a:pt x="676" y="671"/>
                  </a:lnTo>
                  <a:lnTo>
                    <a:pt x="670" y="654"/>
                  </a:lnTo>
                  <a:lnTo>
                    <a:pt x="664" y="639"/>
                  </a:lnTo>
                  <a:lnTo>
                    <a:pt x="657" y="624"/>
                  </a:lnTo>
                  <a:lnTo>
                    <a:pt x="649" y="610"/>
                  </a:lnTo>
                  <a:lnTo>
                    <a:pt x="642" y="596"/>
                  </a:lnTo>
                  <a:lnTo>
                    <a:pt x="633" y="582"/>
                  </a:lnTo>
                  <a:lnTo>
                    <a:pt x="623" y="568"/>
                  </a:lnTo>
                  <a:lnTo>
                    <a:pt x="613" y="555"/>
                  </a:lnTo>
                  <a:lnTo>
                    <a:pt x="604" y="542"/>
                  </a:lnTo>
                  <a:lnTo>
                    <a:pt x="593" y="530"/>
                  </a:lnTo>
                  <a:lnTo>
                    <a:pt x="581" y="518"/>
                  </a:lnTo>
                  <a:lnTo>
                    <a:pt x="569" y="508"/>
                  </a:lnTo>
                  <a:lnTo>
                    <a:pt x="557" y="497"/>
                  </a:lnTo>
                  <a:lnTo>
                    <a:pt x="544" y="487"/>
                  </a:lnTo>
                  <a:lnTo>
                    <a:pt x="530" y="477"/>
                  </a:lnTo>
                  <a:lnTo>
                    <a:pt x="516" y="467"/>
                  </a:lnTo>
                  <a:lnTo>
                    <a:pt x="502" y="459"/>
                  </a:lnTo>
                  <a:lnTo>
                    <a:pt x="487" y="450"/>
                  </a:lnTo>
                  <a:lnTo>
                    <a:pt x="471" y="442"/>
                  </a:lnTo>
                  <a:lnTo>
                    <a:pt x="455" y="435"/>
                  </a:lnTo>
                  <a:lnTo>
                    <a:pt x="439" y="428"/>
                  </a:lnTo>
                  <a:lnTo>
                    <a:pt x="423" y="422"/>
                  </a:lnTo>
                  <a:lnTo>
                    <a:pt x="405" y="416"/>
                  </a:lnTo>
                  <a:lnTo>
                    <a:pt x="387" y="411"/>
                  </a:lnTo>
                  <a:lnTo>
                    <a:pt x="369" y="405"/>
                  </a:lnTo>
                  <a:lnTo>
                    <a:pt x="350" y="401"/>
                  </a:lnTo>
                  <a:lnTo>
                    <a:pt x="9" y="348"/>
                  </a:lnTo>
                  <a:close/>
                </a:path>
              </a:pathLst>
            </a:custGeom>
            <a:solidFill>
              <a:srgbClr val="989B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8" name="Freeform 670"/>
            <p:cNvSpPr>
              <a:spLocks/>
            </p:cNvSpPr>
            <p:nvPr/>
          </p:nvSpPr>
          <p:spPr bwMode="auto">
            <a:xfrm>
              <a:off x="5051425" y="3911601"/>
              <a:ext cx="82550" cy="122238"/>
            </a:xfrm>
            <a:custGeom>
              <a:avLst/>
              <a:gdLst>
                <a:gd name="T0" fmla="*/ 2147483647 w 423"/>
                <a:gd name="T1" fmla="*/ 2147483647 h 613"/>
                <a:gd name="T2" fmla="*/ 0 w 423"/>
                <a:gd name="T3" fmla="*/ 2147483647 h 613"/>
                <a:gd name="T4" fmla="*/ 2147483647 w 423"/>
                <a:gd name="T5" fmla="*/ 0 h 613"/>
                <a:gd name="T6" fmla="*/ 2147483647 w 423"/>
                <a:gd name="T7" fmla="*/ 2147483647 h 613"/>
                <a:gd name="T8" fmla="*/ 2147483647 w 423"/>
                <a:gd name="T9" fmla="*/ 2147483647 h 613"/>
                <a:gd name="T10" fmla="*/ 2147483647 w 423"/>
                <a:gd name="T11" fmla="*/ 2147483647 h 613"/>
                <a:gd name="T12" fmla="*/ 2147483647 w 423"/>
                <a:gd name="T13" fmla="*/ 2147483647 h 6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3"/>
                <a:gd name="T22" fmla="*/ 0 h 613"/>
                <a:gd name="T23" fmla="*/ 423 w 423"/>
                <a:gd name="T24" fmla="*/ 613 h 6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3" h="613">
                  <a:moveTo>
                    <a:pt x="423" y="7"/>
                  </a:moveTo>
                  <a:lnTo>
                    <a:pt x="0" y="613"/>
                  </a:lnTo>
                  <a:lnTo>
                    <a:pt x="388" y="0"/>
                  </a:lnTo>
                  <a:lnTo>
                    <a:pt x="397" y="2"/>
                  </a:lnTo>
                  <a:lnTo>
                    <a:pt x="406" y="4"/>
                  </a:lnTo>
                  <a:lnTo>
                    <a:pt x="414" y="6"/>
                  </a:lnTo>
                  <a:lnTo>
                    <a:pt x="423" y="7"/>
                  </a:lnTo>
                  <a:close/>
                </a:path>
              </a:pathLst>
            </a:custGeom>
            <a:solidFill>
              <a:srgbClr val="BABC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79" name="Freeform 671"/>
            <p:cNvSpPr>
              <a:spLocks/>
            </p:cNvSpPr>
            <p:nvPr/>
          </p:nvSpPr>
          <p:spPr bwMode="auto">
            <a:xfrm>
              <a:off x="5027613" y="3911601"/>
              <a:ext cx="112712" cy="158750"/>
            </a:xfrm>
            <a:custGeom>
              <a:avLst/>
              <a:gdLst>
                <a:gd name="T0" fmla="*/ 2147483647 w 569"/>
                <a:gd name="T1" fmla="*/ 2147483647 h 800"/>
                <a:gd name="T2" fmla="*/ 2147483647 w 569"/>
                <a:gd name="T3" fmla="*/ 0 h 800"/>
                <a:gd name="T4" fmla="*/ 2147483647 w 569"/>
                <a:gd name="T5" fmla="*/ 2147483647 h 800"/>
                <a:gd name="T6" fmla="*/ 2147483647 w 569"/>
                <a:gd name="T7" fmla="*/ 2147483647 h 800"/>
                <a:gd name="T8" fmla="*/ 2147483647 w 569"/>
                <a:gd name="T9" fmla="*/ 2147483647 h 800"/>
                <a:gd name="T10" fmla="*/ 2147483647 w 569"/>
                <a:gd name="T11" fmla="*/ 2147483647 h 800"/>
                <a:gd name="T12" fmla="*/ 2147483647 w 569"/>
                <a:gd name="T13" fmla="*/ 2147483647 h 800"/>
                <a:gd name="T14" fmla="*/ 2147483647 w 569"/>
                <a:gd name="T15" fmla="*/ 2147483647 h 800"/>
                <a:gd name="T16" fmla="*/ 0 w 569"/>
                <a:gd name="T17" fmla="*/ 2147483647 h 800"/>
                <a:gd name="T18" fmla="*/ 2147483647 w 569"/>
                <a:gd name="T19" fmla="*/ 2147483647 h 8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800"/>
                <a:gd name="T32" fmla="*/ 569 w 569"/>
                <a:gd name="T33" fmla="*/ 800 h 8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800">
                  <a:moveTo>
                    <a:pt x="473" y="46"/>
                  </a:moveTo>
                  <a:lnTo>
                    <a:pt x="506" y="0"/>
                  </a:lnTo>
                  <a:lnTo>
                    <a:pt x="523" y="3"/>
                  </a:lnTo>
                  <a:lnTo>
                    <a:pt x="538" y="7"/>
                  </a:lnTo>
                  <a:lnTo>
                    <a:pt x="554" y="11"/>
                  </a:lnTo>
                  <a:lnTo>
                    <a:pt x="569" y="15"/>
                  </a:lnTo>
                  <a:lnTo>
                    <a:pt x="21" y="800"/>
                  </a:lnTo>
                  <a:lnTo>
                    <a:pt x="10" y="798"/>
                  </a:lnTo>
                  <a:lnTo>
                    <a:pt x="0" y="795"/>
                  </a:lnTo>
                  <a:lnTo>
                    <a:pt x="473" y="46"/>
                  </a:lnTo>
                  <a:close/>
                </a:path>
              </a:pathLst>
            </a:custGeom>
            <a:solidFill>
              <a:srgbClr val="BCBE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0" name="Freeform 672"/>
            <p:cNvSpPr>
              <a:spLocks/>
            </p:cNvSpPr>
            <p:nvPr/>
          </p:nvSpPr>
          <p:spPr bwMode="auto">
            <a:xfrm>
              <a:off x="5027613" y="3913188"/>
              <a:ext cx="119062" cy="160338"/>
            </a:xfrm>
            <a:custGeom>
              <a:avLst/>
              <a:gdLst>
                <a:gd name="T0" fmla="*/ 2147483647 w 600"/>
                <a:gd name="T1" fmla="*/ 2147483647 h 805"/>
                <a:gd name="T2" fmla="*/ 2147483647 w 600"/>
                <a:gd name="T3" fmla="*/ 0 h 805"/>
                <a:gd name="T4" fmla="*/ 2147483647 w 600"/>
                <a:gd name="T5" fmla="*/ 2147483647 h 805"/>
                <a:gd name="T6" fmla="*/ 2147483647 w 600"/>
                <a:gd name="T7" fmla="*/ 2147483647 h 805"/>
                <a:gd name="T8" fmla="*/ 2147483647 w 600"/>
                <a:gd name="T9" fmla="*/ 2147483647 h 805"/>
                <a:gd name="T10" fmla="*/ 2147483647 w 600"/>
                <a:gd name="T11" fmla="*/ 2147483647 h 805"/>
                <a:gd name="T12" fmla="*/ 2147483647 w 600"/>
                <a:gd name="T13" fmla="*/ 2147483647 h 805"/>
                <a:gd name="T14" fmla="*/ 2147483647 w 600"/>
                <a:gd name="T15" fmla="*/ 2147483647 h 805"/>
                <a:gd name="T16" fmla="*/ 2147483647 w 600"/>
                <a:gd name="T17" fmla="*/ 2147483647 h 805"/>
                <a:gd name="T18" fmla="*/ 2147483647 w 600"/>
                <a:gd name="T19" fmla="*/ 2147483647 h 805"/>
                <a:gd name="T20" fmla="*/ 0 w 600"/>
                <a:gd name="T21" fmla="*/ 2147483647 h 805"/>
                <a:gd name="T22" fmla="*/ 2147483647 w 600"/>
                <a:gd name="T23" fmla="*/ 2147483647 h 80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0"/>
                <a:gd name="T37" fmla="*/ 0 h 805"/>
                <a:gd name="T38" fmla="*/ 600 w 600"/>
                <a:gd name="T39" fmla="*/ 805 h 80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0" h="805">
                  <a:moveTo>
                    <a:pt x="115" y="606"/>
                  </a:moveTo>
                  <a:lnTo>
                    <a:pt x="538" y="0"/>
                  </a:lnTo>
                  <a:lnTo>
                    <a:pt x="554" y="5"/>
                  </a:lnTo>
                  <a:lnTo>
                    <a:pt x="569" y="9"/>
                  </a:lnTo>
                  <a:lnTo>
                    <a:pt x="584" y="13"/>
                  </a:lnTo>
                  <a:lnTo>
                    <a:pt x="600" y="18"/>
                  </a:lnTo>
                  <a:lnTo>
                    <a:pt x="50" y="805"/>
                  </a:lnTo>
                  <a:lnTo>
                    <a:pt x="38" y="801"/>
                  </a:lnTo>
                  <a:lnTo>
                    <a:pt x="25" y="796"/>
                  </a:lnTo>
                  <a:lnTo>
                    <a:pt x="13" y="792"/>
                  </a:lnTo>
                  <a:lnTo>
                    <a:pt x="0" y="789"/>
                  </a:lnTo>
                  <a:lnTo>
                    <a:pt x="115" y="606"/>
                  </a:lnTo>
                  <a:close/>
                </a:path>
              </a:pathLst>
            </a:custGeom>
            <a:solidFill>
              <a:srgbClr val="BDBF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1" name="Freeform 673"/>
            <p:cNvSpPr>
              <a:spLocks/>
            </p:cNvSpPr>
            <p:nvPr/>
          </p:nvSpPr>
          <p:spPr bwMode="auto">
            <a:xfrm>
              <a:off x="5032375" y="3914776"/>
              <a:ext cx="120650" cy="160338"/>
            </a:xfrm>
            <a:custGeom>
              <a:avLst/>
              <a:gdLst>
                <a:gd name="T0" fmla="*/ 0 w 609"/>
                <a:gd name="T1" fmla="*/ 2147483647 h 806"/>
                <a:gd name="T2" fmla="*/ 2147483647 w 609"/>
                <a:gd name="T3" fmla="*/ 0 h 806"/>
                <a:gd name="T4" fmla="*/ 2147483647 w 609"/>
                <a:gd name="T5" fmla="*/ 2147483647 h 806"/>
                <a:gd name="T6" fmla="*/ 2147483647 w 609"/>
                <a:gd name="T7" fmla="*/ 2147483647 h 806"/>
                <a:gd name="T8" fmla="*/ 2147483647 w 609"/>
                <a:gd name="T9" fmla="*/ 2147483647 h 806"/>
                <a:gd name="T10" fmla="*/ 2147483647 w 609"/>
                <a:gd name="T11" fmla="*/ 2147483647 h 806"/>
                <a:gd name="T12" fmla="*/ 2147483647 w 609"/>
                <a:gd name="T13" fmla="*/ 2147483647 h 806"/>
                <a:gd name="T14" fmla="*/ 2147483647 w 609"/>
                <a:gd name="T15" fmla="*/ 2147483647 h 806"/>
                <a:gd name="T16" fmla="*/ 2147483647 w 609"/>
                <a:gd name="T17" fmla="*/ 2147483647 h 806"/>
                <a:gd name="T18" fmla="*/ 2147483647 w 609"/>
                <a:gd name="T19" fmla="*/ 2147483647 h 806"/>
                <a:gd name="T20" fmla="*/ 0 w 609"/>
                <a:gd name="T21" fmla="*/ 2147483647 h 8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9"/>
                <a:gd name="T34" fmla="*/ 0 h 806"/>
                <a:gd name="T35" fmla="*/ 609 w 609"/>
                <a:gd name="T36" fmla="*/ 806 h 8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9" h="806">
                  <a:moveTo>
                    <a:pt x="0" y="785"/>
                  </a:moveTo>
                  <a:lnTo>
                    <a:pt x="548" y="0"/>
                  </a:lnTo>
                  <a:lnTo>
                    <a:pt x="563" y="4"/>
                  </a:lnTo>
                  <a:lnTo>
                    <a:pt x="579" y="9"/>
                  </a:lnTo>
                  <a:lnTo>
                    <a:pt x="594" y="13"/>
                  </a:lnTo>
                  <a:lnTo>
                    <a:pt x="609" y="18"/>
                  </a:lnTo>
                  <a:lnTo>
                    <a:pt x="60" y="806"/>
                  </a:lnTo>
                  <a:lnTo>
                    <a:pt x="44" y="800"/>
                  </a:lnTo>
                  <a:lnTo>
                    <a:pt x="30" y="796"/>
                  </a:lnTo>
                  <a:lnTo>
                    <a:pt x="15" y="791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BF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2" name="Freeform 674"/>
            <p:cNvSpPr>
              <a:spLocks/>
            </p:cNvSpPr>
            <p:nvPr/>
          </p:nvSpPr>
          <p:spPr bwMode="auto">
            <a:xfrm>
              <a:off x="5037138" y="3916363"/>
              <a:ext cx="122237" cy="160338"/>
            </a:xfrm>
            <a:custGeom>
              <a:avLst/>
              <a:gdLst>
                <a:gd name="T0" fmla="*/ 0 w 609"/>
                <a:gd name="T1" fmla="*/ 2147483647 h 809"/>
                <a:gd name="T2" fmla="*/ 2147483647 w 609"/>
                <a:gd name="T3" fmla="*/ 0 h 809"/>
                <a:gd name="T4" fmla="*/ 2147483647 w 609"/>
                <a:gd name="T5" fmla="*/ 2147483647 h 809"/>
                <a:gd name="T6" fmla="*/ 2147483647 w 609"/>
                <a:gd name="T7" fmla="*/ 2147483647 h 809"/>
                <a:gd name="T8" fmla="*/ 2147483647 w 609"/>
                <a:gd name="T9" fmla="*/ 2147483647 h 809"/>
                <a:gd name="T10" fmla="*/ 2147483647 w 609"/>
                <a:gd name="T11" fmla="*/ 2147483647 h 809"/>
                <a:gd name="T12" fmla="*/ 2147483647 w 609"/>
                <a:gd name="T13" fmla="*/ 2147483647 h 809"/>
                <a:gd name="T14" fmla="*/ 2147483647 w 609"/>
                <a:gd name="T15" fmla="*/ 2147483647 h 809"/>
                <a:gd name="T16" fmla="*/ 2147483647 w 609"/>
                <a:gd name="T17" fmla="*/ 2147483647 h 809"/>
                <a:gd name="T18" fmla="*/ 2147483647 w 609"/>
                <a:gd name="T19" fmla="*/ 2147483647 h 809"/>
                <a:gd name="T20" fmla="*/ 0 w 609"/>
                <a:gd name="T21" fmla="*/ 2147483647 h 8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9"/>
                <a:gd name="T34" fmla="*/ 0 h 809"/>
                <a:gd name="T35" fmla="*/ 609 w 609"/>
                <a:gd name="T36" fmla="*/ 809 h 8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9" h="809">
                  <a:moveTo>
                    <a:pt x="0" y="787"/>
                  </a:moveTo>
                  <a:lnTo>
                    <a:pt x="550" y="0"/>
                  </a:lnTo>
                  <a:lnTo>
                    <a:pt x="565" y="4"/>
                  </a:lnTo>
                  <a:lnTo>
                    <a:pt x="580" y="9"/>
                  </a:lnTo>
                  <a:lnTo>
                    <a:pt x="595" y="15"/>
                  </a:lnTo>
                  <a:lnTo>
                    <a:pt x="609" y="19"/>
                  </a:lnTo>
                  <a:lnTo>
                    <a:pt x="59" y="809"/>
                  </a:lnTo>
                  <a:lnTo>
                    <a:pt x="45" y="803"/>
                  </a:lnTo>
                  <a:lnTo>
                    <a:pt x="31" y="797"/>
                  </a:lnTo>
                  <a:lnTo>
                    <a:pt x="15" y="792"/>
                  </a:lnTo>
                  <a:lnTo>
                    <a:pt x="0" y="787"/>
                  </a:lnTo>
                  <a:close/>
                </a:path>
              </a:pathLst>
            </a:custGeom>
            <a:solidFill>
              <a:srgbClr val="C0C2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3" name="Freeform 675"/>
            <p:cNvSpPr>
              <a:spLocks/>
            </p:cNvSpPr>
            <p:nvPr/>
          </p:nvSpPr>
          <p:spPr bwMode="auto">
            <a:xfrm>
              <a:off x="5043488" y="3917951"/>
              <a:ext cx="120650" cy="161925"/>
            </a:xfrm>
            <a:custGeom>
              <a:avLst/>
              <a:gdLst>
                <a:gd name="T0" fmla="*/ 0 w 606"/>
                <a:gd name="T1" fmla="*/ 2147483647 h 812"/>
                <a:gd name="T2" fmla="*/ 2147483647 w 606"/>
                <a:gd name="T3" fmla="*/ 0 h 812"/>
                <a:gd name="T4" fmla="*/ 2147483647 w 606"/>
                <a:gd name="T5" fmla="*/ 2147483647 h 812"/>
                <a:gd name="T6" fmla="*/ 2147483647 w 606"/>
                <a:gd name="T7" fmla="*/ 2147483647 h 812"/>
                <a:gd name="T8" fmla="*/ 2147483647 w 606"/>
                <a:gd name="T9" fmla="*/ 2147483647 h 812"/>
                <a:gd name="T10" fmla="*/ 2147483647 w 606"/>
                <a:gd name="T11" fmla="*/ 2147483647 h 812"/>
                <a:gd name="T12" fmla="*/ 2147483647 w 606"/>
                <a:gd name="T13" fmla="*/ 2147483647 h 812"/>
                <a:gd name="T14" fmla="*/ 2147483647 w 606"/>
                <a:gd name="T15" fmla="*/ 2147483647 h 812"/>
                <a:gd name="T16" fmla="*/ 2147483647 w 606"/>
                <a:gd name="T17" fmla="*/ 2147483647 h 812"/>
                <a:gd name="T18" fmla="*/ 2147483647 w 606"/>
                <a:gd name="T19" fmla="*/ 2147483647 h 812"/>
                <a:gd name="T20" fmla="*/ 0 w 606"/>
                <a:gd name="T21" fmla="*/ 2147483647 h 8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6"/>
                <a:gd name="T34" fmla="*/ 0 h 812"/>
                <a:gd name="T35" fmla="*/ 606 w 606"/>
                <a:gd name="T36" fmla="*/ 812 h 8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6" h="812">
                  <a:moveTo>
                    <a:pt x="0" y="788"/>
                  </a:moveTo>
                  <a:lnTo>
                    <a:pt x="549" y="0"/>
                  </a:lnTo>
                  <a:lnTo>
                    <a:pt x="564" y="6"/>
                  </a:lnTo>
                  <a:lnTo>
                    <a:pt x="578" y="11"/>
                  </a:lnTo>
                  <a:lnTo>
                    <a:pt x="592" y="17"/>
                  </a:lnTo>
                  <a:lnTo>
                    <a:pt x="606" y="22"/>
                  </a:lnTo>
                  <a:lnTo>
                    <a:pt x="56" y="812"/>
                  </a:lnTo>
                  <a:lnTo>
                    <a:pt x="42" y="805"/>
                  </a:lnTo>
                  <a:lnTo>
                    <a:pt x="28" y="800"/>
                  </a:lnTo>
                  <a:lnTo>
                    <a:pt x="14" y="793"/>
                  </a:lnTo>
                  <a:lnTo>
                    <a:pt x="0" y="788"/>
                  </a:lnTo>
                  <a:close/>
                </a:path>
              </a:pathLst>
            </a:custGeom>
            <a:solidFill>
              <a:srgbClr val="C2C4C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4" name="Freeform 676"/>
            <p:cNvSpPr>
              <a:spLocks/>
            </p:cNvSpPr>
            <p:nvPr/>
          </p:nvSpPr>
          <p:spPr bwMode="auto">
            <a:xfrm>
              <a:off x="5049838" y="3921126"/>
              <a:ext cx="120650" cy="160338"/>
            </a:xfrm>
            <a:custGeom>
              <a:avLst/>
              <a:gdLst>
                <a:gd name="T0" fmla="*/ 0 w 607"/>
                <a:gd name="T1" fmla="*/ 2147483647 h 815"/>
                <a:gd name="T2" fmla="*/ 2147483647 w 607"/>
                <a:gd name="T3" fmla="*/ 0 h 815"/>
                <a:gd name="T4" fmla="*/ 2147483647 w 607"/>
                <a:gd name="T5" fmla="*/ 2147483647 h 815"/>
                <a:gd name="T6" fmla="*/ 2147483647 w 607"/>
                <a:gd name="T7" fmla="*/ 2147483647 h 815"/>
                <a:gd name="T8" fmla="*/ 2147483647 w 607"/>
                <a:gd name="T9" fmla="*/ 2147483647 h 815"/>
                <a:gd name="T10" fmla="*/ 2147483647 w 607"/>
                <a:gd name="T11" fmla="*/ 2147483647 h 815"/>
                <a:gd name="T12" fmla="*/ 2147483647 w 607"/>
                <a:gd name="T13" fmla="*/ 2147483647 h 815"/>
                <a:gd name="T14" fmla="*/ 2147483647 w 607"/>
                <a:gd name="T15" fmla="*/ 2147483647 h 815"/>
                <a:gd name="T16" fmla="*/ 2147483647 w 607"/>
                <a:gd name="T17" fmla="*/ 2147483647 h 815"/>
                <a:gd name="T18" fmla="*/ 2147483647 w 607"/>
                <a:gd name="T19" fmla="*/ 2147483647 h 815"/>
                <a:gd name="T20" fmla="*/ 0 w 607"/>
                <a:gd name="T21" fmla="*/ 2147483647 h 8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7"/>
                <a:gd name="T34" fmla="*/ 0 h 815"/>
                <a:gd name="T35" fmla="*/ 607 w 607"/>
                <a:gd name="T36" fmla="*/ 815 h 8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7" h="815">
                  <a:moveTo>
                    <a:pt x="0" y="790"/>
                  </a:moveTo>
                  <a:lnTo>
                    <a:pt x="550" y="0"/>
                  </a:lnTo>
                  <a:lnTo>
                    <a:pt x="564" y="7"/>
                  </a:lnTo>
                  <a:lnTo>
                    <a:pt x="579" y="12"/>
                  </a:lnTo>
                  <a:lnTo>
                    <a:pt x="594" y="19"/>
                  </a:lnTo>
                  <a:lnTo>
                    <a:pt x="607" y="24"/>
                  </a:lnTo>
                  <a:lnTo>
                    <a:pt x="56" y="815"/>
                  </a:lnTo>
                  <a:lnTo>
                    <a:pt x="42" y="808"/>
                  </a:lnTo>
                  <a:lnTo>
                    <a:pt x="28" y="802"/>
                  </a:lnTo>
                  <a:lnTo>
                    <a:pt x="14" y="795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rgbClr val="C3C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5" name="Freeform 677"/>
            <p:cNvSpPr>
              <a:spLocks/>
            </p:cNvSpPr>
            <p:nvPr/>
          </p:nvSpPr>
          <p:spPr bwMode="auto">
            <a:xfrm>
              <a:off x="5054600" y="3922713"/>
              <a:ext cx="120650" cy="161925"/>
            </a:xfrm>
            <a:custGeom>
              <a:avLst/>
              <a:gdLst>
                <a:gd name="T0" fmla="*/ 0 w 607"/>
                <a:gd name="T1" fmla="*/ 2147483647 h 816"/>
                <a:gd name="T2" fmla="*/ 2147483647 w 607"/>
                <a:gd name="T3" fmla="*/ 0 h 816"/>
                <a:gd name="T4" fmla="*/ 2147483647 w 607"/>
                <a:gd name="T5" fmla="*/ 2147483647 h 816"/>
                <a:gd name="T6" fmla="*/ 2147483647 w 607"/>
                <a:gd name="T7" fmla="*/ 2147483647 h 816"/>
                <a:gd name="T8" fmla="*/ 2147483647 w 607"/>
                <a:gd name="T9" fmla="*/ 2147483647 h 816"/>
                <a:gd name="T10" fmla="*/ 2147483647 w 607"/>
                <a:gd name="T11" fmla="*/ 2147483647 h 816"/>
                <a:gd name="T12" fmla="*/ 2147483647 w 607"/>
                <a:gd name="T13" fmla="*/ 2147483647 h 816"/>
                <a:gd name="T14" fmla="*/ 2147483647 w 607"/>
                <a:gd name="T15" fmla="*/ 2147483647 h 816"/>
                <a:gd name="T16" fmla="*/ 2147483647 w 607"/>
                <a:gd name="T17" fmla="*/ 2147483647 h 816"/>
                <a:gd name="T18" fmla="*/ 2147483647 w 607"/>
                <a:gd name="T19" fmla="*/ 2147483647 h 816"/>
                <a:gd name="T20" fmla="*/ 0 w 607"/>
                <a:gd name="T21" fmla="*/ 2147483647 h 8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7"/>
                <a:gd name="T34" fmla="*/ 0 h 816"/>
                <a:gd name="T35" fmla="*/ 607 w 607"/>
                <a:gd name="T36" fmla="*/ 816 h 8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7" h="816">
                  <a:moveTo>
                    <a:pt x="0" y="790"/>
                  </a:moveTo>
                  <a:lnTo>
                    <a:pt x="550" y="0"/>
                  </a:lnTo>
                  <a:lnTo>
                    <a:pt x="566" y="7"/>
                  </a:lnTo>
                  <a:lnTo>
                    <a:pt x="580" y="13"/>
                  </a:lnTo>
                  <a:lnTo>
                    <a:pt x="593" y="20"/>
                  </a:lnTo>
                  <a:lnTo>
                    <a:pt x="607" y="26"/>
                  </a:lnTo>
                  <a:lnTo>
                    <a:pt x="55" y="816"/>
                  </a:lnTo>
                  <a:lnTo>
                    <a:pt x="42" y="809"/>
                  </a:lnTo>
                  <a:lnTo>
                    <a:pt x="28" y="803"/>
                  </a:lnTo>
                  <a:lnTo>
                    <a:pt x="14" y="796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rgbClr val="C5C7C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6" name="Freeform 678"/>
            <p:cNvSpPr>
              <a:spLocks/>
            </p:cNvSpPr>
            <p:nvPr/>
          </p:nvSpPr>
          <p:spPr bwMode="auto">
            <a:xfrm>
              <a:off x="5060950" y="3925888"/>
              <a:ext cx="119062" cy="161925"/>
            </a:xfrm>
            <a:custGeom>
              <a:avLst/>
              <a:gdLst>
                <a:gd name="T0" fmla="*/ 0 w 605"/>
                <a:gd name="T1" fmla="*/ 2147483647 h 818"/>
                <a:gd name="T2" fmla="*/ 2147483647 w 605"/>
                <a:gd name="T3" fmla="*/ 0 h 818"/>
                <a:gd name="T4" fmla="*/ 2147483647 w 605"/>
                <a:gd name="T5" fmla="*/ 2147483647 h 818"/>
                <a:gd name="T6" fmla="*/ 2147483647 w 605"/>
                <a:gd name="T7" fmla="*/ 2147483647 h 818"/>
                <a:gd name="T8" fmla="*/ 2147483647 w 605"/>
                <a:gd name="T9" fmla="*/ 2147483647 h 818"/>
                <a:gd name="T10" fmla="*/ 2147483647 w 605"/>
                <a:gd name="T11" fmla="*/ 2147483647 h 818"/>
                <a:gd name="T12" fmla="*/ 2147483647 w 605"/>
                <a:gd name="T13" fmla="*/ 2147483647 h 818"/>
                <a:gd name="T14" fmla="*/ 2147483647 w 605"/>
                <a:gd name="T15" fmla="*/ 2147483647 h 818"/>
                <a:gd name="T16" fmla="*/ 2147483647 w 605"/>
                <a:gd name="T17" fmla="*/ 2147483647 h 818"/>
                <a:gd name="T18" fmla="*/ 2147483647 w 605"/>
                <a:gd name="T19" fmla="*/ 2147483647 h 818"/>
                <a:gd name="T20" fmla="*/ 0 w 605"/>
                <a:gd name="T21" fmla="*/ 2147483647 h 8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5"/>
                <a:gd name="T34" fmla="*/ 0 h 818"/>
                <a:gd name="T35" fmla="*/ 605 w 605"/>
                <a:gd name="T36" fmla="*/ 818 h 8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5" h="818">
                  <a:moveTo>
                    <a:pt x="0" y="791"/>
                  </a:moveTo>
                  <a:lnTo>
                    <a:pt x="551" y="0"/>
                  </a:lnTo>
                  <a:lnTo>
                    <a:pt x="565" y="8"/>
                  </a:lnTo>
                  <a:lnTo>
                    <a:pt x="579" y="14"/>
                  </a:lnTo>
                  <a:lnTo>
                    <a:pt x="592" y="22"/>
                  </a:lnTo>
                  <a:lnTo>
                    <a:pt x="605" y="28"/>
                  </a:lnTo>
                  <a:lnTo>
                    <a:pt x="54" y="818"/>
                  </a:lnTo>
                  <a:lnTo>
                    <a:pt x="41" y="811"/>
                  </a:lnTo>
                  <a:lnTo>
                    <a:pt x="27" y="804"/>
                  </a:lnTo>
                  <a:lnTo>
                    <a:pt x="14" y="797"/>
                  </a:lnTo>
                  <a:lnTo>
                    <a:pt x="0" y="791"/>
                  </a:lnTo>
                  <a:close/>
                </a:path>
              </a:pathLst>
            </a:custGeom>
            <a:solidFill>
              <a:srgbClr val="C7C9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7" name="Freeform 679"/>
            <p:cNvSpPr>
              <a:spLocks/>
            </p:cNvSpPr>
            <p:nvPr/>
          </p:nvSpPr>
          <p:spPr bwMode="auto">
            <a:xfrm>
              <a:off x="5065713" y="3927476"/>
              <a:ext cx="120650" cy="163513"/>
            </a:xfrm>
            <a:custGeom>
              <a:avLst/>
              <a:gdLst>
                <a:gd name="T0" fmla="*/ 0 w 604"/>
                <a:gd name="T1" fmla="*/ 2147483647 h 819"/>
                <a:gd name="T2" fmla="*/ 2147483647 w 604"/>
                <a:gd name="T3" fmla="*/ 0 h 819"/>
                <a:gd name="T4" fmla="*/ 2147483647 w 604"/>
                <a:gd name="T5" fmla="*/ 2147483647 h 819"/>
                <a:gd name="T6" fmla="*/ 2147483647 w 604"/>
                <a:gd name="T7" fmla="*/ 2147483647 h 819"/>
                <a:gd name="T8" fmla="*/ 2147483647 w 604"/>
                <a:gd name="T9" fmla="*/ 2147483647 h 819"/>
                <a:gd name="T10" fmla="*/ 2147483647 w 604"/>
                <a:gd name="T11" fmla="*/ 2147483647 h 819"/>
                <a:gd name="T12" fmla="*/ 2147483647 w 604"/>
                <a:gd name="T13" fmla="*/ 2147483647 h 819"/>
                <a:gd name="T14" fmla="*/ 2147483647 w 604"/>
                <a:gd name="T15" fmla="*/ 2147483647 h 819"/>
                <a:gd name="T16" fmla="*/ 2147483647 w 604"/>
                <a:gd name="T17" fmla="*/ 2147483647 h 819"/>
                <a:gd name="T18" fmla="*/ 2147483647 w 604"/>
                <a:gd name="T19" fmla="*/ 2147483647 h 819"/>
                <a:gd name="T20" fmla="*/ 0 w 604"/>
                <a:gd name="T21" fmla="*/ 2147483647 h 8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4"/>
                <a:gd name="T34" fmla="*/ 0 h 819"/>
                <a:gd name="T35" fmla="*/ 604 w 604"/>
                <a:gd name="T36" fmla="*/ 819 h 8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4" h="819">
                  <a:moveTo>
                    <a:pt x="0" y="790"/>
                  </a:moveTo>
                  <a:lnTo>
                    <a:pt x="552" y="0"/>
                  </a:lnTo>
                  <a:lnTo>
                    <a:pt x="565" y="8"/>
                  </a:lnTo>
                  <a:lnTo>
                    <a:pt x="579" y="14"/>
                  </a:lnTo>
                  <a:lnTo>
                    <a:pt x="592" y="23"/>
                  </a:lnTo>
                  <a:lnTo>
                    <a:pt x="604" y="30"/>
                  </a:lnTo>
                  <a:lnTo>
                    <a:pt x="53" y="819"/>
                  </a:lnTo>
                  <a:lnTo>
                    <a:pt x="40" y="812"/>
                  </a:lnTo>
                  <a:lnTo>
                    <a:pt x="27" y="804"/>
                  </a:lnTo>
                  <a:lnTo>
                    <a:pt x="14" y="797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rgbClr val="C8CA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8" name="Freeform 680"/>
            <p:cNvSpPr>
              <a:spLocks/>
            </p:cNvSpPr>
            <p:nvPr/>
          </p:nvSpPr>
          <p:spPr bwMode="auto">
            <a:xfrm>
              <a:off x="5072063" y="3930651"/>
              <a:ext cx="119062" cy="163513"/>
            </a:xfrm>
            <a:custGeom>
              <a:avLst/>
              <a:gdLst>
                <a:gd name="T0" fmla="*/ 0 w 602"/>
                <a:gd name="T1" fmla="*/ 2147483647 h 822"/>
                <a:gd name="T2" fmla="*/ 2147483647 w 602"/>
                <a:gd name="T3" fmla="*/ 0 h 822"/>
                <a:gd name="T4" fmla="*/ 2147483647 w 602"/>
                <a:gd name="T5" fmla="*/ 2147483647 h 822"/>
                <a:gd name="T6" fmla="*/ 2147483647 w 602"/>
                <a:gd name="T7" fmla="*/ 2147483647 h 822"/>
                <a:gd name="T8" fmla="*/ 2147483647 w 602"/>
                <a:gd name="T9" fmla="*/ 2147483647 h 822"/>
                <a:gd name="T10" fmla="*/ 2147483647 w 602"/>
                <a:gd name="T11" fmla="*/ 2147483647 h 822"/>
                <a:gd name="T12" fmla="*/ 2147483647 w 602"/>
                <a:gd name="T13" fmla="*/ 2147483647 h 822"/>
                <a:gd name="T14" fmla="*/ 2147483647 w 602"/>
                <a:gd name="T15" fmla="*/ 2147483647 h 822"/>
                <a:gd name="T16" fmla="*/ 2147483647 w 602"/>
                <a:gd name="T17" fmla="*/ 2147483647 h 822"/>
                <a:gd name="T18" fmla="*/ 2147483647 w 602"/>
                <a:gd name="T19" fmla="*/ 2147483647 h 822"/>
                <a:gd name="T20" fmla="*/ 0 w 602"/>
                <a:gd name="T21" fmla="*/ 2147483647 h 8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2"/>
                <a:gd name="T34" fmla="*/ 0 h 822"/>
                <a:gd name="T35" fmla="*/ 602 w 602"/>
                <a:gd name="T36" fmla="*/ 822 h 8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2" h="822">
                  <a:moveTo>
                    <a:pt x="0" y="790"/>
                  </a:moveTo>
                  <a:lnTo>
                    <a:pt x="551" y="0"/>
                  </a:lnTo>
                  <a:lnTo>
                    <a:pt x="565" y="8"/>
                  </a:lnTo>
                  <a:lnTo>
                    <a:pt x="578" y="17"/>
                  </a:lnTo>
                  <a:lnTo>
                    <a:pt x="590" y="24"/>
                  </a:lnTo>
                  <a:lnTo>
                    <a:pt x="602" y="33"/>
                  </a:lnTo>
                  <a:lnTo>
                    <a:pt x="52" y="822"/>
                  </a:lnTo>
                  <a:lnTo>
                    <a:pt x="39" y="814"/>
                  </a:lnTo>
                  <a:lnTo>
                    <a:pt x="26" y="805"/>
                  </a:lnTo>
                  <a:lnTo>
                    <a:pt x="13" y="798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rgbClr val="CACC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89" name="Freeform 681"/>
            <p:cNvSpPr>
              <a:spLocks/>
            </p:cNvSpPr>
            <p:nvPr/>
          </p:nvSpPr>
          <p:spPr bwMode="auto">
            <a:xfrm>
              <a:off x="5076825" y="3933826"/>
              <a:ext cx="119062" cy="163513"/>
            </a:xfrm>
            <a:custGeom>
              <a:avLst/>
              <a:gdLst>
                <a:gd name="T0" fmla="*/ 0 w 601"/>
                <a:gd name="T1" fmla="*/ 2147483647 h 822"/>
                <a:gd name="T2" fmla="*/ 2147483647 w 601"/>
                <a:gd name="T3" fmla="*/ 0 h 822"/>
                <a:gd name="T4" fmla="*/ 2147483647 w 601"/>
                <a:gd name="T5" fmla="*/ 2147483647 h 822"/>
                <a:gd name="T6" fmla="*/ 2147483647 w 601"/>
                <a:gd name="T7" fmla="*/ 2147483647 h 822"/>
                <a:gd name="T8" fmla="*/ 2147483647 w 601"/>
                <a:gd name="T9" fmla="*/ 2147483647 h 822"/>
                <a:gd name="T10" fmla="*/ 2147483647 w 601"/>
                <a:gd name="T11" fmla="*/ 2147483647 h 822"/>
                <a:gd name="T12" fmla="*/ 2147483647 w 601"/>
                <a:gd name="T13" fmla="*/ 2147483647 h 822"/>
                <a:gd name="T14" fmla="*/ 2147483647 w 601"/>
                <a:gd name="T15" fmla="*/ 2147483647 h 822"/>
                <a:gd name="T16" fmla="*/ 2147483647 w 601"/>
                <a:gd name="T17" fmla="*/ 2147483647 h 822"/>
                <a:gd name="T18" fmla="*/ 2147483647 w 601"/>
                <a:gd name="T19" fmla="*/ 2147483647 h 822"/>
                <a:gd name="T20" fmla="*/ 0 w 601"/>
                <a:gd name="T21" fmla="*/ 2147483647 h 8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1"/>
                <a:gd name="T34" fmla="*/ 0 h 822"/>
                <a:gd name="T35" fmla="*/ 601 w 601"/>
                <a:gd name="T36" fmla="*/ 822 h 8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1" h="822">
                  <a:moveTo>
                    <a:pt x="0" y="789"/>
                  </a:moveTo>
                  <a:lnTo>
                    <a:pt x="551" y="0"/>
                  </a:lnTo>
                  <a:lnTo>
                    <a:pt x="564" y="8"/>
                  </a:lnTo>
                  <a:lnTo>
                    <a:pt x="577" y="17"/>
                  </a:lnTo>
                  <a:lnTo>
                    <a:pt x="589" y="26"/>
                  </a:lnTo>
                  <a:lnTo>
                    <a:pt x="601" y="34"/>
                  </a:lnTo>
                  <a:lnTo>
                    <a:pt x="51" y="822"/>
                  </a:lnTo>
                  <a:lnTo>
                    <a:pt x="38" y="814"/>
                  </a:lnTo>
                  <a:lnTo>
                    <a:pt x="26" y="806"/>
                  </a:lnTo>
                  <a:lnTo>
                    <a:pt x="13" y="798"/>
                  </a:lnTo>
                  <a:lnTo>
                    <a:pt x="0" y="789"/>
                  </a:lnTo>
                  <a:close/>
                </a:path>
              </a:pathLst>
            </a:custGeom>
            <a:solidFill>
              <a:srgbClr val="CBCEC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0" name="Freeform 682"/>
            <p:cNvSpPr>
              <a:spLocks/>
            </p:cNvSpPr>
            <p:nvPr/>
          </p:nvSpPr>
          <p:spPr bwMode="auto">
            <a:xfrm>
              <a:off x="5081588" y="3937001"/>
              <a:ext cx="119062" cy="163513"/>
            </a:xfrm>
            <a:custGeom>
              <a:avLst/>
              <a:gdLst>
                <a:gd name="T0" fmla="*/ 0 w 597"/>
                <a:gd name="T1" fmla="*/ 2147483647 h 822"/>
                <a:gd name="T2" fmla="*/ 2147483647 w 597"/>
                <a:gd name="T3" fmla="*/ 0 h 822"/>
                <a:gd name="T4" fmla="*/ 2147483647 w 597"/>
                <a:gd name="T5" fmla="*/ 2147483647 h 822"/>
                <a:gd name="T6" fmla="*/ 2147483647 w 597"/>
                <a:gd name="T7" fmla="*/ 2147483647 h 822"/>
                <a:gd name="T8" fmla="*/ 2147483647 w 597"/>
                <a:gd name="T9" fmla="*/ 2147483647 h 822"/>
                <a:gd name="T10" fmla="*/ 2147483647 w 597"/>
                <a:gd name="T11" fmla="*/ 2147483647 h 822"/>
                <a:gd name="T12" fmla="*/ 2147483647 w 597"/>
                <a:gd name="T13" fmla="*/ 2147483647 h 822"/>
                <a:gd name="T14" fmla="*/ 2147483647 w 597"/>
                <a:gd name="T15" fmla="*/ 2147483647 h 822"/>
                <a:gd name="T16" fmla="*/ 2147483647 w 597"/>
                <a:gd name="T17" fmla="*/ 2147483647 h 822"/>
                <a:gd name="T18" fmla="*/ 2147483647 w 597"/>
                <a:gd name="T19" fmla="*/ 2147483647 h 822"/>
                <a:gd name="T20" fmla="*/ 0 w 597"/>
                <a:gd name="T21" fmla="*/ 2147483647 h 8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7"/>
                <a:gd name="T34" fmla="*/ 0 h 822"/>
                <a:gd name="T35" fmla="*/ 597 w 597"/>
                <a:gd name="T36" fmla="*/ 822 h 8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7" h="822">
                  <a:moveTo>
                    <a:pt x="0" y="789"/>
                  </a:moveTo>
                  <a:lnTo>
                    <a:pt x="550" y="0"/>
                  </a:lnTo>
                  <a:lnTo>
                    <a:pt x="563" y="9"/>
                  </a:lnTo>
                  <a:lnTo>
                    <a:pt x="575" y="18"/>
                  </a:lnTo>
                  <a:lnTo>
                    <a:pt x="586" y="28"/>
                  </a:lnTo>
                  <a:lnTo>
                    <a:pt x="597" y="37"/>
                  </a:lnTo>
                  <a:lnTo>
                    <a:pt x="49" y="822"/>
                  </a:lnTo>
                  <a:lnTo>
                    <a:pt x="37" y="814"/>
                  </a:lnTo>
                  <a:lnTo>
                    <a:pt x="25" y="805"/>
                  </a:lnTo>
                  <a:lnTo>
                    <a:pt x="13" y="797"/>
                  </a:lnTo>
                  <a:lnTo>
                    <a:pt x="0" y="789"/>
                  </a:lnTo>
                  <a:close/>
                </a:path>
              </a:pathLst>
            </a:custGeom>
            <a:solidFill>
              <a:srgbClr val="CECFD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1" name="Freeform 683"/>
            <p:cNvSpPr>
              <a:spLocks/>
            </p:cNvSpPr>
            <p:nvPr/>
          </p:nvSpPr>
          <p:spPr bwMode="auto">
            <a:xfrm>
              <a:off x="5086350" y="3940176"/>
              <a:ext cx="119062" cy="163513"/>
            </a:xfrm>
            <a:custGeom>
              <a:avLst/>
              <a:gdLst>
                <a:gd name="T0" fmla="*/ 0 w 595"/>
                <a:gd name="T1" fmla="*/ 2147483647 h 824"/>
                <a:gd name="T2" fmla="*/ 2147483647 w 595"/>
                <a:gd name="T3" fmla="*/ 0 h 824"/>
                <a:gd name="T4" fmla="*/ 2147483647 w 595"/>
                <a:gd name="T5" fmla="*/ 2147483647 h 824"/>
                <a:gd name="T6" fmla="*/ 2147483647 w 595"/>
                <a:gd name="T7" fmla="*/ 2147483647 h 824"/>
                <a:gd name="T8" fmla="*/ 2147483647 w 595"/>
                <a:gd name="T9" fmla="*/ 2147483647 h 824"/>
                <a:gd name="T10" fmla="*/ 2147483647 w 595"/>
                <a:gd name="T11" fmla="*/ 2147483647 h 824"/>
                <a:gd name="T12" fmla="*/ 2147483647 w 595"/>
                <a:gd name="T13" fmla="*/ 2147483647 h 824"/>
                <a:gd name="T14" fmla="*/ 2147483647 w 595"/>
                <a:gd name="T15" fmla="*/ 2147483647 h 824"/>
                <a:gd name="T16" fmla="*/ 2147483647 w 595"/>
                <a:gd name="T17" fmla="*/ 2147483647 h 824"/>
                <a:gd name="T18" fmla="*/ 2147483647 w 595"/>
                <a:gd name="T19" fmla="*/ 2147483647 h 824"/>
                <a:gd name="T20" fmla="*/ 0 w 595"/>
                <a:gd name="T21" fmla="*/ 2147483647 h 8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5"/>
                <a:gd name="T34" fmla="*/ 0 h 824"/>
                <a:gd name="T35" fmla="*/ 595 w 595"/>
                <a:gd name="T36" fmla="*/ 824 h 8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5" h="824">
                  <a:moveTo>
                    <a:pt x="0" y="788"/>
                  </a:moveTo>
                  <a:lnTo>
                    <a:pt x="550" y="0"/>
                  </a:lnTo>
                  <a:lnTo>
                    <a:pt x="561" y="11"/>
                  </a:lnTo>
                  <a:lnTo>
                    <a:pt x="573" y="21"/>
                  </a:lnTo>
                  <a:lnTo>
                    <a:pt x="584" y="31"/>
                  </a:lnTo>
                  <a:lnTo>
                    <a:pt x="595" y="41"/>
                  </a:lnTo>
                  <a:lnTo>
                    <a:pt x="48" y="824"/>
                  </a:lnTo>
                  <a:lnTo>
                    <a:pt x="37" y="815"/>
                  </a:lnTo>
                  <a:lnTo>
                    <a:pt x="25" y="806"/>
                  </a:lnTo>
                  <a:lnTo>
                    <a:pt x="12" y="797"/>
                  </a:lnTo>
                  <a:lnTo>
                    <a:pt x="0" y="788"/>
                  </a:lnTo>
                  <a:close/>
                </a:path>
              </a:pathLst>
            </a:custGeom>
            <a:solidFill>
              <a:srgbClr val="CFD1D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2" name="Freeform 684"/>
            <p:cNvSpPr>
              <a:spLocks/>
            </p:cNvSpPr>
            <p:nvPr/>
          </p:nvSpPr>
          <p:spPr bwMode="auto">
            <a:xfrm>
              <a:off x="5091113" y="3944938"/>
              <a:ext cx="117475" cy="163513"/>
            </a:xfrm>
            <a:custGeom>
              <a:avLst/>
              <a:gdLst>
                <a:gd name="T0" fmla="*/ 0 w 592"/>
                <a:gd name="T1" fmla="*/ 2147483647 h 823"/>
                <a:gd name="T2" fmla="*/ 2147483647 w 592"/>
                <a:gd name="T3" fmla="*/ 0 h 823"/>
                <a:gd name="T4" fmla="*/ 2147483647 w 592"/>
                <a:gd name="T5" fmla="*/ 2147483647 h 823"/>
                <a:gd name="T6" fmla="*/ 2147483647 w 592"/>
                <a:gd name="T7" fmla="*/ 2147483647 h 823"/>
                <a:gd name="T8" fmla="*/ 2147483647 w 592"/>
                <a:gd name="T9" fmla="*/ 2147483647 h 823"/>
                <a:gd name="T10" fmla="*/ 2147483647 w 592"/>
                <a:gd name="T11" fmla="*/ 2147483647 h 823"/>
                <a:gd name="T12" fmla="*/ 2147483647 w 592"/>
                <a:gd name="T13" fmla="*/ 2147483647 h 823"/>
                <a:gd name="T14" fmla="*/ 2147483647 w 592"/>
                <a:gd name="T15" fmla="*/ 2147483647 h 823"/>
                <a:gd name="T16" fmla="*/ 2147483647 w 592"/>
                <a:gd name="T17" fmla="*/ 2147483647 h 823"/>
                <a:gd name="T18" fmla="*/ 2147483647 w 592"/>
                <a:gd name="T19" fmla="*/ 2147483647 h 823"/>
                <a:gd name="T20" fmla="*/ 0 w 592"/>
                <a:gd name="T21" fmla="*/ 2147483647 h 8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92"/>
                <a:gd name="T34" fmla="*/ 0 h 823"/>
                <a:gd name="T35" fmla="*/ 592 w 592"/>
                <a:gd name="T36" fmla="*/ 823 h 8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92" h="823">
                  <a:moveTo>
                    <a:pt x="0" y="785"/>
                  </a:moveTo>
                  <a:lnTo>
                    <a:pt x="548" y="0"/>
                  </a:lnTo>
                  <a:lnTo>
                    <a:pt x="560" y="11"/>
                  </a:lnTo>
                  <a:lnTo>
                    <a:pt x="571" y="22"/>
                  </a:lnTo>
                  <a:lnTo>
                    <a:pt x="582" y="33"/>
                  </a:lnTo>
                  <a:lnTo>
                    <a:pt x="592" y="43"/>
                  </a:lnTo>
                  <a:lnTo>
                    <a:pt x="48" y="823"/>
                  </a:lnTo>
                  <a:lnTo>
                    <a:pt x="36" y="815"/>
                  </a:lnTo>
                  <a:lnTo>
                    <a:pt x="25" y="805"/>
                  </a:lnTo>
                  <a:lnTo>
                    <a:pt x="13" y="795"/>
                  </a:lnTo>
                  <a:lnTo>
                    <a:pt x="0" y="785"/>
                  </a:lnTo>
                  <a:close/>
                </a:path>
              </a:pathLst>
            </a:custGeom>
            <a:solidFill>
              <a:srgbClr val="D1D2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3" name="Freeform 685"/>
            <p:cNvSpPr>
              <a:spLocks/>
            </p:cNvSpPr>
            <p:nvPr/>
          </p:nvSpPr>
          <p:spPr bwMode="auto">
            <a:xfrm>
              <a:off x="5095875" y="3948113"/>
              <a:ext cx="117475" cy="163513"/>
            </a:xfrm>
            <a:custGeom>
              <a:avLst/>
              <a:gdLst>
                <a:gd name="T0" fmla="*/ 0 w 588"/>
                <a:gd name="T1" fmla="*/ 2147483647 h 824"/>
                <a:gd name="T2" fmla="*/ 2147483647 w 588"/>
                <a:gd name="T3" fmla="*/ 0 h 824"/>
                <a:gd name="T4" fmla="*/ 2147483647 w 588"/>
                <a:gd name="T5" fmla="*/ 2147483647 h 824"/>
                <a:gd name="T6" fmla="*/ 2147483647 w 588"/>
                <a:gd name="T7" fmla="*/ 2147483647 h 824"/>
                <a:gd name="T8" fmla="*/ 2147483647 w 588"/>
                <a:gd name="T9" fmla="*/ 2147483647 h 824"/>
                <a:gd name="T10" fmla="*/ 2147483647 w 588"/>
                <a:gd name="T11" fmla="*/ 2147483647 h 824"/>
                <a:gd name="T12" fmla="*/ 2147483647 w 588"/>
                <a:gd name="T13" fmla="*/ 2147483647 h 824"/>
                <a:gd name="T14" fmla="*/ 2147483647 w 588"/>
                <a:gd name="T15" fmla="*/ 2147483647 h 824"/>
                <a:gd name="T16" fmla="*/ 2147483647 w 588"/>
                <a:gd name="T17" fmla="*/ 2147483647 h 824"/>
                <a:gd name="T18" fmla="*/ 2147483647 w 588"/>
                <a:gd name="T19" fmla="*/ 2147483647 h 824"/>
                <a:gd name="T20" fmla="*/ 0 w 588"/>
                <a:gd name="T21" fmla="*/ 2147483647 h 8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8"/>
                <a:gd name="T34" fmla="*/ 0 h 824"/>
                <a:gd name="T35" fmla="*/ 588 w 588"/>
                <a:gd name="T36" fmla="*/ 824 h 8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8" h="824">
                  <a:moveTo>
                    <a:pt x="0" y="783"/>
                  </a:moveTo>
                  <a:lnTo>
                    <a:pt x="547" y="0"/>
                  </a:lnTo>
                  <a:lnTo>
                    <a:pt x="558" y="12"/>
                  </a:lnTo>
                  <a:lnTo>
                    <a:pt x="569" y="24"/>
                  </a:lnTo>
                  <a:lnTo>
                    <a:pt x="579" y="34"/>
                  </a:lnTo>
                  <a:lnTo>
                    <a:pt x="588" y="46"/>
                  </a:lnTo>
                  <a:lnTo>
                    <a:pt x="45" y="824"/>
                  </a:lnTo>
                  <a:lnTo>
                    <a:pt x="35" y="813"/>
                  </a:lnTo>
                  <a:lnTo>
                    <a:pt x="24" y="803"/>
                  </a:lnTo>
                  <a:lnTo>
                    <a:pt x="12" y="794"/>
                  </a:lnTo>
                  <a:lnTo>
                    <a:pt x="0" y="783"/>
                  </a:lnTo>
                  <a:close/>
                </a:path>
              </a:pathLst>
            </a:custGeom>
            <a:solidFill>
              <a:srgbClr val="D3D5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4" name="Freeform 686"/>
            <p:cNvSpPr>
              <a:spLocks/>
            </p:cNvSpPr>
            <p:nvPr/>
          </p:nvSpPr>
          <p:spPr bwMode="auto">
            <a:xfrm>
              <a:off x="5100638" y="3952876"/>
              <a:ext cx="115887" cy="163513"/>
            </a:xfrm>
            <a:custGeom>
              <a:avLst/>
              <a:gdLst>
                <a:gd name="T0" fmla="*/ 0 w 583"/>
                <a:gd name="T1" fmla="*/ 2147483647 h 824"/>
                <a:gd name="T2" fmla="*/ 2147483647 w 583"/>
                <a:gd name="T3" fmla="*/ 0 h 824"/>
                <a:gd name="T4" fmla="*/ 2147483647 w 583"/>
                <a:gd name="T5" fmla="*/ 2147483647 h 824"/>
                <a:gd name="T6" fmla="*/ 2147483647 w 583"/>
                <a:gd name="T7" fmla="*/ 2147483647 h 824"/>
                <a:gd name="T8" fmla="*/ 2147483647 w 583"/>
                <a:gd name="T9" fmla="*/ 2147483647 h 824"/>
                <a:gd name="T10" fmla="*/ 2147483647 w 583"/>
                <a:gd name="T11" fmla="*/ 2147483647 h 824"/>
                <a:gd name="T12" fmla="*/ 2147483647 w 583"/>
                <a:gd name="T13" fmla="*/ 2147483647 h 824"/>
                <a:gd name="T14" fmla="*/ 2147483647 w 583"/>
                <a:gd name="T15" fmla="*/ 2147483647 h 824"/>
                <a:gd name="T16" fmla="*/ 2147483647 w 583"/>
                <a:gd name="T17" fmla="*/ 2147483647 h 824"/>
                <a:gd name="T18" fmla="*/ 2147483647 w 583"/>
                <a:gd name="T19" fmla="*/ 2147483647 h 824"/>
                <a:gd name="T20" fmla="*/ 0 w 583"/>
                <a:gd name="T21" fmla="*/ 2147483647 h 8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3"/>
                <a:gd name="T34" fmla="*/ 0 h 824"/>
                <a:gd name="T35" fmla="*/ 583 w 583"/>
                <a:gd name="T36" fmla="*/ 824 h 8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3" h="824">
                  <a:moveTo>
                    <a:pt x="0" y="780"/>
                  </a:moveTo>
                  <a:lnTo>
                    <a:pt x="544" y="0"/>
                  </a:lnTo>
                  <a:lnTo>
                    <a:pt x="555" y="14"/>
                  </a:lnTo>
                  <a:lnTo>
                    <a:pt x="564" y="25"/>
                  </a:lnTo>
                  <a:lnTo>
                    <a:pt x="574" y="39"/>
                  </a:lnTo>
                  <a:lnTo>
                    <a:pt x="583" y="51"/>
                  </a:lnTo>
                  <a:lnTo>
                    <a:pt x="43" y="824"/>
                  </a:lnTo>
                  <a:lnTo>
                    <a:pt x="32" y="813"/>
                  </a:lnTo>
                  <a:lnTo>
                    <a:pt x="23" y="802"/>
                  </a:lnTo>
                  <a:lnTo>
                    <a:pt x="11" y="791"/>
                  </a:lnTo>
                  <a:lnTo>
                    <a:pt x="0" y="780"/>
                  </a:lnTo>
                  <a:close/>
                </a:path>
              </a:pathLst>
            </a:custGeom>
            <a:solidFill>
              <a:srgbClr val="D4D6D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5" name="Freeform 687"/>
            <p:cNvSpPr>
              <a:spLocks/>
            </p:cNvSpPr>
            <p:nvPr/>
          </p:nvSpPr>
          <p:spPr bwMode="auto">
            <a:xfrm>
              <a:off x="5105400" y="3957638"/>
              <a:ext cx="114300" cy="163513"/>
            </a:xfrm>
            <a:custGeom>
              <a:avLst/>
              <a:gdLst>
                <a:gd name="T0" fmla="*/ 0 w 578"/>
                <a:gd name="T1" fmla="*/ 2147483647 h 823"/>
                <a:gd name="T2" fmla="*/ 2147483647 w 578"/>
                <a:gd name="T3" fmla="*/ 0 h 823"/>
                <a:gd name="T4" fmla="*/ 2147483647 w 578"/>
                <a:gd name="T5" fmla="*/ 2147483647 h 823"/>
                <a:gd name="T6" fmla="*/ 2147483647 w 578"/>
                <a:gd name="T7" fmla="*/ 2147483647 h 823"/>
                <a:gd name="T8" fmla="*/ 2147483647 w 578"/>
                <a:gd name="T9" fmla="*/ 2147483647 h 823"/>
                <a:gd name="T10" fmla="*/ 2147483647 w 578"/>
                <a:gd name="T11" fmla="*/ 2147483647 h 823"/>
                <a:gd name="T12" fmla="*/ 2147483647 w 578"/>
                <a:gd name="T13" fmla="*/ 2147483647 h 823"/>
                <a:gd name="T14" fmla="*/ 2147483647 w 578"/>
                <a:gd name="T15" fmla="*/ 2147483647 h 823"/>
                <a:gd name="T16" fmla="*/ 2147483647 w 578"/>
                <a:gd name="T17" fmla="*/ 2147483647 h 823"/>
                <a:gd name="T18" fmla="*/ 2147483647 w 578"/>
                <a:gd name="T19" fmla="*/ 2147483647 h 823"/>
                <a:gd name="T20" fmla="*/ 0 w 578"/>
                <a:gd name="T21" fmla="*/ 2147483647 h 8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8"/>
                <a:gd name="T34" fmla="*/ 0 h 823"/>
                <a:gd name="T35" fmla="*/ 578 w 578"/>
                <a:gd name="T36" fmla="*/ 823 h 8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8" h="823">
                  <a:moveTo>
                    <a:pt x="0" y="778"/>
                  </a:moveTo>
                  <a:lnTo>
                    <a:pt x="543" y="0"/>
                  </a:lnTo>
                  <a:lnTo>
                    <a:pt x="553" y="15"/>
                  </a:lnTo>
                  <a:lnTo>
                    <a:pt x="563" y="29"/>
                  </a:lnTo>
                  <a:lnTo>
                    <a:pt x="570" y="42"/>
                  </a:lnTo>
                  <a:lnTo>
                    <a:pt x="578" y="55"/>
                  </a:lnTo>
                  <a:lnTo>
                    <a:pt x="43" y="823"/>
                  </a:lnTo>
                  <a:lnTo>
                    <a:pt x="33" y="812"/>
                  </a:lnTo>
                  <a:lnTo>
                    <a:pt x="22" y="800"/>
                  </a:lnTo>
                  <a:lnTo>
                    <a:pt x="11" y="789"/>
                  </a:lnTo>
                  <a:lnTo>
                    <a:pt x="0" y="778"/>
                  </a:lnTo>
                  <a:close/>
                </a:path>
              </a:pathLst>
            </a:custGeom>
            <a:solidFill>
              <a:srgbClr val="D6D7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6" name="Freeform 688"/>
            <p:cNvSpPr>
              <a:spLocks/>
            </p:cNvSpPr>
            <p:nvPr/>
          </p:nvSpPr>
          <p:spPr bwMode="auto">
            <a:xfrm>
              <a:off x="5110163" y="3962401"/>
              <a:ext cx="112712" cy="163513"/>
            </a:xfrm>
            <a:custGeom>
              <a:avLst/>
              <a:gdLst>
                <a:gd name="T0" fmla="*/ 0 w 571"/>
                <a:gd name="T1" fmla="*/ 2147483647 h 821"/>
                <a:gd name="T2" fmla="*/ 2147483647 w 571"/>
                <a:gd name="T3" fmla="*/ 0 h 821"/>
                <a:gd name="T4" fmla="*/ 2147483647 w 571"/>
                <a:gd name="T5" fmla="*/ 2147483647 h 821"/>
                <a:gd name="T6" fmla="*/ 2147483647 w 571"/>
                <a:gd name="T7" fmla="*/ 2147483647 h 821"/>
                <a:gd name="T8" fmla="*/ 2147483647 w 571"/>
                <a:gd name="T9" fmla="*/ 2147483647 h 821"/>
                <a:gd name="T10" fmla="*/ 2147483647 w 571"/>
                <a:gd name="T11" fmla="*/ 2147483647 h 821"/>
                <a:gd name="T12" fmla="*/ 2147483647 w 571"/>
                <a:gd name="T13" fmla="*/ 2147483647 h 821"/>
                <a:gd name="T14" fmla="*/ 2147483647 w 571"/>
                <a:gd name="T15" fmla="*/ 2147483647 h 821"/>
                <a:gd name="T16" fmla="*/ 2147483647 w 571"/>
                <a:gd name="T17" fmla="*/ 2147483647 h 821"/>
                <a:gd name="T18" fmla="*/ 2147483647 w 571"/>
                <a:gd name="T19" fmla="*/ 2147483647 h 821"/>
                <a:gd name="T20" fmla="*/ 0 w 571"/>
                <a:gd name="T21" fmla="*/ 2147483647 h 8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1"/>
                <a:gd name="T34" fmla="*/ 0 h 821"/>
                <a:gd name="T35" fmla="*/ 571 w 571"/>
                <a:gd name="T36" fmla="*/ 821 h 8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1" h="821">
                  <a:moveTo>
                    <a:pt x="0" y="773"/>
                  </a:moveTo>
                  <a:lnTo>
                    <a:pt x="540" y="0"/>
                  </a:lnTo>
                  <a:lnTo>
                    <a:pt x="549" y="16"/>
                  </a:lnTo>
                  <a:lnTo>
                    <a:pt x="558" y="31"/>
                  </a:lnTo>
                  <a:lnTo>
                    <a:pt x="566" y="45"/>
                  </a:lnTo>
                  <a:lnTo>
                    <a:pt x="571" y="58"/>
                  </a:lnTo>
                  <a:lnTo>
                    <a:pt x="40" y="821"/>
                  </a:lnTo>
                  <a:lnTo>
                    <a:pt x="30" y="809"/>
                  </a:lnTo>
                  <a:lnTo>
                    <a:pt x="21" y="797"/>
                  </a:lnTo>
                  <a:lnTo>
                    <a:pt x="11" y="785"/>
                  </a:lnTo>
                  <a:lnTo>
                    <a:pt x="0" y="773"/>
                  </a:lnTo>
                  <a:close/>
                </a:path>
              </a:pathLst>
            </a:custGeom>
            <a:solidFill>
              <a:srgbClr val="D7D9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7" name="Freeform 689"/>
            <p:cNvSpPr>
              <a:spLocks/>
            </p:cNvSpPr>
            <p:nvPr/>
          </p:nvSpPr>
          <p:spPr bwMode="auto">
            <a:xfrm>
              <a:off x="5113338" y="3968751"/>
              <a:ext cx="112712" cy="161925"/>
            </a:xfrm>
            <a:custGeom>
              <a:avLst/>
              <a:gdLst>
                <a:gd name="T0" fmla="*/ 0 w 563"/>
                <a:gd name="T1" fmla="*/ 2147483647 h 820"/>
                <a:gd name="T2" fmla="*/ 2147483647 w 563"/>
                <a:gd name="T3" fmla="*/ 0 h 820"/>
                <a:gd name="T4" fmla="*/ 2147483647 w 563"/>
                <a:gd name="T5" fmla="*/ 2147483647 h 820"/>
                <a:gd name="T6" fmla="*/ 2147483647 w 563"/>
                <a:gd name="T7" fmla="*/ 2147483647 h 820"/>
                <a:gd name="T8" fmla="*/ 2147483647 w 563"/>
                <a:gd name="T9" fmla="*/ 2147483647 h 820"/>
                <a:gd name="T10" fmla="*/ 2147483647 w 563"/>
                <a:gd name="T11" fmla="*/ 2147483647 h 820"/>
                <a:gd name="T12" fmla="*/ 2147483647 w 563"/>
                <a:gd name="T13" fmla="*/ 2147483647 h 820"/>
                <a:gd name="T14" fmla="*/ 2147483647 w 563"/>
                <a:gd name="T15" fmla="*/ 2147483647 h 820"/>
                <a:gd name="T16" fmla="*/ 2147483647 w 563"/>
                <a:gd name="T17" fmla="*/ 2147483647 h 820"/>
                <a:gd name="T18" fmla="*/ 2147483647 w 563"/>
                <a:gd name="T19" fmla="*/ 2147483647 h 820"/>
                <a:gd name="T20" fmla="*/ 0 w 563"/>
                <a:gd name="T21" fmla="*/ 2147483647 h 8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3"/>
                <a:gd name="T34" fmla="*/ 0 h 820"/>
                <a:gd name="T35" fmla="*/ 563 w 563"/>
                <a:gd name="T36" fmla="*/ 820 h 8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3" h="820">
                  <a:moveTo>
                    <a:pt x="0" y="768"/>
                  </a:moveTo>
                  <a:lnTo>
                    <a:pt x="535" y="0"/>
                  </a:lnTo>
                  <a:lnTo>
                    <a:pt x="545" y="18"/>
                  </a:lnTo>
                  <a:lnTo>
                    <a:pt x="553" y="36"/>
                  </a:lnTo>
                  <a:lnTo>
                    <a:pt x="559" y="52"/>
                  </a:lnTo>
                  <a:lnTo>
                    <a:pt x="563" y="65"/>
                  </a:lnTo>
                  <a:lnTo>
                    <a:pt x="37" y="820"/>
                  </a:lnTo>
                  <a:lnTo>
                    <a:pt x="28" y="807"/>
                  </a:lnTo>
                  <a:lnTo>
                    <a:pt x="19" y="794"/>
                  </a:lnTo>
                  <a:lnTo>
                    <a:pt x="9" y="781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D9DAD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8" name="Freeform 690"/>
            <p:cNvSpPr>
              <a:spLocks/>
            </p:cNvSpPr>
            <p:nvPr/>
          </p:nvSpPr>
          <p:spPr bwMode="auto">
            <a:xfrm>
              <a:off x="5118100" y="3975101"/>
              <a:ext cx="107950" cy="161925"/>
            </a:xfrm>
            <a:custGeom>
              <a:avLst/>
              <a:gdLst>
                <a:gd name="T0" fmla="*/ 0 w 551"/>
                <a:gd name="T1" fmla="*/ 2147483647 h 820"/>
                <a:gd name="T2" fmla="*/ 2147483647 w 551"/>
                <a:gd name="T3" fmla="*/ 0 h 820"/>
                <a:gd name="T4" fmla="*/ 2147483647 w 551"/>
                <a:gd name="T5" fmla="*/ 2147483647 h 820"/>
                <a:gd name="T6" fmla="*/ 2147483647 w 551"/>
                <a:gd name="T7" fmla="*/ 2147483647 h 820"/>
                <a:gd name="T8" fmla="*/ 2147483647 w 551"/>
                <a:gd name="T9" fmla="*/ 2147483647 h 820"/>
                <a:gd name="T10" fmla="*/ 2147483647 w 551"/>
                <a:gd name="T11" fmla="*/ 2147483647 h 820"/>
                <a:gd name="T12" fmla="*/ 2147483647 w 551"/>
                <a:gd name="T13" fmla="*/ 2147483647 h 820"/>
                <a:gd name="T14" fmla="*/ 2147483647 w 551"/>
                <a:gd name="T15" fmla="*/ 2147483647 h 820"/>
                <a:gd name="T16" fmla="*/ 2147483647 w 551"/>
                <a:gd name="T17" fmla="*/ 2147483647 h 820"/>
                <a:gd name="T18" fmla="*/ 2147483647 w 551"/>
                <a:gd name="T19" fmla="*/ 2147483647 h 820"/>
                <a:gd name="T20" fmla="*/ 2147483647 w 551"/>
                <a:gd name="T21" fmla="*/ 2147483647 h 820"/>
                <a:gd name="T22" fmla="*/ 2147483647 w 551"/>
                <a:gd name="T23" fmla="*/ 2147483647 h 820"/>
                <a:gd name="T24" fmla="*/ 2147483647 w 551"/>
                <a:gd name="T25" fmla="*/ 2147483647 h 820"/>
                <a:gd name="T26" fmla="*/ 2147483647 w 551"/>
                <a:gd name="T27" fmla="*/ 2147483647 h 820"/>
                <a:gd name="T28" fmla="*/ 0 w 551"/>
                <a:gd name="T29" fmla="*/ 2147483647 h 8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1"/>
                <a:gd name="T46" fmla="*/ 0 h 820"/>
                <a:gd name="T47" fmla="*/ 551 w 551"/>
                <a:gd name="T48" fmla="*/ 820 h 8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1" h="820">
                  <a:moveTo>
                    <a:pt x="0" y="763"/>
                  </a:moveTo>
                  <a:lnTo>
                    <a:pt x="531" y="0"/>
                  </a:lnTo>
                  <a:lnTo>
                    <a:pt x="541" y="25"/>
                  </a:lnTo>
                  <a:lnTo>
                    <a:pt x="547" y="45"/>
                  </a:lnTo>
                  <a:lnTo>
                    <a:pt x="550" y="58"/>
                  </a:lnTo>
                  <a:lnTo>
                    <a:pt x="551" y="62"/>
                  </a:lnTo>
                  <a:lnTo>
                    <a:pt x="521" y="107"/>
                  </a:lnTo>
                  <a:lnTo>
                    <a:pt x="494" y="150"/>
                  </a:lnTo>
                  <a:lnTo>
                    <a:pt x="469" y="191"/>
                  </a:lnTo>
                  <a:lnTo>
                    <a:pt x="444" y="230"/>
                  </a:lnTo>
                  <a:lnTo>
                    <a:pt x="34" y="820"/>
                  </a:lnTo>
                  <a:lnTo>
                    <a:pt x="26" y="806"/>
                  </a:lnTo>
                  <a:lnTo>
                    <a:pt x="19" y="792"/>
                  </a:lnTo>
                  <a:lnTo>
                    <a:pt x="10" y="778"/>
                  </a:lnTo>
                  <a:lnTo>
                    <a:pt x="0" y="763"/>
                  </a:lnTo>
                  <a:close/>
                </a:path>
              </a:pathLst>
            </a:custGeom>
            <a:solidFill>
              <a:srgbClr val="DADC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299" name="Freeform 691"/>
            <p:cNvSpPr>
              <a:spLocks/>
            </p:cNvSpPr>
            <p:nvPr/>
          </p:nvSpPr>
          <p:spPr bwMode="auto">
            <a:xfrm>
              <a:off x="5121275" y="3981451"/>
              <a:ext cx="104775" cy="163513"/>
            </a:xfrm>
            <a:custGeom>
              <a:avLst/>
              <a:gdLst>
                <a:gd name="T0" fmla="*/ 0 w 533"/>
                <a:gd name="T1" fmla="*/ 2147483647 h 819"/>
                <a:gd name="T2" fmla="*/ 2147483647 w 533"/>
                <a:gd name="T3" fmla="*/ 0 h 819"/>
                <a:gd name="T4" fmla="*/ 2147483647 w 533"/>
                <a:gd name="T5" fmla="*/ 2147483647 h 819"/>
                <a:gd name="T6" fmla="*/ 2147483647 w 533"/>
                <a:gd name="T7" fmla="*/ 2147483647 h 819"/>
                <a:gd name="T8" fmla="*/ 2147483647 w 533"/>
                <a:gd name="T9" fmla="*/ 2147483647 h 819"/>
                <a:gd name="T10" fmla="*/ 2147483647 w 533"/>
                <a:gd name="T11" fmla="*/ 2147483647 h 819"/>
                <a:gd name="T12" fmla="*/ 2147483647 w 533"/>
                <a:gd name="T13" fmla="*/ 2147483647 h 819"/>
                <a:gd name="T14" fmla="*/ 2147483647 w 533"/>
                <a:gd name="T15" fmla="*/ 2147483647 h 819"/>
                <a:gd name="T16" fmla="*/ 2147483647 w 533"/>
                <a:gd name="T17" fmla="*/ 2147483647 h 819"/>
                <a:gd name="T18" fmla="*/ 2147483647 w 533"/>
                <a:gd name="T19" fmla="*/ 2147483647 h 819"/>
                <a:gd name="T20" fmla="*/ 2147483647 w 533"/>
                <a:gd name="T21" fmla="*/ 2147483647 h 819"/>
                <a:gd name="T22" fmla="*/ 2147483647 w 533"/>
                <a:gd name="T23" fmla="*/ 2147483647 h 819"/>
                <a:gd name="T24" fmla="*/ 2147483647 w 533"/>
                <a:gd name="T25" fmla="*/ 2147483647 h 819"/>
                <a:gd name="T26" fmla="*/ 2147483647 w 533"/>
                <a:gd name="T27" fmla="*/ 2147483647 h 819"/>
                <a:gd name="T28" fmla="*/ 2147483647 w 533"/>
                <a:gd name="T29" fmla="*/ 2147483647 h 819"/>
                <a:gd name="T30" fmla="*/ 2147483647 w 533"/>
                <a:gd name="T31" fmla="*/ 2147483647 h 819"/>
                <a:gd name="T32" fmla="*/ 0 w 533"/>
                <a:gd name="T33" fmla="*/ 2147483647 h 8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3"/>
                <a:gd name="T52" fmla="*/ 0 h 819"/>
                <a:gd name="T53" fmla="*/ 533 w 533"/>
                <a:gd name="T54" fmla="*/ 819 h 8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3" h="819">
                  <a:moveTo>
                    <a:pt x="0" y="755"/>
                  </a:moveTo>
                  <a:lnTo>
                    <a:pt x="526" y="0"/>
                  </a:lnTo>
                  <a:lnTo>
                    <a:pt x="532" y="20"/>
                  </a:lnTo>
                  <a:lnTo>
                    <a:pt x="533" y="27"/>
                  </a:lnTo>
                  <a:lnTo>
                    <a:pt x="467" y="131"/>
                  </a:lnTo>
                  <a:lnTo>
                    <a:pt x="409" y="224"/>
                  </a:lnTo>
                  <a:lnTo>
                    <a:pt x="356" y="310"/>
                  </a:lnTo>
                  <a:lnTo>
                    <a:pt x="307" y="389"/>
                  </a:lnTo>
                  <a:lnTo>
                    <a:pt x="261" y="467"/>
                  </a:lnTo>
                  <a:lnTo>
                    <a:pt x="213" y="543"/>
                  </a:lnTo>
                  <a:lnTo>
                    <a:pt x="162" y="622"/>
                  </a:lnTo>
                  <a:lnTo>
                    <a:pt x="108" y="706"/>
                  </a:lnTo>
                  <a:lnTo>
                    <a:pt x="29" y="819"/>
                  </a:lnTo>
                  <a:lnTo>
                    <a:pt x="23" y="804"/>
                  </a:lnTo>
                  <a:lnTo>
                    <a:pt x="17" y="788"/>
                  </a:lnTo>
                  <a:lnTo>
                    <a:pt x="8" y="771"/>
                  </a:lnTo>
                  <a:lnTo>
                    <a:pt x="0" y="755"/>
                  </a:lnTo>
                  <a:close/>
                </a:path>
              </a:pathLst>
            </a:custGeom>
            <a:solidFill>
              <a:srgbClr val="DCDE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0" name="Freeform 692"/>
            <p:cNvSpPr>
              <a:spLocks/>
            </p:cNvSpPr>
            <p:nvPr/>
          </p:nvSpPr>
          <p:spPr bwMode="auto">
            <a:xfrm>
              <a:off x="5124450" y="4019551"/>
              <a:ext cx="80962" cy="125413"/>
            </a:xfrm>
            <a:custGeom>
              <a:avLst/>
              <a:gdLst>
                <a:gd name="T0" fmla="*/ 0 w 410"/>
                <a:gd name="T1" fmla="*/ 2147483647 h 627"/>
                <a:gd name="T2" fmla="*/ 2147483647 w 410"/>
                <a:gd name="T3" fmla="*/ 0 h 627"/>
                <a:gd name="T4" fmla="*/ 2147483647 w 410"/>
                <a:gd name="T5" fmla="*/ 2147483647 h 627"/>
                <a:gd name="T6" fmla="*/ 2147483647 w 410"/>
                <a:gd name="T7" fmla="*/ 2147483647 h 627"/>
                <a:gd name="T8" fmla="*/ 2147483647 w 410"/>
                <a:gd name="T9" fmla="*/ 2147483647 h 627"/>
                <a:gd name="T10" fmla="*/ 2147483647 w 410"/>
                <a:gd name="T11" fmla="*/ 2147483647 h 627"/>
                <a:gd name="T12" fmla="*/ 2147483647 w 410"/>
                <a:gd name="T13" fmla="*/ 2147483647 h 627"/>
                <a:gd name="T14" fmla="*/ 2147483647 w 410"/>
                <a:gd name="T15" fmla="*/ 2147483647 h 627"/>
                <a:gd name="T16" fmla="*/ 2147483647 w 410"/>
                <a:gd name="T17" fmla="*/ 2147483647 h 627"/>
                <a:gd name="T18" fmla="*/ 2147483647 w 410"/>
                <a:gd name="T19" fmla="*/ 2147483647 h 627"/>
                <a:gd name="T20" fmla="*/ 2147483647 w 410"/>
                <a:gd name="T21" fmla="*/ 2147483647 h 627"/>
                <a:gd name="T22" fmla="*/ 2147483647 w 410"/>
                <a:gd name="T23" fmla="*/ 2147483647 h 627"/>
                <a:gd name="T24" fmla="*/ 2147483647 w 410"/>
                <a:gd name="T25" fmla="*/ 2147483647 h 627"/>
                <a:gd name="T26" fmla="*/ 0 w 410"/>
                <a:gd name="T27" fmla="*/ 2147483647 h 6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0"/>
                <a:gd name="T43" fmla="*/ 0 h 627"/>
                <a:gd name="T44" fmla="*/ 410 w 410"/>
                <a:gd name="T45" fmla="*/ 627 h 62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0" h="627">
                  <a:moveTo>
                    <a:pt x="0" y="590"/>
                  </a:moveTo>
                  <a:lnTo>
                    <a:pt x="410" y="0"/>
                  </a:lnTo>
                  <a:lnTo>
                    <a:pt x="359" y="83"/>
                  </a:lnTo>
                  <a:lnTo>
                    <a:pt x="312" y="161"/>
                  </a:lnTo>
                  <a:lnTo>
                    <a:pt x="266" y="235"/>
                  </a:lnTo>
                  <a:lnTo>
                    <a:pt x="222" y="308"/>
                  </a:lnTo>
                  <a:lnTo>
                    <a:pt x="176" y="380"/>
                  </a:lnTo>
                  <a:lnTo>
                    <a:pt x="128" y="457"/>
                  </a:lnTo>
                  <a:lnTo>
                    <a:pt x="73" y="538"/>
                  </a:lnTo>
                  <a:lnTo>
                    <a:pt x="14" y="627"/>
                  </a:lnTo>
                  <a:lnTo>
                    <a:pt x="11" y="619"/>
                  </a:lnTo>
                  <a:lnTo>
                    <a:pt x="7" y="609"/>
                  </a:lnTo>
                  <a:lnTo>
                    <a:pt x="4" y="599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DED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1" name="Freeform 693"/>
            <p:cNvSpPr>
              <a:spLocks/>
            </p:cNvSpPr>
            <p:nvPr/>
          </p:nvSpPr>
          <p:spPr bwMode="auto">
            <a:xfrm>
              <a:off x="5126038" y="4121151"/>
              <a:ext cx="15875" cy="23813"/>
            </a:xfrm>
            <a:custGeom>
              <a:avLst/>
              <a:gdLst>
                <a:gd name="T0" fmla="*/ 0 w 79"/>
                <a:gd name="T1" fmla="*/ 2147483647 h 116"/>
                <a:gd name="T2" fmla="*/ 2147483647 w 79"/>
                <a:gd name="T3" fmla="*/ 0 h 116"/>
                <a:gd name="T4" fmla="*/ 2147483647 w 79"/>
                <a:gd name="T5" fmla="*/ 2147483647 h 116"/>
                <a:gd name="T6" fmla="*/ 2147483647 w 79"/>
                <a:gd name="T7" fmla="*/ 2147483647 h 116"/>
                <a:gd name="T8" fmla="*/ 2147483647 w 79"/>
                <a:gd name="T9" fmla="*/ 2147483647 h 116"/>
                <a:gd name="T10" fmla="*/ 2147483647 w 79"/>
                <a:gd name="T11" fmla="*/ 2147483647 h 116"/>
                <a:gd name="T12" fmla="*/ 0 w 79"/>
                <a:gd name="T13" fmla="*/ 2147483647 h 116"/>
                <a:gd name="T14" fmla="*/ 0 w 79"/>
                <a:gd name="T15" fmla="*/ 2147483647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9"/>
                <a:gd name="T25" fmla="*/ 0 h 116"/>
                <a:gd name="T26" fmla="*/ 79 w 79"/>
                <a:gd name="T27" fmla="*/ 116 h 1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9" h="116">
                  <a:moveTo>
                    <a:pt x="0" y="113"/>
                  </a:moveTo>
                  <a:lnTo>
                    <a:pt x="79" y="0"/>
                  </a:lnTo>
                  <a:lnTo>
                    <a:pt x="59" y="28"/>
                  </a:lnTo>
                  <a:lnTo>
                    <a:pt x="41" y="56"/>
                  </a:lnTo>
                  <a:lnTo>
                    <a:pt x="21" y="86"/>
                  </a:lnTo>
                  <a:lnTo>
                    <a:pt x="1" y="116"/>
                  </a:lnTo>
                  <a:lnTo>
                    <a:pt x="0" y="114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E0E1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2" name="Freeform 694"/>
            <p:cNvSpPr>
              <a:spLocks/>
            </p:cNvSpPr>
            <p:nvPr/>
          </p:nvSpPr>
          <p:spPr bwMode="auto">
            <a:xfrm>
              <a:off x="5368925" y="4370388"/>
              <a:ext cx="101600" cy="227013"/>
            </a:xfrm>
            <a:custGeom>
              <a:avLst/>
              <a:gdLst>
                <a:gd name="T0" fmla="*/ 0 w 512"/>
                <a:gd name="T1" fmla="*/ 2147483647 h 1144"/>
                <a:gd name="T2" fmla="*/ 2147483647 w 512"/>
                <a:gd name="T3" fmla="*/ 0 h 1144"/>
                <a:gd name="T4" fmla="*/ 2147483647 w 512"/>
                <a:gd name="T5" fmla="*/ 2147483647 h 1144"/>
                <a:gd name="T6" fmla="*/ 2147483647 w 512"/>
                <a:gd name="T7" fmla="*/ 2147483647 h 1144"/>
                <a:gd name="T8" fmla="*/ 0 w 512"/>
                <a:gd name="T9" fmla="*/ 2147483647 h 1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1144"/>
                <a:gd name="T17" fmla="*/ 512 w 512"/>
                <a:gd name="T18" fmla="*/ 1144 h 1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1144">
                  <a:moveTo>
                    <a:pt x="0" y="796"/>
                  </a:moveTo>
                  <a:lnTo>
                    <a:pt x="503" y="0"/>
                  </a:lnTo>
                  <a:lnTo>
                    <a:pt x="512" y="348"/>
                  </a:lnTo>
                  <a:lnTo>
                    <a:pt x="9" y="1144"/>
                  </a:lnTo>
                  <a:lnTo>
                    <a:pt x="0" y="796"/>
                  </a:lnTo>
                  <a:close/>
                </a:path>
              </a:pathLst>
            </a:custGeom>
            <a:solidFill>
              <a:srgbClr val="656B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3" name="Freeform 695"/>
            <p:cNvSpPr>
              <a:spLocks/>
            </p:cNvSpPr>
            <p:nvPr/>
          </p:nvSpPr>
          <p:spPr bwMode="auto">
            <a:xfrm>
              <a:off x="5140325" y="4252913"/>
              <a:ext cx="101600" cy="166688"/>
            </a:xfrm>
            <a:custGeom>
              <a:avLst/>
              <a:gdLst>
                <a:gd name="T0" fmla="*/ 0 w 509"/>
                <a:gd name="T1" fmla="*/ 2147483647 h 836"/>
                <a:gd name="T2" fmla="*/ 2147483647 w 509"/>
                <a:gd name="T3" fmla="*/ 0 h 836"/>
                <a:gd name="T4" fmla="*/ 2147483647 w 509"/>
                <a:gd name="T5" fmla="*/ 2147483647 h 836"/>
                <a:gd name="T6" fmla="*/ 2147483647 w 509"/>
                <a:gd name="T7" fmla="*/ 2147483647 h 836"/>
                <a:gd name="T8" fmla="*/ 0 w 509"/>
                <a:gd name="T9" fmla="*/ 2147483647 h 8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9"/>
                <a:gd name="T16" fmla="*/ 0 h 836"/>
                <a:gd name="T17" fmla="*/ 509 w 509"/>
                <a:gd name="T18" fmla="*/ 836 h 8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9" h="836">
                  <a:moveTo>
                    <a:pt x="0" y="727"/>
                  </a:moveTo>
                  <a:lnTo>
                    <a:pt x="507" y="0"/>
                  </a:lnTo>
                  <a:lnTo>
                    <a:pt x="509" y="41"/>
                  </a:lnTo>
                  <a:lnTo>
                    <a:pt x="7" y="836"/>
                  </a:lnTo>
                  <a:lnTo>
                    <a:pt x="0" y="727"/>
                  </a:lnTo>
                  <a:close/>
                </a:path>
              </a:pathLst>
            </a:custGeom>
            <a:solidFill>
              <a:srgbClr val="E9EA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4" name="Freeform 696"/>
            <p:cNvSpPr>
              <a:spLocks/>
            </p:cNvSpPr>
            <p:nvPr/>
          </p:nvSpPr>
          <p:spPr bwMode="auto">
            <a:xfrm>
              <a:off x="5138738" y="4241801"/>
              <a:ext cx="103187" cy="166688"/>
            </a:xfrm>
            <a:custGeom>
              <a:avLst/>
              <a:gdLst>
                <a:gd name="T0" fmla="*/ 2147483647 w 512"/>
                <a:gd name="T1" fmla="*/ 2147483647 h 838"/>
                <a:gd name="T2" fmla="*/ 2147483647 w 512"/>
                <a:gd name="T3" fmla="*/ 2147483647 h 838"/>
                <a:gd name="T4" fmla="*/ 0 w 512"/>
                <a:gd name="T5" fmla="*/ 2147483647 h 838"/>
                <a:gd name="T6" fmla="*/ 2147483647 w 512"/>
                <a:gd name="T7" fmla="*/ 0 h 838"/>
                <a:gd name="T8" fmla="*/ 2147483647 w 512"/>
                <a:gd name="T9" fmla="*/ 2147483647 h 838"/>
                <a:gd name="T10" fmla="*/ 2147483647 w 512"/>
                <a:gd name="T11" fmla="*/ 2147483647 h 8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2"/>
                <a:gd name="T19" fmla="*/ 0 h 838"/>
                <a:gd name="T20" fmla="*/ 512 w 512"/>
                <a:gd name="T21" fmla="*/ 838 h 8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2" h="838">
                  <a:moveTo>
                    <a:pt x="391" y="287"/>
                  </a:moveTo>
                  <a:lnTo>
                    <a:pt x="6" y="838"/>
                  </a:lnTo>
                  <a:lnTo>
                    <a:pt x="0" y="726"/>
                  </a:lnTo>
                  <a:lnTo>
                    <a:pt x="507" y="0"/>
                  </a:lnTo>
                  <a:lnTo>
                    <a:pt x="512" y="96"/>
                  </a:lnTo>
                  <a:lnTo>
                    <a:pt x="391" y="287"/>
                  </a:lnTo>
                  <a:close/>
                </a:path>
              </a:pathLst>
            </a:custGeom>
            <a:solidFill>
              <a:srgbClr val="E8E8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5" name="Freeform 697"/>
            <p:cNvSpPr>
              <a:spLocks/>
            </p:cNvSpPr>
            <p:nvPr/>
          </p:nvSpPr>
          <p:spPr bwMode="auto">
            <a:xfrm>
              <a:off x="5138738" y="4230688"/>
              <a:ext cx="101600" cy="166688"/>
            </a:xfrm>
            <a:custGeom>
              <a:avLst/>
              <a:gdLst>
                <a:gd name="T0" fmla="*/ 2147483647 w 512"/>
                <a:gd name="T1" fmla="*/ 2147483647 h 839"/>
                <a:gd name="T2" fmla="*/ 2147483647 w 512"/>
                <a:gd name="T3" fmla="*/ 2147483647 h 839"/>
                <a:gd name="T4" fmla="*/ 0 w 512"/>
                <a:gd name="T5" fmla="*/ 2147483647 h 839"/>
                <a:gd name="T6" fmla="*/ 2147483647 w 512"/>
                <a:gd name="T7" fmla="*/ 0 h 839"/>
                <a:gd name="T8" fmla="*/ 2147483647 w 512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839"/>
                <a:gd name="T17" fmla="*/ 512 w 512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839">
                  <a:moveTo>
                    <a:pt x="512" y="112"/>
                  </a:moveTo>
                  <a:lnTo>
                    <a:pt x="5" y="839"/>
                  </a:lnTo>
                  <a:lnTo>
                    <a:pt x="0" y="727"/>
                  </a:lnTo>
                  <a:lnTo>
                    <a:pt x="506" y="0"/>
                  </a:lnTo>
                  <a:lnTo>
                    <a:pt x="512" y="112"/>
                  </a:lnTo>
                  <a:close/>
                </a:path>
              </a:pathLst>
            </a:custGeom>
            <a:solidFill>
              <a:srgbClr val="E7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6" name="Freeform 698"/>
            <p:cNvSpPr>
              <a:spLocks/>
            </p:cNvSpPr>
            <p:nvPr/>
          </p:nvSpPr>
          <p:spPr bwMode="auto">
            <a:xfrm>
              <a:off x="5138738" y="4219576"/>
              <a:ext cx="101600" cy="166688"/>
            </a:xfrm>
            <a:custGeom>
              <a:avLst/>
              <a:gdLst>
                <a:gd name="T0" fmla="*/ 2147483647 w 513"/>
                <a:gd name="T1" fmla="*/ 2147483647 h 838"/>
                <a:gd name="T2" fmla="*/ 2147483647 w 513"/>
                <a:gd name="T3" fmla="*/ 2147483647 h 838"/>
                <a:gd name="T4" fmla="*/ 0 w 513"/>
                <a:gd name="T5" fmla="*/ 2147483647 h 838"/>
                <a:gd name="T6" fmla="*/ 2147483647 w 513"/>
                <a:gd name="T7" fmla="*/ 0 h 838"/>
                <a:gd name="T8" fmla="*/ 2147483647 w 513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8"/>
                <a:gd name="T17" fmla="*/ 513 w 513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8">
                  <a:moveTo>
                    <a:pt x="513" y="112"/>
                  </a:moveTo>
                  <a:lnTo>
                    <a:pt x="6" y="838"/>
                  </a:lnTo>
                  <a:lnTo>
                    <a:pt x="0" y="725"/>
                  </a:lnTo>
                  <a:lnTo>
                    <a:pt x="507" y="0"/>
                  </a:lnTo>
                  <a:lnTo>
                    <a:pt x="513" y="112"/>
                  </a:lnTo>
                  <a:close/>
                </a:path>
              </a:pathLst>
            </a:custGeom>
            <a:solidFill>
              <a:srgbClr val="E7E7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7" name="Freeform 699"/>
            <p:cNvSpPr>
              <a:spLocks/>
            </p:cNvSpPr>
            <p:nvPr/>
          </p:nvSpPr>
          <p:spPr bwMode="auto">
            <a:xfrm>
              <a:off x="5137150" y="4208463"/>
              <a:ext cx="101600" cy="166688"/>
            </a:xfrm>
            <a:custGeom>
              <a:avLst/>
              <a:gdLst>
                <a:gd name="T0" fmla="*/ 2147483647 w 513"/>
                <a:gd name="T1" fmla="*/ 2147483647 h 839"/>
                <a:gd name="T2" fmla="*/ 2147483647 w 513"/>
                <a:gd name="T3" fmla="*/ 2147483647 h 839"/>
                <a:gd name="T4" fmla="*/ 0 w 513"/>
                <a:gd name="T5" fmla="*/ 2147483647 h 839"/>
                <a:gd name="T6" fmla="*/ 2147483647 w 513"/>
                <a:gd name="T7" fmla="*/ 0 h 839"/>
                <a:gd name="T8" fmla="*/ 2147483647 w 513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9"/>
                <a:gd name="T17" fmla="*/ 513 w 513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9">
                  <a:moveTo>
                    <a:pt x="513" y="112"/>
                  </a:moveTo>
                  <a:lnTo>
                    <a:pt x="7" y="839"/>
                  </a:lnTo>
                  <a:lnTo>
                    <a:pt x="0" y="727"/>
                  </a:lnTo>
                  <a:lnTo>
                    <a:pt x="507" y="0"/>
                  </a:lnTo>
                  <a:lnTo>
                    <a:pt x="513" y="112"/>
                  </a:lnTo>
                  <a:close/>
                </a:path>
              </a:pathLst>
            </a:custGeom>
            <a:solidFill>
              <a:srgbClr val="E6E6E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8" name="Freeform 700"/>
            <p:cNvSpPr>
              <a:spLocks/>
            </p:cNvSpPr>
            <p:nvPr/>
          </p:nvSpPr>
          <p:spPr bwMode="auto">
            <a:xfrm>
              <a:off x="5137150" y="4197351"/>
              <a:ext cx="101600" cy="166688"/>
            </a:xfrm>
            <a:custGeom>
              <a:avLst/>
              <a:gdLst>
                <a:gd name="T0" fmla="*/ 2147483647 w 513"/>
                <a:gd name="T1" fmla="*/ 2147483647 h 838"/>
                <a:gd name="T2" fmla="*/ 2147483647 w 513"/>
                <a:gd name="T3" fmla="*/ 2147483647 h 838"/>
                <a:gd name="T4" fmla="*/ 0 w 513"/>
                <a:gd name="T5" fmla="*/ 2147483647 h 838"/>
                <a:gd name="T6" fmla="*/ 2147483647 w 513"/>
                <a:gd name="T7" fmla="*/ 0 h 838"/>
                <a:gd name="T8" fmla="*/ 2147483647 w 513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8"/>
                <a:gd name="T17" fmla="*/ 513 w 513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8">
                  <a:moveTo>
                    <a:pt x="513" y="113"/>
                  </a:moveTo>
                  <a:lnTo>
                    <a:pt x="6" y="838"/>
                  </a:lnTo>
                  <a:lnTo>
                    <a:pt x="0" y="726"/>
                  </a:lnTo>
                  <a:lnTo>
                    <a:pt x="507" y="0"/>
                  </a:lnTo>
                  <a:lnTo>
                    <a:pt x="513" y="113"/>
                  </a:lnTo>
                  <a:close/>
                </a:path>
              </a:pathLst>
            </a:custGeom>
            <a:solidFill>
              <a:srgbClr val="E5E5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09" name="Freeform 701"/>
            <p:cNvSpPr>
              <a:spLocks/>
            </p:cNvSpPr>
            <p:nvPr/>
          </p:nvSpPr>
          <p:spPr bwMode="auto">
            <a:xfrm>
              <a:off x="5137150" y="4186238"/>
              <a:ext cx="101600" cy="166688"/>
            </a:xfrm>
            <a:custGeom>
              <a:avLst/>
              <a:gdLst>
                <a:gd name="T0" fmla="*/ 2147483647 w 512"/>
                <a:gd name="T1" fmla="*/ 2147483647 h 839"/>
                <a:gd name="T2" fmla="*/ 2147483647 w 512"/>
                <a:gd name="T3" fmla="*/ 2147483647 h 839"/>
                <a:gd name="T4" fmla="*/ 0 w 512"/>
                <a:gd name="T5" fmla="*/ 2147483647 h 839"/>
                <a:gd name="T6" fmla="*/ 2147483647 w 512"/>
                <a:gd name="T7" fmla="*/ 0 h 839"/>
                <a:gd name="T8" fmla="*/ 2147483647 w 512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839"/>
                <a:gd name="T17" fmla="*/ 512 w 512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839">
                  <a:moveTo>
                    <a:pt x="512" y="112"/>
                  </a:moveTo>
                  <a:lnTo>
                    <a:pt x="5" y="839"/>
                  </a:lnTo>
                  <a:lnTo>
                    <a:pt x="0" y="726"/>
                  </a:lnTo>
                  <a:lnTo>
                    <a:pt x="506" y="0"/>
                  </a:lnTo>
                  <a:lnTo>
                    <a:pt x="512" y="112"/>
                  </a:lnTo>
                  <a:close/>
                </a:path>
              </a:pathLst>
            </a:custGeom>
            <a:solidFill>
              <a:srgbClr val="E4E4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0" name="Freeform 702"/>
            <p:cNvSpPr>
              <a:spLocks/>
            </p:cNvSpPr>
            <p:nvPr/>
          </p:nvSpPr>
          <p:spPr bwMode="auto">
            <a:xfrm>
              <a:off x="5135563" y="4175126"/>
              <a:ext cx="101600" cy="166688"/>
            </a:xfrm>
            <a:custGeom>
              <a:avLst/>
              <a:gdLst>
                <a:gd name="T0" fmla="*/ 2147483647 w 513"/>
                <a:gd name="T1" fmla="*/ 2147483647 h 838"/>
                <a:gd name="T2" fmla="*/ 2147483647 w 513"/>
                <a:gd name="T3" fmla="*/ 2147483647 h 838"/>
                <a:gd name="T4" fmla="*/ 0 w 513"/>
                <a:gd name="T5" fmla="*/ 2147483647 h 838"/>
                <a:gd name="T6" fmla="*/ 2147483647 w 513"/>
                <a:gd name="T7" fmla="*/ 0 h 838"/>
                <a:gd name="T8" fmla="*/ 2147483647 w 513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8"/>
                <a:gd name="T17" fmla="*/ 513 w 513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8">
                  <a:moveTo>
                    <a:pt x="513" y="112"/>
                  </a:moveTo>
                  <a:lnTo>
                    <a:pt x="6" y="838"/>
                  </a:lnTo>
                  <a:lnTo>
                    <a:pt x="0" y="726"/>
                  </a:lnTo>
                  <a:lnTo>
                    <a:pt x="508" y="0"/>
                  </a:lnTo>
                  <a:lnTo>
                    <a:pt x="513" y="112"/>
                  </a:lnTo>
                  <a:close/>
                </a:path>
              </a:pathLst>
            </a:custGeom>
            <a:solidFill>
              <a:srgbClr val="E4E4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1" name="Freeform 703"/>
            <p:cNvSpPr>
              <a:spLocks/>
            </p:cNvSpPr>
            <p:nvPr/>
          </p:nvSpPr>
          <p:spPr bwMode="auto">
            <a:xfrm>
              <a:off x="5135563" y="4164013"/>
              <a:ext cx="101600" cy="166688"/>
            </a:xfrm>
            <a:custGeom>
              <a:avLst/>
              <a:gdLst>
                <a:gd name="T0" fmla="*/ 2147483647 w 513"/>
                <a:gd name="T1" fmla="*/ 2147483647 h 838"/>
                <a:gd name="T2" fmla="*/ 2147483647 w 513"/>
                <a:gd name="T3" fmla="*/ 2147483647 h 838"/>
                <a:gd name="T4" fmla="*/ 0 w 513"/>
                <a:gd name="T5" fmla="*/ 2147483647 h 838"/>
                <a:gd name="T6" fmla="*/ 2147483647 w 513"/>
                <a:gd name="T7" fmla="*/ 0 h 838"/>
                <a:gd name="T8" fmla="*/ 2147483647 w 513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8"/>
                <a:gd name="T17" fmla="*/ 513 w 513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8">
                  <a:moveTo>
                    <a:pt x="513" y="112"/>
                  </a:moveTo>
                  <a:lnTo>
                    <a:pt x="7" y="838"/>
                  </a:lnTo>
                  <a:lnTo>
                    <a:pt x="0" y="726"/>
                  </a:lnTo>
                  <a:lnTo>
                    <a:pt x="507" y="0"/>
                  </a:lnTo>
                  <a:lnTo>
                    <a:pt x="513" y="112"/>
                  </a:lnTo>
                  <a:close/>
                </a:path>
              </a:pathLst>
            </a:custGeom>
            <a:solidFill>
              <a:srgbClr val="E3E3E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2" name="Freeform 704"/>
            <p:cNvSpPr>
              <a:spLocks/>
            </p:cNvSpPr>
            <p:nvPr/>
          </p:nvSpPr>
          <p:spPr bwMode="auto">
            <a:xfrm>
              <a:off x="5133975" y="4152901"/>
              <a:ext cx="103187" cy="166688"/>
            </a:xfrm>
            <a:custGeom>
              <a:avLst/>
              <a:gdLst>
                <a:gd name="T0" fmla="*/ 2147483647 w 514"/>
                <a:gd name="T1" fmla="*/ 2147483647 h 838"/>
                <a:gd name="T2" fmla="*/ 2147483647 w 514"/>
                <a:gd name="T3" fmla="*/ 2147483647 h 838"/>
                <a:gd name="T4" fmla="*/ 0 w 514"/>
                <a:gd name="T5" fmla="*/ 2147483647 h 838"/>
                <a:gd name="T6" fmla="*/ 2147483647 w 514"/>
                <a:gd name="T7" fmla="*/ 0 h 838"/>
                <a:gd name="T8" fmla="*/ 2147483647 w 514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4"/>
                <a:gd name="T16" fmla="*/ 0 h 838"/>
                <a:gd name="T17" fmla="*/ 514 w 514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4" h="838">
                  <a:moveTo>
                    <a:pt x="514" y="112"/>
                  </a:moveTo>
                  <a:lnTo>
                    <a:pt x="6" y="838"/>
                  </a:lnTo>
                  <a:lnTo>
                    <a:pt x="0" y="726"/>
                  </a:lnTo>
                  <a:lnTo>
                    <a:pt x="507" y="0"/>
                  </a:lnTo>
                  <a:lnTo>
                    <a:pt x="514" y="112"/>
                  </a:lnTo>
                  <a:close/>
                </a:path>
              </a:pathLst>
            </a:custGeom>
            <a:solidFill>
              <a:srgbClr val="E2E2E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3" name="Freeform 705"/>
            <p:cNvSpPr>
              <a:spLocks/>
            </p:cNvSpPr>
            <p:nvPr/>
          </p:nvSpPr>
          <p:spPr bwMode="auto">
            <a:xfrm>
              <a:off x="5133975" y="4141788"/>
              <a:ext cx="101600" cy="166688"/>
            </a:xfrm>
            <a:custGeom>
              <a:avLst/>
              <a:gdLst>
                <a:gd name="T0" fmla="*/ 2147483647 w 512"/>
                <a:gd name="T1" fmla="*/ 2147483647 h 839"/>
                <a:gd name="T2" fmla="*/ 2147483647 w 512"/>
                <a:gd name="T3" fmla="*/ 2147483647 h 839"/>
                <a:gd name="T4" fmla="*/ 0 w 512"/>
                <a:gd name="T5" fmla="*/ 2147483647 h 839"/>
                <a:gd name="T6" fmla="*/ 2147483647 w 512"/>
                <a:gd name="T7" fmla="*/ 0 h 839"/>
                <a:gd name="T8" fmla="*/ 2147483647 w 512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839"/>
                <a:gd name="T17" fmla="*/ 512 w 512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839">
                  <a:moveTo>
                    <a:pt x="512" y="113"/>
                  </a:moveTo>
                  <a:lnTo>
                    <a:pt x="5" y="839"/>
                  </a:lnTo>
                  <a:lnTo>
                    <a:pt x="0" y="727"/>
                  </a:lnTo>
                  <a:lnTo>
                    <a:pt x="506" y="0"/>
                  </a:lnTo>
                  <a:lnTo>
                    <a:pt x="512" y="113"/>
                  </a:lnTo>
                  <a:close/>
                </a:path>
              </a:pathLst>
            </a:custGeom>
            <a:solidFill>
              <a:srgbClr val="E2E2E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4" name="Freeform 706"/>
            <p:cNvSpPr>
              <a:spLocks/>
            </p:cNvSpPr>
            <p:nvPr/>
          </p:nvSpPr>
          <p:spPr bwMode="auto">
            <a:xfrm>
              <a:off x="5133975" y="4130676"/>
              <a:ext cx="101600" cy="166688"/>
            </a:xfrm>
            <a:custGeom>
              <a:avLst/>
              <a:gdLst>
                <a:gd name="T0" fmla="*/ 2147483647 w 512"/>
                <a:gd name="T1" fmla="*/ 2147483647 h 838"/>
                <a:gd name="T2" fmla="*/ 2147483647 w 512"/>
                <a:gd name="T3" fmla="*/ 2147483647 h 838"/>
                <a:gd name="T4" fmla="*/ 0 w 512"/>
                <a:gd name="T5" fmla="*/ 2147483647 h 838"/>
                <a:gd name="T6" fmla="*/ 2147483647 w 512"/>
                <a:gd name="T7" fmla="*/ 0 h 838"/>
                <a:gd name="T8" fmla="*/ 2147483647 w 512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838"/>
                <a:gd name="T17" fmla="*/ 512 w 512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838">
                  <a:moveTo>
                    <a:pt x="512" y="112"/>
                  </a:moveTo>
                  <a:lnTo>
                    <a:pt x="5" y="838"/>
                  </a:lnTo>
                  <a:lnTo>
                    <a:pt x="0" y="726"/>
                  </a:lnTo>
                  <a:lnTo>
                    <a:pt x="507" y="0"/>
                  </a:lnTo>
                  <a:lnTo>
                    <a:pt x="512" y="112"/>
                  </a:lnTo>
                  <a:close/>
                </a:path>
              </a:pathLst>
            </a:custGeom>
            <a:solidFill>
              <a:srgbClr val="E0E1E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5" name="Freeform 707"/>
            <p:cNvSpPr>
              <a:spLocks/>
            </p:cNvSpPr>
            <p:nvPr/>
          </p:nvSpPr>
          <p:spPr bwMode="auto">
            <a:xfrm>
              <a:off x="5132388" y="4119563"/>
              <a:ext cx="101600" cy="166688"/>
            </a:xfrm>
            <a:custGeom>
              <a:avLst/>
              <a:gdLst>
                <a:gd name="T0" fmla="*/ 2147483647 w 513"/>
                <a:gd name="T1" fmla="*/ 2147483647 h 839"/>
                <a:gd name="T2" fmla="*/ 2147483647 w 513"/>
                <a:gd name="T3" fmla="*/ 2147483647 h 839"/>
                <a:gd name="T4" fmla="*/ 0 w 513"/>
                <a:gd name="T5" fmla="*/ 2147483647 h 839"/>
                <a:gd name="T6" fmla="*/ 2147483647 w 513"/>
                <a:gd name="T7" fmla="*/ 0 h 839"/>
                <a:gd name="T8" fmla="*/ 2147483647 w 513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9"/>
                <a:gd name="T17" fmla="*/ 513 w 513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9">
                  <a:moveTo>
                    <a:pt x="513" y="112"/>
                  </a:moveTo>
                  <a:lnTo>
                    <a:pt x="7" y="839"/>
                  </a:lnTo>
                  <a:lnTo>
                    <a:pt x="0" y="727"/>
                  </a:lnTo>
                  <a:lnTo>
                    <a:pt x="507" y="0"/>
                  </a:lnTo>
                  <a:lnTo>
                    <a:pt x="513" y="112"/>
                  </a:lnTo>
                  <a:close/>
                </a:path>
              </a:pathLst>
            </a:custGeom>
            <a:solidFill>
              <a:srgbClr val="E0E0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6" name="Freeform 708"/>
            <p:cNvSpPr>
              <a:spLocks/>
            </p:cNvSpPr>
            <p:nvPr/>
          </p:nvSpPr>
          <p:spPr bwMode="auto">
            <a:xfrm>
              <a:off x="5132388" y="4108451"/>
              <a:ext cx="101600" cy="166688"/>
            </a:xfrm>
            <a:custGeom>
              <a:avLst/>
              <a:gdLst>
                <a:gd name="T0" fmla="*/ 2147483647 w 514"/>
                <a:gd name="T1" fmla="*/ 2147483647 h 838"/>
                <a:gd name="T2" fmla="*/ 2147483647 w 514"/>
                <a:gd name="T3" fmla="*/ 2147483647 h 838"/>
                <a:gd name="T4" fmla="*/ 0 w 514"/>
                <a:gd name="T5" fmla="*/ 2147483647 h 838"/>
                <a:gd name="T6" fmla="*/ 2147483647 w 514"/>
                <a:gd name="T7" fmla="*/ 0 h 838"/>
                <a:gd name="T8" fmla="*/ 2147483647 w 514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4"/>
                <a:gd name="T16" fmla="*/ 0 h 838"/>
                <a:gd name="T17" fmla="*/ 514 w 514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4" h="838">
                  <a:moveTo>
                    <a:pt x="514" y="112"/>
                  </a:moveTo>
                  <a:lnTo>
                    <a:pt x="7" y="838"/>
                  </a:lnTo>
                  <a:lnTo>
                    <a:pt x="0" y="725"/>
                  </a:lnTo>
                  <a:lnTo>
                    <a:pt x="507" y="0"/>
                  </a:lnTo>
                  <a:lnTo>
                    <a:pt x="514" y="112"/>
                  </a:lnTo>
                  <a:close/>
                </a:path>
              </a:pathLst>
            </a:custGeom>
            <a:solidFill>
              <a:srgbClr val="DEDFE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7" name="Freeform 709"/>
            <p:cNvSpPr>
              <a:spLocks/>
            </p:cNvSpPr>
            <p:nvPr/>
          </p:nvSpPr>
          <p:spPr bwMode="auto">
            <a:xfrm>
              <a:off x="5132388" y="4097338"/>
              <a:ext cx="101600" cy="166688"/>
            </a:xfrm>
            <a:custGeom>
              <a:avLst/>
              <a:gdLst>
                <a:gd name="T0" fmla="*/ 2147483647 w 512"/>
                <a:gd name="T1" fmla="*/ 2147483647 h 839"/>
                <a:gd name="T2" fmla="*/ 2147483647 w 512"/>
                <a:gd name="T3" fmla="*/ 2147483647 h 839"/>
                <a:gd name="T4" fmla="*/ 0 w 512"/>
                <a:gd name="T5" fmla="*/ 2147483647 h 839"/>
                <a:gd name="T6" fmla="*/ 2147483647 w 512"/>
                <a:gd name="T7" fmla="*/ 0 h 839"/>
                <a:gd name="T8" fmla="*/ 2147483647 w 512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839"/>
                <a:gd name="T17" fmla="*/ 512 w 512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839">
                  <a:moveTo>
                    <a:pt x="512" y="112"/>
                  </a:moveTo>
                  <a:lnTo>
                    <a:pt x="5" y="839"/>
                  </a:lnTo>
                  <a:lnTo>
                    <a:pt x="0" y="727"/>
                  </a:lnTo>
                  <a:lnTo>
                    <a:pt x="506" y="0"/>
                  </a:lnTo>
                  <a:lnTo>
                    <a:pt x="512" y="112"/>
                  </a:lnTo>
                  <a:close/>
                </a:path>
              </a:pathLst>
            </a:custGeom>
            <a:solidFill>
              <a:srgbClr val="DEDFE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8" name="Freeform 710"/>
            <p:cNvSpPr>
              <a:spLocks/>
            </p:cNvSpPr>
            <p:nvPr/>
          </p:nvSpPr>
          <p:spPr bwMode="auto">
            <a:xfrm>
              <a:off x="5130800" y="4086226"/>
              <a:ext cx="101600" cy="166688"/>
            </a:xfrm>
            <a:custGeom>
              <a:avLst/>
              <a:gdLst>
                <a:gd name="T0" fmla="*/ 2147483647 w 512"/>
                <a:gd name="T1" fmla="*/ 2147483647 h 838"/>
                <a:gd name="T2" fmla="*/ 2147483647 w 512"/>
                <a:gd name="T3" fmla="*/ 2147483647 h 838"/>
                <a:gd name="T4" fmla="*/ 0 w 512"/>
                <a:gd name="T5" fmla="*/ 2147483647 h 838"/>
                <a:gd name="T6" fmla="*/ 2147483647 w 512"/>
                <a:gd name="T7" fmla="*/ 0 h 838"/>
                <a:gd name="T8" fmla="*/ 2147483647 w 512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838"/>
                <a:gd name="T17" fmla="*/ 512 w 512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838">
                  <a:moveTo>
                    <a:pt x="512" y="113"/>
                  </a:moveTo>
                  <a:lnTo>
                    <a:pt x="5" y="838"/>
                  </a:lnTo>
                  <a:lnTo>
                    <a:pt x="0" y="726"/>
                  </a:lnTo>
                  <a:lnTo>
                    <a:pt x="507" y="0"/>
                  </a:lnTo>
                  <a:lnTo>
                    <a:pt x="512" y="113"/>
                  </a:lnTo>
                  <a:close/>
                </a:path>
              </a:pathLst>
            </a:custGeom>
            <a:solidFill>
              <a:srgbClr val="DDDE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19" name="Freeform 711"/>
            <p:cNvSpPr>
              <a:spLocks/>
            </p:cNvSpPr>
            <p:nvPr/>
          </p:nvSpPr>
          <p:spPr bwMode="auto">
            <a:xfrm>
              <a:off x="5130800" y="4075113"/>
              <a:ext cx="101600" cy="166688"/>
            </a:xfrm>
            <a:custGeom>
              <a:avLst/>
              <a:gdLst>
                <a:gd name="T0" fmla="*/ 2147483647 w 513"/>
                <a:gd name="T1" fmla="*/ 2147483647 h 839"/>
                <a:gd name="T2" fmla="*/ 2147483647 w 513"/>
                <a:gd name="T3" fmla="*/ 2147483647 h 839"/>
                <a:gd name="T4" fmla="*/ 0 w 513"/>
                <a:gd name="T5" fmla="*/ 2147483647 h 839"/>
                <a:gd name="T6" fmla="*/ 2147483647 w 513"/>
                <a:gd name="T7" fmla="*/ 0 h 839"/>
                <a:gd name="T8" fmla="*/ 2147483647 w 513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9"/>
                <a:gd name="T17" fmla="*/ 513 w 513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9">
                  <a:moveTo>
                    <a:pt x="513" y="112"/>
                  </a:moveTo>
                  <a:lnTo>
                    <a:pt x="7" y="839"/>
                  </a:lnTo>
                  <a:lnTo>
                    <a:pt x="0" y="727"/>
                  </a:lnTo>
                  <a:lnTo>
                    <a:pt x="507" y="0"/>
                  </a:lnTo>
                  <a:lnTo>
                    <a:pt x="513" y="112"/>
                  </a:lnTo>
                  <a:close/>
                </a:path>
              </a:pathLst>
            </a:custGeom>
            <a:solidFill>
              <a:srgbClr val="DCDD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0" name="Freeform 712"/>
            <p:cNvSpPr>
              <a:spLocks/>
            </p:cNvSpPr>
            <p:nvPr/>
          </p:nvSpPr>
          <p:spPr bwMode="auto">
            <a:xfrm>
              <a:off x="5130800" y="4064001"/>
              <a:ext cx="101600" cy="166688"/>
            </a:xfrm>
            <a:custGeom>
              <a:avLst/>
              <a:gdLst>
                <a:gd name="T0" fmla="*/ 2147483647 w 514"/>
                <a:gd name="T1" fmla="*/ 2147483647 h 838"/>
                <a:gd name="T2" fmla="*/ 2147483647 w 514"/>
                <a:gd name="T3" fmla="*/ 2147483647 h 838"/>
                <a:gd name="T4" fmla="*/ 0 w 514"/>
                <a:gd name="T5" fmla="*/ 2147483647 h 838"/>
                <a:gd name="T6" fmla="*/ 2147483647 w 514"/>
                <a:gd name="T7" fmla="*/ 0 h 838"/>
                <a:gd name="T8" fmla="*/ 2147483647 w 514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4"/>
                <a:gd name="T16" fmla="*/ 0 h 838"/>
                <a:gd name="T17" fmla="*/ 514 w 514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4" h="838">
                  <a:moveTo>
                    <a:pt x="514" y="112"/>
                  </a:moveTo>
                  <a:lnTo>
                    <a:pt x="7" y="838"/>
                  </a:lnTo>
                  <a:lnTo>
                    <a:pt x="0" y="726"/>
                  </a:lnTo>
                  <a:lnTo>
                    <a:pt x="507" y="0"/>
                  </a:lnTo>
                  <a:lnTo>
                    <a:pt x="514" y="112"/>
                  </a:lnTo>
                  <a:close/>
                </a:path>
              </a:pathLst>
            </a:custGeom>
            <a:solidFill>
              <a:srgbClr val="DCDD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1" name="Freeform 713"/>
            <p:cNvSpPr>
              <a:spLocks/>
            </p:cNvSpPr>
            <p:nvPr/>
          </p:nvSpPr>
          <p:spPr bwMode="auto">
            <a:xfrm>
              <a:off x="5129213" y="4052888"/>
              <a:ext cx="101600" cy="166688"/>
            </a:xfrm>
            <a:custGeom>
              <a:avLst/>
              <a:gdLst>
                <a:gd name="T0" fmla="*/ 2147483647 w 512"/>
                <a:gd name="T1" fmla="*/ 2147483647 h 839"/>
                <a:gd name="T2" fmla="*/ 2147483647 w 512"/>
                <a:gd name="T3" fmla="*/ 2147483647 h 839"/>
                <a:gd name="T4" fmla="*/ 0 w 512"/>
                <a:gd name="T5" fmla="*/ 2147483647 h 839"/>
                <a:gd name="T6" fmla="*/ 2147483647 w 512"/>
                <a:gd name="T7" fmla="*/ 0 h 839"/>
                <a:gd name="T8" fmla="*/ 2147483647 w 512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839"/>
                <a:gd name="T17" fmla="*/ 512 w 512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839">
                  <a:moveTo>
                    <a:pt x="512" y="112"/>
                  </a:moveTo>
                  <a:lnTo>
                    <a:pt x="5" y="839"/>
                  </a:lnTo>
                  <a:lnTo>
                    <a:pt x="0" y="726"/>
                  </a:lnTo>
                  <a:lnTo>
                    <a:pt x="506" y="0"/>
                  </a:lnTo>
                  <a:lnTo>
                    <a:pt x="512" y="112"/>
                  </a:lnTo>
                  <a:close/>
                </a:path>
              </a:pathLst>
            </a:custGeom>
            <a:solidFill>
              <a:srgbClr val="DBDC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2" name="Freeform 714"/>
            <p:cNvSpPr>
              <a:spLocks/>
            </p:cNvSpPr>
            <p:nvPr/>
          </p:nvSpPr>
          <p:spPr bwMode="auto">
            <a:xfrm>
              <a:off x="5129213" y="4041776"/>
              <a:ext cx="101600" cy="166688"/>
            </a:xfrm>
            <a:custGeom>
              <a:avLst/>
              <a:gdLst>
                <a:gd name="T0" fmla="*/ 2147483647 w 512"/>
                <a:gd name="T1" fmla="*/ 2147483647 h 838"/>
                <a:gd name="T2" fmla="*/ 2147483647 w 512"/>
                <a:gd name="T3" fmla="*/ 2147483647 h 838"/>
                <a:gd name="T4" fmla="*/ 0 w 512"/>
                <a:gd name="T5" fmla="*/ 2147483647 h 838"/>
                <a:gd name="T6" fmla="*/ 2147483647 w 512"/>
                <a:gd name="T7" fmla="*/ 0 h 838"/>
                <a:gd name="T8" fmla="*/ 2147483647 w 512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2"/>
                <a:gd name="T16" fmla="*/ 0 h 838"/>
                <a:gd name="T17" fmla="*/ 512 w 512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2" h="838">
                  <a:moveTo>
                    <a:pt x="512" y="112"/>
                  </a:moveTo>
                  <a:lnTo>
                    <a:pt x="5" y="838"/>
                  </a:lnTo>
                  <a:lnTo>
                    <a:pt x="0" y="726"/>
                  </a:lnTo>
                  <a:lnTo>
                    <a:pt x="507" y="0"/>
                  </a:lnTo>
                  <a:lnTo>
                    <a:pt x="512" y="112"/>
                  </a:lnTo>
                  <a:close/>
                </a:path>
              </a:pathLst>
            </a:custGeom>
            <a:solidFill>
              <a:srgbClr val="DADB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3" name="Freeform 715"/>
            <p:cNvSpPr>
              <a:spLocks/>
            </p:cNvSpPr>
            <p:nvPr/>
          </p:nvSpPr>
          <p:spPr bwMode="auto">
            <a:xfrm>
              <a:off x="5127625" y="4030663"/>
              <a:ext cx="101600" cy="166688"/>
            </a:xfrm>
            <a:custGeom>
              <a:avLst/>
              <a:gdLst>
                <a:gd name="T0" fmla="*/ 2147483647 w 513"/>
                <a:gd name="T1" fmla="*/ 2147483647 h 839"/>
                <a:gd name="T2" fmla="*/ 2147483647 w 513"/>
                <a:gd name="T3" fmla="*/ 2147483647 h 839"/>
                <a:gd name="T4" fmla="*/ 0 w 513"/>
                <a:gd name="T5" fmla="*/ 2147483647 h 839"/>
                <a:gd name="T6" fmla="*/ 2147483647 w 513"/>
                <a:gd name="T7" fmla="*/ 0 h 839"/>
                <a:gd name="T8" fmla="*/ 2147483647 w 513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9"/>
                <a:gd name="T17" fmla="*/ 513 w 513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9">
                  <a:moveTo>
                    <a:pt x="513" y="113"/>
                  </a:moveTo>
                  <a:lnTo>
                    <a:pt x="7" y="839"/>
                  </a:lnTo>
                  <a:lnTo>
                    <a:pt x="0" y="726"/>
                  </a:lnTo>
                  <a:lnTo>
                    <a:pt x="508" y="0"/>
                  </a:lnTo>
                  <a:lnTo>
                    <a:pt x="513" y="113"/>
                  </a:lnTo>
                  <a:close/>
                </a:path>
              </a:pathLst>
            </a:custGeom>
            <a:solidFill>
              <a:srgbClr val="DADB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4" name="Freeform 716"/>
            <p:cNvSpPr>
              <a:spLocks/>
            </p:cNvSpPr>
            <p:nvPr/>
          </p:nvSpPr>
          <p:spPr bwMode="auto">
            <a:xfrm>
              <a:off x="5127625" y="4019551"/>
              <a:ext cx="101600" cy="166688"/>
            </a:xfrm>
            <a:custGeom>
              <a:avLst/>
              <a:gdLst>
                <a:gd name="T0" fmla="*/ 2147483647 w 514"/>
                <a:gd name="T1" fmla="*/ 2147483647 h 839"/>
                <a:gd name="T2" fmla="*/ 2147483647 w 514"/>
                <a:gd name="T3" fmla="*/ 2147483647 h 839"/>
                <a:gd name="T4" fmla="*/ 0 w 514"/>
                <a:gd name="T5" fmla="*/ 2147483647 h 839"/>
                <a:gd name="T6" fmla="*/ 2147483647 w 514"/>
                <a:gd name="T7" fmla="*/ 0 h 839"/>
                <a:gd name="T8" fmla="*/ 2147483647 w 514"/>
                <a:gd name="T9" fmla="*/ 2147483647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4"/>
                <a:gd name="T16" fmla="*/ 0 h 839"/>
                <a:gd name="T17" fmla="*/ 514 w 514"/>
                <a:gd name="T18" fmla="*/ 839 h 8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4" h="839">
                  <a:moveTo>
                    <a:pt x="514" y="113"/>
                  </a:moveTo>
                  <a:lnTo>
                    <a:pt x="7" y="839"/>
                  </a:lnTo>
                  <a:lnTo>
                    <a:pt x="0" y="727"/>
                  </a:lnTo>
                  <a:lnTo>
                    <a:pt x="507" y="0"/>
                  </a:lnTo>
                  <a:lnTo>
                    <a:pt x="514" y="113"/>
                  </a:lnTo>
                  <a:close/>
                </a:path>
              </a:pathLst>
            </a:custGeom>
            <a:solidFill>
              <a:srgbClr val="D9DAD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5" name="Freeform 717"/>
            <p:cNvSpPr>
              <a:spLocks/>
            </p:cNvSpPr>
            <p:nvPr/>
          </p:nvSpPr>
          <p:spPr bwMode="auto">
            <a:xfrm>
              <a:off x="5127625" y="4008438"/>
              <a:ext cx="101600" cy="166688"/>
            </a:xfrm>
            <a:custGeom>
              <a:avLst/>
              <a:gdLst>
                <a:gd name="T0" fmla="*/ 2147483647 w 513"/>
                <a:gd name="T1" fmla="*/ 2147483647 h 838"/>
                <a:gd name="T2" fmla="*/ 2147483647 w 513"/>
                <a:gd name="T3" fmla="*/ 2147483647 h 838"/>
                <a:gd name="T4" fmla="*/ 0 w 513"/>
                <a:gd name="T5" fmla="*/ 2147483647 h 838"/>
                <a:gd name="T6" fmla="*/ 2147483647 w 513"/>
                <a:gd name="T7" fmla="*/ 0 h 838"/>
                <a:gd name="T8" fmla="*/ 2147483647 w 513"/>
                <a:gd name="T9" fmla="*/ 2147483647 h 8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"/>
                <a:gd name="T16" fmla="*/ 0 h 838"/>
                <a:gd name="T17" fmla="*/ 513 w 513"/>
                <a:gd name="T18" fmla="*/ 838 h 8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" h="838">
                  <a:moveTo>
                    <a:pt x="513" y="112"/>
                  </a:moveTo>
                  <a:lnTo>
                    <a:pt x="5" y="838"/>
                  </a:lnTo>
                  <a:lnTo>
                    <a:pt x="0" y="726"/>
                  </a:lnTo>
                  <a:lnTo>
                    <a:pt x="506" y="0"/>
                  </a:lnTo>
                  <a:lnTo>
                    <a:pt x="513" y="112"/>
                  </a:lnTo>
                  <a:close/>
                </a:path>
              </a:pathLst>
            </a:custGeom>
            <a:solidFill>
              <a:srgbClr val="D8D9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6" name="Freeform 718"/>
            <p:cNvSpPr>
              <a:spLocks/>
            </p:cNvSpPr>
            <p:nvPr/>
          </p:nvSpPr>
          <p:spPr bwMode="auto">
            <a:xfrm>
              <a:off x="5126038" y="3997326"/>
              <a:ext cx="101600" cy="166688"/>
            </a:xfrm>
            <a:custGeom>
              <a:avLst/>
              <a:gdLst>
                <a:gd name="T0" fmla="*/ 2147483647 w 511"/>
                <a:gd name="T1" fmla="*/ 2147483647 h 839"/>
                <a:gd name="T2" fmla="*/ 2147483647 w 511"/>
                <a:gd name="T3" fmla="*/ 2147483647 h 839"/>
                <a:gd name="T4" fmla="*/ 0 w 511"/>
                <a:gd name="T5" fmla="*/ 2147483647 h 839"/>
                <a:gd name="T6" fmla="*/ 2147483647 w 511"/>
                <a:gd name="T7" fmla="*/ 2147483647 h 839"/>
                <a:gd name="T8" fmla="*/ 2147483647 w 511"/>
                <a:gd name="T9" fmla="*/ 0 h 839"/>
                <a:gd name="T10" fmla="*/ 2147483647 w 511"/>
                <a:gd name="T11" fmla="*/ 2147483647 h 8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1"/>
                <a:gd name="T19" fmla="*/ 0 h 839"/>
                <a:gd name="T20" fmla="*/ 511 w 511"/>
                <a:gd name="T21" fmla="*/ 839 h 8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1" h="839">
                  <a:moveTo>
                    <a:pt x="511" y="112"/>
                  </a:moveTo>
                  <a:lnTo>
                    <a:pt x="4" y="839"/>
                  </a:lnTo>
                  <a:lnTo>
                    <a:pt x="0" y="743"/>
                  </a:lnTo>
                  <a:lnTo>
                    <a:pt x="122" y="550"/>
                  </a:lnTo>
                  <a:lnTo>
                    <a:pt x="506" y="0"/>
                  </a:lnTo>
                  <a:lnTo>
                    <a:pt x="511" y="112"/>
                  </a:lnTo>
                  <a:close/>
                </a:path>
              </a:pathLst>
            </a:custGeom>
            <a:solidFill>
              <a:srgbClr val="D7D8D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7" name="Freeform 719"/>
            <p:cNvSpPr>
              <a:spLocks/>
            </p:cNvSpPr>
            <p:nvPr/>
          </p:nvSpPr>
          <p:spPr bwMode="auto">
            <a:xfrm>
              <a:off x="5126038" y="3987801"/>
              <a:ext cx="101600" cy="165100"/>
            </a:xfrm>
            <a:custGeom>
              <a:avLst/>
              <a:gdLst>
                <a:gd name="T0" fmla="*/ 2147483647 w 508"/>
                <a:gd name="T1" fmla="*/ 2147483647 h 834"/>
                <a:gd name="T2" fmla="*/ 2147483647 w 508"/>
                <a:gd name="T3" fmla="*/ 2147483647 h 834"/>
                <a:gd name="T4" fmla="*/ 0 w 508"/>
                <a:gd name="T5" fmla="*/ 2147483647 h 834"/>
                <a:gd name="T6" fmla="*/ 2147483647 w 508"/>
                <a:gd name="T7" fmla="*/ 0 h 834"/>
                <a:gd name="T8" fmla="*/ 2147483647 w 508"/>
                <a:gd name="T9" fmla="*/ 2147483647 h 8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"/>
                <a:gd name="T16" fmla="*/ 0 h 834"/>
                <a:gd name="T17" fmla="*/ 508 w 508"/>
                <a:gd name="T18" fmla="*/ 834 h 8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" h="834">
                  <a:moveTo>
                    <a:pt x="508" y="108"/>
                  </a:moveTo>
                  <a:lnTo>
                    <a:pt x="2" y="834"/>
                  </a:lnTo>
                  <a:lnTo>
                    <a:pt x="0" y="795"/>
                  </a:lnTo>
                  <a:lnTo>
                    <a:pt x="503" y="0"/>
                  </a:lnTo>
                  <a:lnTo>
                    <a:pt x="508" y="108"/>
                  </a:lnTo>
                  <a:close/>
                </a:path>
              </a:pathLst>
            </a:custGeom>
            <a:solidFill>
              <a:srgbClr val="D7D8D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328" name="Freeform 720"/>
            <p:cNvSpPr>
              <a:spLocks/>
            </p:cNvSpPr>
            <p:nvPr/>
          </p:nvSpPr>
          <p:spPr bwMode="auto">
            <a:xfrm>
              <a:off x="5151438" y="3987801"/>
              <a:ext cx="76200" cy="119063"/>
            </a:xfrm>
            <a:custGeom>
              <a:avLst/>
              <a:gdLst>
                <a:gd name="T0" fmla="*/ 2147483647 w 384"/>
                <a:gd name="T1" fmla="*/ 2147483647 h 602"/>
                <a:gd name="T2" fmla="*/ 0 w 384"/>
                <a:gd name="T3" fmla="*/ 2147483647 h 602"/>
                <a:gd name="T4" fmla="*/ 2147483647 w 384"/>
                <a:gd name="T5" fmla="*/ 0 h 602"/>
                <a:gd name="T6" fmla="*/ 2147483647 w 384"/>
                <a:gd name="T7" fmla="*/ 2147483647 h 6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602"/>
                <a:gd name="T14" fmla="*/ 384 w 384"/>
                <a:gd name="T15" fmla="*/ 602 h 6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602">
                  <a:moveTo>
                    <a:pt x="384" y="52"/>
                  </a:moveTo>
                  <a:lnTo>
                    <a:pt x="0" y="602"/>
                  </a:lnTo>
                  <a:lnTo>
                    <a:pt x="381" y="0"/>
                  </a:lnTo>
                  <a:lnTo>
                    <a:pt x="384" y="52"/>
                  </a:lnTo>
                  <a:close/>
                </a:path>
              </a:pathLst>
            </a:custGeom>
            <a:solidFill>
              <a:srgbClr val="D6D7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26" name="Rectangle 4"/>
          <p:cNvSpPr txBox="1">
            <a:spLocks noChangeArrowheads="1"/>
          </p:cNvSpPr>
          <p:nvPr/>
        </p:nvSpPr>
        <p:spPr bwMode="auto">
          <a:xfrm>
            <a:off x="0" y="3905250"/>
            <a:ext cx="9144000" cy="2857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68589" tIns="34295" rIns="68589" bIns="34295"/>
          <a:lstStyle/>
          <a:p>
            <a:pPr marL="219104" lvl="1" indent="-40487" defTabSz="1028837" eaLnBrk="0" hangingPunct="0">
              <a:spcBef>
                <a:spcPct val="20000"/>
              </a:spcBef>
              <a:defRPr/>
            </a:pP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The IsoLoop four </a:t>
            </a:r>
            <a:r>
              <a:rPr lang="en-US" sz="24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“Bs”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:</a:t>
            </a:r>
          </a:p>
          <a:p>
            <a:pPr marL="0" lvl="1" indent="640080" eaLnBrk="0" hangingPunct="0">
              <a:spcBef>
                <a:spcPts val="600"/>
              </a:spcBef>
              <a:defRPr/>
            </a:pPr>
            <a:r>
              <a:rPr lang="en-US" sz="2400" kern="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</a:t>
            </a:r>
            <a:r>
              <a:rPr lang="en-US" sz="2400" kern="0" dirty="0" smtClean="0">
                <a:solidFill>
                  <a:schemeClr val="bg1"/>
                </a:solidFill>
                <a:latin typeface="Arial" charset="0"/>
                <a:cs typeface="+mn-cs"/>
              </a:rPr>
              <a:t>oxes—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cs typeface="+mn-cs"/>
              </a:rPr>
              <a:t>MSOPs</a:t>
            </a:r>
            <a:r>
              <a:rPr lang="en-US" sz="2400" dirty="0">
                <a:solidFill>
                  <a:schemeClr val="bg1"/>
                </a:solidFill>
                <a:latin typeface="Arial" charset="0"/>
                <a:cs typeface="+mn-cs"/>
              </a:rPr>
              <a:t>, QSOPs, </a:t>
            </a: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SOICs,</a:t>
            </a:r>
            <a:r>
              <a:rPr lang="en-US" sz="2400" dirty="0">
                <a:solidFill>
                  <a:schemeClr val="bg1"/>
                </a:solidFill>
                <a:latin typeface="Arial" charset="0"/>
                <a:cs typeface="+mn-cs"/>
              </a:rPr>
              <a:t> and True 8 mm creepage</a:t>
            </a:r>
          </a:p>
          <a:p>
            <a:pPr marL="0" lvl="1" indent="640080" eaLnBrk="0" hangingPunct="0">
              <a:spcBef>
                <a:spcPts val="600"/>
              </a:spcBef>
              <a:defRPr/>
            </a:pPr>
            <a:r>
              <a:rPr lang="en-US" sz="24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</a:t>
            </a:r>
            <a:r>
              <a:rPr lang="en-US" sz="2400" dirty="0">
                <a:solidFill>
                  <a:schemeClr val="bg1"/>
                </a:solidFill>
                <a:latin typeface="Arial" charset="0"/>
                <a:cs typeface="+mn-cs"/>
              </a:rPr>
              <a:t>aud—Highest speed; lowest jitter</a:t>
            </a:r>
          </a:p>
          <a:p>
            <a:pPr marL="0" lvl="1" indent="640080" eaLnBrk="0" hangingPunct="0">
              <a:spcBef>
                <a:spcPts val="600"/>
              </a:spcBef>
              <a:defRPr/>
            </a:pPr>
            <a:r>
              <a:rPr lang="en-US" sz="24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</a:t>
            </a:r>
            <a:r>
              <a:rPr lang="en-US" sz="2400" dirty="0">
                <a:solidFill>
                  <a:schemeClr val="bg1"/>
                </a:solidFill>
                <a:latin typeface="Arial" charset="0"/>
                <a:cs typeface="+mn-cs"/>
              </a:rPr>
              <a:t>atteries—Low power consumption</a:t>
            </a:r>
            <a:endParaRPr lang="en-US" sz="2400" kern="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640080" lvl="1" eaLnBrk="0" hangingPunct="0">
              <a:spcBef>
                <a:spcPts val="600"/>
              </a:spcBef>
              <a:defRPr/>
            </a:pPr>
            <a:r>
              <a:rPr lang="en-US" sz="2400" kern="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</a:t>
            </a:r>
            <a:r>
              <a:rPr lang="en-US" sz="2400" kern="0" dirty="0" smtClean="0">
                <a:solidFill>
                  <a:schemeClr val="bg1"/>
                </a:solidFill>
                <a:latin typeface="Arial" charset="0"/>
                <a:cs typeface="+mn-cs"/>
              </a:rPr>
              <a:t>ullet-proof—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</a:rPr>
              <a:t>Unlimited barrier </a:t>
            </a:r>
            <a:r>
              <a:rPr lang="en-US" sz="2400" kern="0" dirty="0" smtClean="0">
                <a:solidFill>
                  <a:schemeClr val="bg1"/>
                </a:solidFill>
                <a:latin typeface="Arial" charset="0"/>
              </a:rPr>
              <a:t>life; </a:t>
            </a:r>
            <a:br>
              <a:rPr lang="en-US" sz="2400" kern="0" dirty="0" smtClean="0">
                <a:solidFill>
                  <a:schemeClr val="bg1"/>
                </a:solidFill>
                <a:latin typeface="Arial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Arial" charset="0"/>
              </a:rPr>
              <a:t>b</a:t>
            </a:r>
            <a:r>
              <a:rPr lang="en-US" sz="2400" kern="0" dirty="0" smtClean="0">
                <a:solidFill>
                  <a:schemeClr val="bg1"/>
                </a:solidFill>
                <a:latin typeface="Arial" charset="0"/>
                <a:cs typeface="+mn-cs"/>
              </a:rPr>
              <a:t>est isolation voltage; radiation tolerant; low 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cs typeface="+mn-cs"/>
              </a:rPr>
              <a:t>emissions</a:t>
            </a:r>
          </a:p>
        </p:txBody>
      </p:sp>
      <p:sp>
        <p:nvSpPr>
          <p:cNvPr id="727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>
                <a:solidFill>
                  <a:schemeClr val="bg1"/>
                </a:solidFill>
              </a:rPr>
              <a:t>Slide </a:t>
            </a:r>
            <a:fld id="{316D683F-9023-4D92-920E-84CD7F0AAE69}" type="slidenum">
              <a:rPr lang="en-US" sz="1200" b="0" smtClean="0">
                <a:solidFill>
                  <a:schemeClr val="bg1"/>
                </a:solidFill>
              </a:rPr>
              <a:pPr algn="ctr"/>
              <a:t>2</a:t>
            </a:fld>
            <a:endParaRPr lang="en-US" sz="1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8580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05000"/>
            <a:ext cx="8247062" cy="4183771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2 Mbps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DC-correct power-up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–40°C to +85°C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MSOP and SOIC packages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IL500 Series Cost-Effective Isolators</a:t>
            </a:r>
          </a:p>
        </p:txBody>
      </p:sp>
      <p:pic>
        <p:nvPicPr>
          <p:cNvPr id="17" name="Picture 3" descr="C:\Documents and Settings\Dan Baker\Desktop\IL700-FDs.tif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l="7700" r="80127" b="83304"/>
          <a:stretch>
            <a:fillRect/>
          </a:stretch>
        </p:blipFill>
        <p:spPr bwMode="auto">
          <a:xfrm>
            <a:off x="6019800" y="4419600"/>
            <a:ext cx="110807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20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77743209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8247062" cy="3236360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Current-sensitive passive inputs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CMOS or open-drain output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Wide input voltage range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Very high transient immunity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Inherent failsafe output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IL600-Series Passive Input Isolators</a:t>
            </a:r>
          </a:p>
        </p:txBody>
      </p:sp>
      <p:pic>
        <p:nvPicPr>
          <p:cNvPr id="22532" name="Picture 4" descr="C:\Documents and Settings\Dan Baker\My Documents\My Videos\IL600\IL600-FDs.tif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61298" r="8272" b="87183"/>
          <a:stretch>
            <a:fillRect/>
          </a:stretch>
        </p:blipFill>
        <p:spPr bwMode="auto">
          <a:xfrm>
            <a:off x="6400800" y="4572000"/>
            <a:ext cx="1427163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21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23913278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Documents and Settings\Dan Baker\My Documents\My Videos\IL600\IL600-FDs.tif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r="52740" b="46127"/>
          <a:stretch>
            <a:fillRect/>
          </a:stretch>
        </p:blipFill>
        <p:spPr bwMode="auto">
          <a:xfrm>
            <a:off x="3776489" y="1064795"/>
            <a:ext cx="1857020" cy="348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C:\Documents and Settings\Dan Baker\My Documents\My Videos\IL600\IL600-FDs.tif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l="51320" b="45604"/>
          <a:stretch>
            <a:fillRect/>
          </a:stretch>
        </p:blipFill>
        <p:spPr bwMode="auto">
          <a:xfrm>
            <a:off x="1662079" y="1074319"/>
            <a:ext cx="1912891" cy="351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C:\Documents and Settings\Dan Baker\My Documents\My Videos\IL600\IL600-FDs.tif"/>
          <p:cNvPicPr>
            <a:picLocks noChangeAspect="1" noChangeArrowheads="1"/>
          </p:cNvPicPr>
          <p:nvPr/>
        </p:nvPicPr>
        <p:blipFill>
          <a:blip r:embed="rId3">
            <a:lum contrast="24000"/>
          </a:blip>
          <a:srcRect l="49036" t="55414"/>
          <a:stretch>
            <a:fillRect/>
          </a:stretch>
        </p:blipFill>
        <p:spPr bwMode="auto">
          <a:xfrm>
            <a:off x="5859026" y="1066364"/>
            <a:ext cx="2002017" cy="28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IL600-Series </a:t>
            </a: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Passive-Input </a:t>
            </a:r>
            <a:r>
              <a:rPr lang="en-US" sz="2900" dirty="0" err="1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IsoLoop</a:t>
            </a:r>
            <a:r>
              <a:rPr lang="en-US" sz="2900" baseline="300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®</a:t>
            </a: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Isolators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621588" y="6259513"/>
            <a:ext cx="1282700" cy="603250"/>
            <a:chOff x="7621377" y="6259513"/>
            <a:chExt cx="1282911" cy="603958"/>
          </a:xfrm>
        </p:grpSpPr>
        <p:sp>
          <p:nvSpPr>
            <p:cNvPr id="20" name="TextBox 19"/>
            <p:cNvSpPr txBox="1"/>
            <p:nvPr/>
          </p:nvSpPr>
          <p:spPr>
            <a:xfrm>
              <a:off x="7621377" y="6524936"/>
              <a:ext cx="1108257" cy="3385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sz="800" b="0" spc="-10" dirty="0"/>
                <a:t>The opto alternative</a:t>
              </a:r>
            </a:p>
            <a:p>
              <a:pPr eaLnBrk="0" hangingPunct="0">
                <a:defRPr/>
              </a:pPr>
              <a:endParaRPr lang="en-US" sz="800" dirty="0">
                <a:latin typeface="Arial" charset="0"/>
                <a:cs typeface="+mn-cs"/>
              </a:endParaRPr>
            </a:p>
          </p:txBody>
        </p:sp>
        <p:sp>
          <p:nvSpPr>
            <p:cNvPr id="23560" name="AutoShape 9"/>
            <p:cNvSpPr>
              <a:spLocks noChangeAspect="1" noChangeArrowheads="1" noTextEdit="1"/>
            </p:cNvSpPr>
            <p:nvPr/>
          </p:nvSpPr>
          <p:spPr bwMode="auto">
            <a:xfrm>
              <a:off x="7712075" y="6259513"/>
              <a:ext cx="1192213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61" name="Rectangle 11"/>
            <p:cNvSpPr>
              <a:spLocks noChangeArrowheads="1"/>
            </p:cNvSpPr>
            <p:nvPr/>
          </p:nvSpPr>
          <p:spPr bwMode="auto">
            <a:xfrm>
              <a:off x="7716838" y="6310104"/>
              <a:ext cx="77788" cy="212725"/>
            </a:xfrm>
            <a:prstGeom prst="rect">
              <a:avLst/>
            </a:prstGeom>
            <a:solidFill>
              <a:srgbClr val="0046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23562" name="Freeform 12"/>
            <p:cNvSpPr>
              <a:spLocks/>
            </p:cNvSpPr>
            <p:nvPr/>
          </p:nvSpPr>
          <p:spPr bwMode="auto">
            <a:xfrm>
              <a:off x="7815263" y="6361113"/>
              <a:ext cx="144463" cy="160338"/>
            </a:xfrm>
            <a:custGeom>
              <a:avLst/>
              <a:gdLst>
                <a:gd name="T0" fmla="*/ 2147483647 w 1992"/>
                <a:gd name="T1" fmla="*/ 2147483647 h 2224"/>
                <a:gd name="T2" fmla="*/ 2147483647 w 1992"/>
                <a:gd name="T3" fmla="*/ 2147483647 h 2224"/>
                <a:gd name="T4" fmla="*/ 2147483647 w 1992"/>
                <a:gd name="T5" fmla="*/ 2147483647 h 2224"/>
                <a:gd name="T6" fmla="*/ 2147483647 w 1992"/>
                <a:gd name="T7" fmla="*/ 2147483647 h 2224"/>
                <a:gd name="T8" fmla="*/ 2147483647 w 1992"/>
                <a:gd name="T9" fmla="*/ 2147483647 h 2224"/>
                <a:gd name="T10" fmla="*/ 2147483647 w 1992"/>
                <a:gd name="T11" fmla="*/ 2147483647 h 2224"/>
                <a:gd name="T12" fmla="*/ 2147483647 w 1992"/>
                <a:gd name="T13" fmla="*/ 2147483647 h 2224"/>
                <a:gd name="T14" fmla="*/ 2147483647 w 1992"/>
                <a:gd name="T15" fmla="*/ 2147483647 h 2224"/>
                <a:gd name="T16" fmla="*/ 2147483647 w 1992"/>
                <a:gd name="T17" fmla="*/ 2147483647 h 2224"/>
                <a:gd name="T18" fmla="*/ 2147483647 w 1992"/>
                <a:gd name="T19" fmla="*/ 2147483647 h 2224"/>
                <a:gd name="T20" fmla="*/ 2147483647 w 1992"/>
                <a:gd name="T21" fmla="*/ 2147483647 h 2224"/>
                <a:gd name="T22" fmla="*/ 2147483647 w 1992"/>
                <a:gd name="T23" fmla="*/ 2147483647 h 2224"/>
                <a:gd name="T24" fmla="*/ 2147483647 w 1992"/>
                <a:gd name="T25" fmla="*/ 2147483647 h 2224"/>
                <a:gd name="T26" fmla="*/ 2147483647 w 1992"/>
                <a:gd name="T27" fmla="*/ 2147483647 h 2224"/>
                <a:gd name="T28" fmla="*/ 2147483647 w 1992"/>
                <a:gd name="T29" fmla="*/ 2147483647 h 2224"/>
                <a:gd name="T30" fmla="*/ 2147483647 w 1992"/>
                <a:gd name="T31" fmla="*/ 2147483647 h 2224"/>
                <a:gd name="T32" fmla="*/ 2147483647 w 1992"/>
                <a:gd name="T33" fmla="*/ 2147483647 h 2224"/>
                <a:gd name="T34" fmla="*/ 2147483647 w 1992"/>
                <a:gd name="T35" fmla="*/ 2147483647 h 2224"/>
                <a:gd name="T36" fmla="*/ 2147483647 w 1992"/>
                <a:gd name="T37" fmla="*/ 2147483647 h 2224"/>
                <a:gd name="T38" fmla="*/ 2147483647 w 1992"/>
                <a:gd name="T39" fmla="*/ 2147483647 h 2224"/>
                <a:gd name="T40" fmla="*/ 2147483647 w 1992"/>
                <a:gd name="T41" fmla="*/ 2147483647 h 2224"/>
                <a:gd name="T42" fmla="*/ 2147483647 w 1992"/>
                <a:gd name="T43" fmla="*/ 2147483647 h 2224"/>
                <a:gd name="T44" fmla="*/ 2147483647 w 1992"/>
                <a:gd name="T45" fmla="*/ 2147483647 h 2224"/>
                <a:gd name="T46" fmla="*/ 2147483647 w 1992"/>
                <a:gd name="T47" fmla="*/ 2147483647 h 2224"/>
                <a:gd name="T48" fmla="*/ 2147483647 w 1992"/>
                <a:gd name="T49" fmla="*/ 2147483647 h 2224"/>
                <a:gd name="T50" fmla="*/ 2147483647 w 1992"/>
                <a:gd name="T51" fmla="*/ 2147483647 h 2224"/>
                <a:gd name="T52" fmla="*/ 2147483647 w 1992"/>
                <a:gd name="T53" fmla="*/ 2147483647 h 2224"/>
                <a:gd name="T54" fmla="*/ 2147483647 w 1992"/>
                <a:gd name="T55" fmla="*/ 2147483647 h 2224"/>
                <a:gd name="T56" fmla="*/ 2147483647 w 1992"/>
                <a:gd name="T57" fmla="*/ 2147483647 h 2224"/>
                <a:gd name="T58" fmla="*/ 2147483647 w 1992"/>
                <a:gd name="T59" fmla="*/ 2147483647 h 2224"/>
                <a:gd name="T60" fmla="*/ 2147483647 w 1992"/>
                <a:gd name="T61" fmla="*/ 2147483647 h 2224"/>
                <a:gd name="T62" fmla="*/ 2147483647 w 1992"/>
                <a:gd name="T63" fmla="*/ 2147483647 h 2224"/>
                <a:gd name="T64" fmla="*/ 2147483647 w 1992"/>
                <a:gd name="T65" fmla="*/ 2147483647 h 2224"/>
                <a:gd name="T66" fmla="*/ 2147483647 w 1992"/>
                <a:gd name="T67" fmla="*/ 2147483647 h 2224"/>
                <a:gd name="T68" fmla="*/ 2147483647 w 1992"/>
                <a:gd name="T69" fmla="*/ 2147483647 h 2224"/>
                <a:gd name="T70" fmla="*/ 2147483647 w 1992"/>
                <a:gd name="T71" fmla="*/ 2147483647 h 2224"/>
                <a:gd name="T72" fmla="*/ 2147483647 w 1992"/>
                <a:gd name="T73" fmla="*/ 2147483647 h 2224"/>
                <a:gd name="T74" fmla="*/ 2147483647 w 1992"/>
                <a:gd name="T75" fmla="*/ 2147483647 h 2224"/>
                <a:gd name="T76" fmla="*/ 2147483647 w 1992"/>
                <a:gd name="T77" fmla="*/ 2147483647 h 2224"/>
                <a:gd name="T78" fmla="*/ 2147483647 w 1992"/>
                <a:gd name="T79" fmla="*/ 2147483647 h 2224"/>
                <a:gd name="T80" fmla="*/ 2147483647 w 1992"/>
                <a:gd name="T81" fmla="*/ 2147483647 h 2224"/>
                <a:gd name="T82" fmla="*/ 2147483647 w 1992"/>
                <a:gd name="T83" fmla="*/ 2147483647 h 2224"/>
                <a:gd name="T84" fmla="*/ 2147483647 w 1992"/>
                <a:gd name="T85" fmla="*/ 2147483647 h 2224"/>
                <a:gd name="T86" fmla="*/ 2147483647 w 1992"/>
                <a:gd name="T87" fmla="*/ 2147483647 h 2224"/>
                <a:gd name="T88" fmla="*/ 2147483647 w 1992"/>
                <a:gd name="T89" fmla="*/ 2147483647 h 2224"/>
                <a:gd name="T90" fmla="*/ 2147483647 w 1992"/>
                <a:gd name="T91" fmla="*/ 2147483647 h 2224"/>
                <a:gd name="T92" fmla="*/ 2147483647 w 1992"/>
                <a:gd name="T93" fmla="*/ 2147483647 h 2224"/>
                <a:gd name="T94" fmla="*/ 2147483647 w 1992"/>
                <a:gd name="T95" fmla="*/ 2147483647 h 2224"/>
                <a:gd name="T96" fmla="*/ 2147483647 w 1992"/>
                <a:gd name="T97" fmla="*/ 2147483647 h 2224"/>
                <a:gd name="T98" fmla="*/ 2147483647 w 1992"/>
                <a:gd name="T99" fmla="*/ 2147483647 h 2224"/>
                <a:gd name="T100" fmla="*/ 2147483647 w 1992"/>
                <a:gd name="T101" fmla="*/ 2147483647 h 2224"/>
                <a:gd name="T102" fmla="*/ 2147483647 w 1992"/>
                <a:gd name="T103" fmla="*/ 2147483647 h 2224"/>
                <a:gd name="T104" fmla="*/ 2147483647 w 1992"/>
                <a:gd name="T105" fmla="*/ 2147483647 h 2224"/>
                <a:gd name="T106" fmla="*/ 2147483647 w 1992"/>
                <a:gd name="T107" fmla="*/ 2147483647 h 2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992"/>
                <a:gd name="T163" fmla="*/ 0 h 2224"/>
                <a:gd name="T164" fmla="*/ 1992 w 1992"/>
                <a:gd name="T165" fmla="*/ 2224 h 22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992" h="2224">
                  <a:moveTo>
                    <a:pt x="0" y="1996"/>
                  </a:moveTo>
                  <a:lnTo>
                    <a:pt x="269" y="1355"/>
                  </a:lnTo>
                  <a:lnTo>
                    <a:pt x="310" y="1382"/>
                  </a:lnTo>
                  <a:lnTo>
                    <a:pt x="351" y="1407"/>
                  </a:lnTo>
                  <a:lnTo>
                    <a:pt x="390" y="1431"/>
                  </a:lnTo>
                  <a:lnTo>
                    <a:pt x="429" y="1454"/>
                  </a:lnTo>
                  <a:lnTo>
                    <a:pt x="467" y="1474"/>
                  </a:lnTo>
                  <a:lnTo>
                    <a:pt x="504" y="1493"/>
                  </a:lnTo>
                  <a:lnTo>
                    <a:pt x="540" y="1510"/>
                  </a:lnTo>
                  <a:lnTo>
                    <a:pt x="576" y="1526"/>
                  </a:lnTo>
                  <a:lnTo>
                    <a:pt x="610" y="1539"/>
                  </a:lnTo>
                  <a:lnTo>
                    <a:pt x="643" y="1552"/>
                  </a:lnTo>
                  <a:lnTo>
                    <a:pt x="674" y="1562"/>
                  </a:lnTo>
                  <a:lnTo>
                    <a:pt x="705" y="1569"/>
                  </a:lnTo>
                  <a:lnTo>
                    <a:pt x="734" y="1576"/>
                  </a:lnTo>
                  <a:lnTo>
                    <a:pt x="762" y="1580"/>
                  </a:lnTo>
                  <a:lnTo>
                    <a:pt x="788" y="1583"/>
                  </a:lnTo>
                  <a:lnTo>
                    <a:pt x="814" y="1583"/>
                  </a:lnTo>
                  <a:lnTo>
                    <a:pt x="833" y="1583"/>
                  </a:lnTo>
                  <a:lnTo>
                    <a:pt x="851" y="1582"/>
                  </a:lnTo>
                  <a:lnTo>
                    <a:pt x="869" y="1579"/>
                  </a:lnTo>
                  <a:lnTo>
                    <a:pt x="884" y="1576"/>
                  </a:lnTo>
                  <a:lnTo>
                    <a:pt x="899" y="1572"/>
                  </a:lnTo>
                  <a:lnTo>
                    <a:pt x="912" y="1567"/>
                  </a:lnTo>
                  <a:lnTo>
                    <a:pt x="925" y="1561"/>
                  </a:lnTo>
                  <a:lnTo>
                    <a:pt x="936" y="1554"/>
                  </a:lnTo>
                  <a:lnTo>
                    <a:pt x="946" y="1545"/>
                  </a:lnTo>
                  <a:lnTo>
                    <a:pt x="955" y="1536"/>
                  </a:lnTo>
                  <a:lnTo>
                    <a:pt x="962" y="1526"/>
                  </a:lnTo>
                  <a:lnTo>
                    <a:pt x="968" y="1516"/>
                  </a:lnTo>
                  <a:lnTo>
                    <a:pt x="973" y="1504"/>
                  </a:lnTo>
                  <a:lnTo>
                    <a:pt x="976" y="1492"/>
                  </a:lnTo>
                  <a:lnTo>
                    <a:pt x="978" y="1479"/>
                  </a:lnTo>
                  <a:lnTo>
                    <a:pt x="979" y="1465"/>
                  </a:lnTo>
                  <a:lnTo>
                    <a:pt x="978" y="1456"/>
                  </a:lnTo>
                  <a:lnTo>
                    <a:pt x="976" y="1447"/>
                  </a:lnTo>
                  <a:lnTo>
                    <a:pt x="972" y="1437"/>
                  </a:lnTo>
                  <a:lnTo>
                    <a:pt x="968" y="1429"/>
                  </a:lnTo>
                  <a:lnTo>
                    <a:pt x="962" y="1421"/>
                  </a:lnTo>
                  <a:lnTo>
                    <a:pt x="954" y="1413"/>
                  </a:lnTo>
                  <a:lnTo>
                    <a:pt x="944" y="1405"/>
                  </a:lnTo>
                  <a:lnTo>
                    <a:pt x="934" y="1397"/>
                  </a:lnTo>
                  <a:lnTo>
                    <a:pt x="922" y="1391"/>
                  </a:lnTo>
                  <a:lnTo>
                    <a:pt x="909" y="1384"/>
                  </a:lnTo>
                  <a:lnTo>
                    <a:pt x="894" y="1378"/>
                  </a:lnTo>
                  <a:lnTo>
                    <a:pt x="878" y="1371"/>
                  </a:lnTo>
                  <a:lnTo>
                    <a:pt x="861" y="1366"/>
                  </a:lnTo>
                  <a:lnTo>
                    <a:pt x="841" y="1360"/>
                  </a:lnTo>
                  <a:lnTo>
                    <a:pt x="821" y="1355"/>
                  </a:lnTo>
                  <a:lnTo>
                    <a:pt x="800" y="1351"/>
                  </a:lnTo>
                  <a:lnTo>
                    <a:pt x="771" y="1346"/>
                  </a:lnTo>
                  <a:lnTo>
                    <a:pt x="745" y="1341"/>
                  </a:lnTo>
                  <a:lnTo>
                    <a:pt x="723" y="1335"/>
                  </a:lnTo>
                  <a:lnTo>
                    <a:pt x="705" y="1330"/>
                  </a:lnTo>
                  <a:lnTo>
                    <a:pt x="669" y="1321"/>
                  </a:lnTo>
                  <a:lnTo>
                    <a:pt x="633" y="1312"/>
                  </a:lnTo>
                  <a:lnTo>
                    <a:pt x="599" y="1301"/>
                  </a:lnTo>
                  <a:lnTo>
                    <a:pt x="567" y="1290"/>
                  </a:lnTo>
                  <a:lnTo>
                    <a:pt x="535" y="1279"/>
                  </a:lnTo>
                  <a:lnTo>
                    <a:pt x="506" y="1268"/>
                  </a:lnTo>
                  <a:lnTo>
                    <a:pt x="478" y="1254"/>
                  </a:lnTo>
                  <a:lnTo>
                    <a:pt x="450" y="1241"/>
                  </a:lnTo>
                  <a:lnTo>
                    <a:pt x="424" y="1227"/>
                  </a:lnTo>
                  <a:lnTo>
                    <a:pt x="399" y="1214"/>
                  </a:lnTo>
                  <a:lnTo>
                    <a:pt x="375" y="1199"/>
                  </a:lnTo>
                  <a:lnTo>
                    <a:pt x="353" y="1183"/>
                  </a:lnTo>
                  <a:lnTo>
                    <a:pt x="332" y="1168"/>
                  </a:lnTo>
                  <a:lnTo>
                    <a:pt x="312" y="1151"/>
                  </a:lnTo>
                  <a:lnTo>
                    <a:pt x="293" y="1135"/>
                  </a:lnTo>
                  <a:lnTo>
                    <a:pt x="276" y="1116"/>
                  </a:lnTo>
                  <a:lnTo>
                    <a:pt x="260" y="1099"/>
                  </a:lnTo>
                  <a:lnTo>
                    <a:pt x="244" y="1080"/>
                  </a:lnTo>
                  <a:lnTo>
                    <a:pt x="230" y="1061"/>
                  </a:lnTo>
                  <a:lnTo>
                    <a:pt x="217" y="1040"/>
                  </a:lnTo>
                  <a:lnTo>
                    <a:pt x="205" y="1019"/>
                  </a:lnTo>
                  <a:lnTo>
                    <a:pt x="194" y="998"/>
                  </a:lnTo>
                  <a:lnTo>
                    <a:pt x="184" y="975"/>
                  </a:lnTo>
                  <a:lnTo>
                    <a:pt x="175" y="952"/>
                  </a:lnTo>
                  <a:lnTo>
                    <a:pt x="167" y="928"/>
                  </a:lnTo>
                  <a:lnTo>
                    <a:pt x="161" y="904"/>
                  </a:lnTo>
                  <a:lnTo>
                    <a:pt x="154" y="878"/>
                  </a:lnTo>
                  <a:lnTo>
                    <a:pt x="150" y="853"/>
                  </a:lnTo>
                  <a:lnTo>
                    <a:pt x="146" y="826"/>
                  </a:lnTo>
                  <a:lnTo>
                    <a:pt x="144" y="799"/>
                  </a:lnTo>
                  <a:lnTo>
                    <a:pt x="142" y="770"/>
                  </a:lnTo>
                  <a:lnTo>
                    <a:pt x="142" y="742"/>
                  </a:lnTo>
                  <a:lnTo>
                    <a:pt x="142" y="722"/>
                  </a:lnTo>
                  <a:lnTo>
                    <a:pt x="142" y="701"/>
                  </a:lnTo>
                  <a:lnTo>
                    <a:pt x="144" y="682"/>
                  </a:lnTo>
                  <a:lnTo>
                    <a:pt x="146" y="662"/>
                  </a:lnTo>
                  <a:lnTo>
                    <a:pt x="148" y="643"/>
                  </a:lnTo>
                  <a:lnTo>
                    <a:pt x="151" y="623"/>
                  </a:lnTo>
                  <a:lnTo>
                    <a:pt x="154" y="605"/>
                  </a:lnTo>
                  <a:lnTo>
                    <a:pt x="158" y="586"/>
                  </a:lnTo>
                  <a:lnTo>
                    <a:pt x="163" y="568"/>
                  </a:lnTo>
                  <a:lnTo>
                    <a:pt x="168" y="549"/>
                  </a:lnTo>
                  <a:lnTo>
                    <a:pt x="174" y="532"/>
                  </a:lnTo>
                  <a:lnTo>
                    <a:pt x="180" y="513"/>
                  </a:lnTo>
                  <a:lnTo>
                    <a:pt x="186" y="496"/>
                  </a:lnTo>
                  <a:lnTo>
                    <a:pt x="194" y="478"/>
                  </a:lnTo>
                  <a:lnTo>
                    <a:pt x="201" y="462"/>
                  </a:lnTo>
                  <a:lnTo>
                    <a:pt x="210" y="444"/>
                  </a:lnTo>
                  <a:lnTo>
                    <a:pt x="218" y="428"/>
                  </a:lnTo>
                  <a:lnTo>
                    <a:pt x="228" y="411"/>
                  </a:lnTo>
                  <a:lnTo>
                    <a:pt x="238" y="396"/>
                  </a:lnTo>
                  <a:lnTo>
                    <a:pt x="248" y="379"/>
                  </a:lnTo>
                  <a:lnTo>
                    <a:pt x="259" y="364"/>
                  </a:lnTo>
                  <a:lnTo>
                    <a:pt x="270" y="349"/>
                  </a:lnTo>
                  <a:lnTo>
                    <a:pt x="282" y="333"/>
                  </a:lnTo>
                  <a:lnTo>
                    <a:pt x="295" y="319"/>
                  </a:lnTo>
                  <a:lnTo>
                    <a:pt x="308" y="304"/>
                  </a:lnTo>
                  <a:lnTo>
                    <a:pt x="322" y="290"/>
                  </a:lnTo>
                  <a:lnTo>
                    <a:pt x="336" y="275"/>
                  </a:lnTo>
                  <a:lnTo>
                    <a:pt x="351" y="261"/>
                  </a:lnTo>
                  <a:lnTo>
                    <a:pt x="366" y="248"/>
                  </a:lnTo>
                  <a:lnTo>
                    <a:pt x="382" y="234"/>
                  </a:lnTo>
                  <a:lnTo>
                    <a:pt x="398" y="221"/>
                  </a:lnTo>
                  <a:lnTo>
                    <a:pt x="415" y="208"/>
                  </a:lnTo>
                  <a:lnTo>
                    <a:pt x="432" y="195"/>
                  </a:lnTo>
                  <a:lnTo>
                    <a:pt x="450" y="183"/>
                  </a:lnTo>
                  <a:lnTo>
                    <a:pt x="467" y="170"/>
                  </a:lnTo>
                  <a:lnTo>
                    <a:pt x="486" y="159"/>
                  </a:lnTo>
                  <a:lnTo>
                    <a:pt x="523" y="138"/>
                  </a:lnTo>
                  <a:lnTo>
                    <a:pt x="562" y="117"/>
                  </a:lnTo>
                  <a:lnTo>
                    <a:pt x="602" y="98"/>
                  </a:lnTo>
                  <a:lnTo>
                    <a:pt x="644" y="81"/>
                  </a:lnTo>
                  <a:lnTo>
                    <a:pt x="686" y="66"/>
                  </a:lnTo>
                  <a:lnTo>
                    <a:pt x="731" y="52"/>
                  </a:lnTo>
                  <a:lnTo>
                    <a:pt x="775" y="40"/>
                  </a:lnTo>
                  <a:lnTo>
                    <a:pt x="821" y="29"/>
                  </a:lnTo>
                  <a:lnTo>
                    <a:pt x="870" y="20"/>
                  </a:lnTo>
                  <a:lnTo>
                    <a:pt x="918" y="13"/>
                  </a:lnTo>
                  <a:lnTo>
                    <a:pt x="969" y="8"/>
                  </a:lnTo>
                  <a:lnTo>
                    <a:pt x="1021" y="4"/>
                  </a:lnTo>
                  <a:lnTo>
                    <a:pt x="1074" y="1"/>
                  </a:lnTo>
                  <a:lnTo>
                    <a:pt x="1128" y="0"/>
                  </a:lnTo>
                  <a:lnTo>
                    <a:pt x="1183" y="1"/>
                  </a:lnTo>
                  <a:lnTo>
                    <a:pt x="1238" y="3"/>
                  </a:lnTo>
                  <a:lnTo>
                    <a:pt x="1290" y="6"/>
                  </a:lnTo>
                  <a:lnTo>
                    <a:pt x="1344" y="10"/>
                  </a:lnTo>
                  <a:lnTo>
                    <a:pt x="1396" y="16"/>
                  </a:lnTo>
                  <a:lnTo>
                    <a:pt x="1447" y="23"/>
                  </a:lnTo>
                  <a:lnTo>
                    <a:pt x="1499" y="32"/>
                  </a:lnTo>
                  <a:lnTo>
                    <a:pt x="1549" y="41"/>
                  </a:lnTo>
                  <a:lnTo>
                    <a:pt x="1599" y="52"/>
                  </a:lnTo>
                  <a:lnTo>
                    <a:pt x="1648" y="64"/>
                  </a:lnTo>
                  <a:lnTo>
                    <a:pt x="1696" y="78"/>
                  </a:lnTo>
                  <a:lnTo>
                    <a:pt x="1744" y="92"/>
                  </a:lnTo>
                  <a:lnTo>
                    <a:pt x="1790" y="109"/>
                  </a:lnTo>
                  <a:lnTo>
                    <a:pt x="1835" y="126"/>
                  </a:lnTo>
                  <a:lnTo>
                    <a:pt x="1881" y="145"/>
                  </a:lnTo>
                  <a:lnTo>
                    <a:pt x="1925" y="164"/>
                  </a:lnTo>
                  <a:lnTo>
                    <a:pt x="1677" y="790"/>
                  </a:lnTo>
                  <a:lnTo>
                    <a:pt x="1642" y="767"/>
                  </a:lnTo>
                  <a:lnTo>
                    <a:pt x="1608" y="746"/>
                  </a:lnTo>
                  <a:lnTo>
                    <a:pt x="1575" y="726"/>
                  </a:lnTo>
                  <a:lnTo>
                    <a:pt x="1543" y="708"/>
                  </a:lnTo>
                  <a:lnTo>
                    <a:pt x="1511" y="691"/>
                  </a:lnTo>
                  <a:lnTo>
                    <a:pt x="1481" y="676"/>
                  </a:lnTo>
                  <a:lnTo>
                    <a:pt x="1451" y="661"/>
                  </a:lnTo>
                  <a:lnTo>
                    <a:pt x="1423" y="649"/>
                  </a:lnTo>
                  <a:lnTo>
                    <a:pt x="1396" y="638"/>
                  </a:lnTo>
                  <a:lnTo>
                    <a:pt x="1369" y="628"/>
                  </a:lnTo>
                  <a:lnTo>
                    <a:pt x="1342" y="620"/>
                  </a:lnTo>
                  <a:lnTo>
                    <a:pt x="1318" y="613"/>
                  </a:lnTo>
                  <a:lnTo>
                    <a:pt x="1293" y="608"/>
                  </a:lnTo>
                  <a:lnTo>
                    <a:pt x="1271" y="604"/>
                  </a:lnTo>
                  <a:lnTo>
                    <a:pt x="1249" y="602"/>
                  </a:lnTo>
                  <a:lnTo>
                    <a:pt x="1227" y="602"/>
                  </a:lnTo>
                  <a:lnTo>
                    <a:pt x="1211" y="602"/>
                  </a:lnTo>
                  <a:lnTo>
                    <a:pt x="1195" y="603"/>
                  </a:lnTo>
                  <a:lnTo>
                    <a:pt x="1180" y="606"/>
                  </a:lnTo>
                  <a:lnTo>
                    <a:pt x="1165" y="609"/>
                  </a:lnTo>
                  <a:lnTo>
                    <a:pt x="1152" y="613"/>
                  </a:lnTo>
                  <a:lnTo>
                    <a:pt x="1139" y="617"/>
                  </a:lnTo>
                  <a:lnTo>
                    <a:pt x="1128" y="623"/>
                  </a:lnTo>
                  <a:lnTo>
                    <a:pt x="1117" y="630"/>
                  </a:lnTo>
                  <a:lnTo>
                    <a:pt x="1106" y="638"/>
                  </a:lnTo>
                  <a:lnTo>
                    <a:pt x="1098" y="646"/>
                  </a:lnTo>
                  <a:lnTo>
                    <a:pt x="1091" y="655"/>
                  </a:lnTo>
                  <a:lnTo>
                    <a:pt x="1085" y="664"/>
                  </a:lnTo>
                  <a:lnTo>
                    <a:pt x="1080" y="675"/>
                  </a:lnTo>
                  <a:lnTo>
                    <a:pt x="1076" y="685"/>
                  </a:lnTo>
                  <a:lnTo>
                    <a:pt x="1074" y="696"/>
                  </a:lnTo>
                  <a:lnTo>
                    <a:pt x="1074" y="708"/>
                  </a:lnTo>
                  <a:lnTo>
                    <a:pt x="1075" y="718"/>
                  </a:lnTo>
                  <a:lnTo>
                    <a:pt x="1078" y="727"/>
                  </a:lnTo>
                  <a:lnTo>
                    <a:pt x="1083" y="736"/>
                  </a:lnTo>
                  <a:lnTo>
                    <a:pt x="1089" y="745"/>
                  </a:lnTo>
                  <a:lnTo>
                    <a:pt x="1097" y="754"/>
                  </a:lnTo>
                  <a:lnTo>
                    <a:pt x="1107" y="762"/>
                  </a:lnTo>
                  <a:lnTo>
                    <a:pt x="1120" y="771"/>
                  </a:lnTo>
                  <a:lnTo>
                    <a:pt x="1133" y="779"/>
                  </a:lnTo>
                  <a:lnTo>
                    <a:pt x="1149" y="787"/>
                  </a:lnTo>
                  <a:lnTo>
                    <a:pt x="1167" y="795"/>
                  </a:lnTo>
                  <a:lnTo>
                    <a:pt x="1187" y="802"/>
                  </a:lnTo>
                  <a:lnTo>
                    <a:pt x="1208" y="810"/>
                  </a:lnTo>
                  <a:lnTo>
                    <a:pt x="1231" y="817"/>
                  </a:lnTo>
                  <a:lnTo>
                    <a:pt x="1256" y="824"/>
                  </a:lnTo>
                  <a:lnTo>
                    <a:pt x="1283" y="830"/>
                  </a:lnTo>
                  <a:lnTo>
                    <a:pt x="1312" y="836"/>
                  </a:lnTo>
                  <a:lnTo>
                    <a:pt x="1339" y="842"/>
                  </a:lnTo>
                  <a:lnTo>
                    <a:pt x="1363" y="848"/>
                  </a:lnTo>
                  <a:lnTo>
                    <a:pt x="1383" y="853"/>
                  </a:lnTo>
                  <a:lnTo>
                    <a:pt x="1401" y="857"/>
                  </a:lnTo>
                  <a:lnTo>
                    <a:pt x="1438" y="866"/>
                  </a:lnTo>
                  <a:lnTo>
                    <a:pt x="1474" y="875"/>
                  </a:lnTo>
                  <a:lnTo>
                    <a:pt x="1509" y="886"/>
                  </a:lnTo>
                  <a:lnTo>
                    <a:pt x="1543" y="897"/>
                  </a:lnTo>
                  <a:lnTo>
                    <a:pt x="1575" y="908"/>
                  </a:lnTo>
                  <a:lnTo>
                    <a:pt x="1606" y="921"/>
                  </a:lnTo>
                  <a:lnTo>
                    <a:pt x="1636" y="933"/>
                  </a:lnTo>
                  <a:lnTo>
                    <a:pt x="1665" y="945"/>
                  </a:lnTo>
                  <a:lnTo>
                    <a:pt x="1692" y="959"/>
                  </a:lnTo>
                  <a:lnTo>
                    <a:pt x="1719" y="973"/>
                  </a:lnTo>
                  <a:lnTo>
                    <a:pt x="1744" y="988"/>
                  </a:lnTo>
                  <a:lnTo>
                    <a:pt x="1767" y="1003"/>
                  </a:lnTo>
                  <a:lnTo>
                    <a:pt x="1789" y="1018"/>
                  </a:lnTo>
                  <a:lnTo>
                    <a:pt x="1811" y="1035"/>
                  </a:lnTo>
                  <a:lnTo>
                    <a:pt x="1830" y="1051"/>
                  </a:lnTo>
                  <a:lnTo>
                    <a:pt x="1849" y="1069"/>
                  </a:lnTo>
                  <a:lnTo>
                    <a:pt x="1866" y="1086"/>
                  </a:lnTo>
                  <a:lnTo>
                    <a:pt x="1882" y="1105"/>
                  </a:lnTo>
                  <a:lnTo>
                    <a:pt x="1897" y="1124"/>
                  </a:lnTo>
                  <a:lnTo>
                    <a:pt x="1912" y="1144"/>
                  </a:lnTo>
                  <a:lnTo>
                    <a:pt x="1924" y="1165"/>
                  </a:lnTo>
                  <a:lnTo>
                    <a:pt x="1937" y="1186"/>
                  </a:lnTo>
                  <a:lnTo>
                    <a:pt x="1947" y="1208"/>
                  </a:lnTo>
                  <a:lnTo>
                    <a:pt x="1956" y="1229"/>
                  </a:lnTo>
                  <a:lnTo>
                    <a:pt x="1965" y="1253"/>
                  </a:lnTo>
                  <a:lnTo>
                    <a:pt x="1972" y="1277"/>
                  </a:lnTo>
                  <a:lnTo>
                    <a:pt x="1978" y="1301"/>
                  </a:lnTo>
                  <a:lnTo>
                    <a:pt x="1983" y="1326"/>
                  </a:lnTo>
                  <a:lnTo>
                    <a:pt x="1987" y="1353"/>
                  </a:lnTo>
                  <a:lnTo>
                    <a:pt x="1989" y="1379"/>
                  </a:lnTo>
                  <a:lnTo>
                    <a:pt x="1991" y="1406"/>
                  </a:lnTo>
                  <a:lnTo>
                    <a:pt x="1992" y="1434"/>
                  </a:lnTo>
                  <a:lnTo>
                    <a:pt x="1991" y="1456"/>
                  </a:lnTo>
                  <a:lnTo>
                    <a:pt x="1991" y="1477"/>
                  </a:lnTo>
                  <a:lnTo>
                    <a:pt x="1989" y="1499"/>
                  </a:lnTo>
                  <a:lnTo>
                    <a:pt x="1987" y="1520"/>
                  </a:lnTo>
                  <a:lnTo>
                    <a:pt x="1985" y="1540"/>
                  </a:lnTo>
                  <a:lnTo>
                    <a:pt x="1982" y="1561"/>
                  </a:lnTo>
                  <a:lnTo>
                    <a:pt x="1979" y="1581"/>
                  </a:lnTo>
                  <a:lnTo>
                    <a:pt x="1975" y="1601"/>
                  </a:lnTo>
                  <a:lnTo>
                    <a:pt x="1970" y="1620"/>
                  </a:lnTo>
                  <a:lnTo>
                    <a:pt x="1965" y="1640"/>
                  </a:lnTo>
                  <a:lnTo>
                    <a:pt x="1958" y="1660"/>
                  </a:lnTo>
                  <a:lnTo>
                    <a:pt x="1952" y="1678"/>
                  </a:lnTo>
                  <a:lnTo>
                    <a:pt x="1945" y="1697"/>
                  </a:lnTo>
                  <a:lnTo>
                    <a:pt x="1938" y="1715"/>
                  </a:lnTo>
                  <a:lnTo>
                    <a:pt x="1929" y="1734"/>
                  </a:lnTo>
                  <a:lnTo>
                    <a:pt x="1921" y="1751"/>
                  </a:lnTo>
                  <a:lnTo>
                    <a:pt x="1912" y="1769"/>
                  </a:lnTo>
                  <a:lnTo>
                    <a:pt x="1903" y="1786"/>
                  </a:lnTo>
                  <a:lnTo>
                    <a:pt x="1892" y="1804"/>
                  </a:lnTo>
                  <a:lnTo>
                    <a:pt x="1882" y="1820"/>
                  </a:lnTo>
                  <a:lnTo>
                    <a:pt x="1871" y="1837"/>
                  </a:lnTo>
                  <a:lnTo>
                    <a:pt x="1858" y="1853"/>
                  </a:lnTo>
                  <a:lnTo>
                    <a:pt x="1846" y="1870"/>
                  </a:lnTo>
                  <a:lnTo>
                    <a:pt x="1833" y="1885"/>
                  </a:lnTo>
                  <a:lnTo>
                    <a:pt x="1820" y="1901"/>
                  </a:lnTo>
                  <a:lnTo>
                    <a:pt x="1806" y="1917"/>
                  </a:lnTo>
                  <a:lnTo>
                    <a:pt x="1791" y="1931"/>
                  </a:lnTo>
                  <a:lnTo>
                    <a:pt x="1776" y="1947"/>
                  </a:lnTo>
                  <a:lnTo>
                    <a:pt x="1760" y="1961"/>
                  </a:lnTo>
                  <a:lnTo>
                    <a:pt x="1744" y="1976"/>
                  </a:lnTo>
                  <a:lnTo>
                    <a:pt x="1727" y="1990"/>
                  </a:lnTo>
                  <a:lnTo>
                    <a:pt x="1709" y="2003"/>
                  </a:lnTo>
                  <a:lnTo>
                    <a:pt x="1692" y="2017"/>
                  </a:lnTo>
                  <a:lnTo>
                    <a:pt x="1673" y="2030"/>
                  </a:lnTo>
                  <a:lnTo>
                    <a:pt x="1655" y="2043"/>
                  </a:lnTo>
                  <a:lnTo>
                    <a:pt x="1636" y="2055"/>
                  </a:lnTo>
                  <a:lnTo>
                    <a:pt x="1617" y="2067"/>
                  </a:lnTo>
                  <a:lnTo>
                    <a:pt x="1597" y="2078"/>
                  </a:lnTo>
                  <a:lnTo>
                    <a:pt x="1577" y="2090"/>
                  </a:lnTo>
                  <a:lnTo>
                    <a:pt x="1557" y="2100"/>
                  </a:lnTo>
                  <a:lnTo>
                    <a:pt x="1536" y="2110"/>
                  </a:lnTo>
                  <a:lnTo>
                    <a:pt x="1515" y="2120"/>
                  </a:lnTo>
                  <a:lnTo>
                    <a:pt x="1494" y="2129"/>
                  </a:lnTo>
                  <a:lnTo>
                    <a:pt x="1472" y="2138"/>
                  </a:lnTo>
                  <a:lnTo>
                    <a:pt x="1450" y="2146"/>
                  </a:lnTo>
                  <a:lnTo>
                    <a:pt x="1428" y="2155"/>
                  </a:lnTo>
                  <a:lnTo>
                    <a:pt x="1405" y="2162"/>
                  </a:lnTo>
                  <a:lnTo>
                    <a:pt x="1381" y="2169"/>
                  </a:lnTo>
                  <a:lnTo>
                    <a:pt x="1358" y="2175"/>
                  </a:lnTo>
                  <a:lnTo>
                    <a:pt x="1334" y="2181"/>
                  </a:lnTo>
                  <a:lnTo>
                    <a:pt x="1310" y="2188"/>
                  </a:lnTo>
                  <a:lnTo>
                    <a:pt x="1285" y="2193"/>
                  </a:lnTo>
                  <a:lnTo>
                    <a:pt x="1260" y="2198"/>
                  </a:lnTo>
                  <a:lnTo>
                    <a:pt x="1235" y="2202"/>
                  </a:lnTo>
                  <a:lnTo>
                    <a:pt x="1210" y="2206"/>
                  </a:lnTo>
                  <a:lnTo>
                    <a:pt x="1184" y="2210"/>
                  </a:lnTo>
                  <a:lnTo>
                    <a:pt x="1157" y="2213"/>
                  </a:lnTo>
                  <a:lnTo>
                    <a:pt x="1130" y="2216"/>
                  </a:lnTo>
                  <a:lnTo>
                    <a:pt x="1103" y="2218"/>
                  </a:lnTo>
                  <a:lnTo>
                    <a:pt x="1076" y="2220"/>
                  </a:lnTo>
                  <a:lnTo>
                    <a:pt x="1049" y="2223"/>
                  </a:lnTo>
                  <a:lnTo>
                    <a:pt x="1021" y="2223"/>
                  </a:lnTo>
                  <a:lnTo>
                    <a:pt x="992" y="2224"/>
                  </a:lnTo>
                  <a:lnTo>
                    <a:pt x="963" y="2224"/>
                  </a:lnTo>
                  <a:lnTo>
                    <a:pt x="900" y="2223"/>
                  </a:lnTo>
                  <a:lnTo>
                    <a:pt x="837" y="2220"/>
                  </a:lnTo>
                  <a:lnTo>
                    <a:pt x="806" y="2218"/>
                  </a:lnTo>
                  <a:lnTo>
                    <a:pt x="775" y="2215"/>
                  </a:lnTo>
                  <a:lnTo>
                    <a:pt x="744" y="2213"/>
                  </a:lnTo>
                  <a:lnTo>
                    <a:pt x="713" y="2209"/>
                  </a:lnTo>
                  <a:lnTo>
                    <a:pt x="682" y="2206"/>
                  </a:lnTo>
                  <a:lnTo>
                    <a:pt x="651" y="2201"/>
                  </a:lnTo>
                  <a:lnTo>
                    <a:pt x="620" y="2197"/>
                  </a:lnTo>
                  <a:lnTo>
                    <a:pt x="590" y="2192"/>
                  </a:lnTo>
                  <a:lnTo>
                    <a:pt x="559" y="2185"/>
                  </a:lnTo>
                  <a:lnTo>
                    <a:pt x="529" y="2179"/>
                  </a:lnTo>
                  <a:lnTo>
                    <a:pt x="499" y="2173"/>
                  </a:lnTo>
                  <a:lnTo>
                    <a:pt x="468" y="2166"/>
                  </a:lnTo>
                  <a:lnTo>
                    <a:pt x="408" y="2152"/>
                  </a:lnTo>
                  <a:lnTo>
                    <a:pt x="348" y="2134"/>
                  </a:lnTo>
                  <a:lnTo>
                    <a:pt x="319" y="2126"/>
                  </a:lnTo>
                  <a:lnTo>
                    <a:pt x="289" y="2115"/>
                  </a:lnTo>
                  <a:lnTo>
                    <a:pt x="260" y="2106"/>
                  </a:lnTo>
                  <a:lnTo>
                    <a:pt x="231" y="2095"/>
                  </a:lnTo>
                  <a:lnTo>
                    <a:pt x="201" y="2085"/>
                  </a:lnTo>
                  <a:lnTo>
                    <a:pt x="172" y="2073"/>
                  </a:lnTo>
                  <a:lnTo>
                    <a:pt x="143" y="2062"/>
                  </a:lnTo>
                  <a:lnTo>
                    <a:pt x="114" y="2050"/>
                  </a:lnTo>
                  <a:lnTo>
                    <a:pt x="85" y="2037"/>
                  </a:lnTo>
                  <a:lnTo>
                    <a:pt x="57" y="2024"/>
                  </a:lnTo>
                  <a:lnTo>
                    <a:pt x="28" y="2011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63" name="Freeform 13"/>
            <p:cNvSpPr>
              <a:spLocks noEditPoints="1"/>
            </p:cNvSpPr>
            <p:nvPr/>
          </p:nvSpPr>
          <p:spPr bwMode="auto">
            <a:xfrm>
              <a:off x="7970838" y="6361113"/>
              <a:ext cx="176213" cy="160338"/>
            </a:xfrm>
            <a:custGeom>
              <a:avLst/>
              <a:gdLst>
                <a:gd name="T0" fmla="*/ 2147483647 w 2440"/>
                <a:gd name="T1" fmla="*/ 2147483647 h 2224"/>
                <a:gd name="T2" fmla="*/ 2147483647 w 2440"/>
                <a:gd name="T3" fmla="*/ 2147483647 h 2224"/>
                <a:gd name="T4" fmla="*/ 2147483647 w 2440"/>
                <a:gd name="T5" fmla="*/ 2147483647 h 2224"/>
                <a:gd name="T6" fmla="*/ 2147483647 w 2440"/>
                <a:gd name="T7" fmla="*/ 2147483647 h 2224"/>
                <a:gd name="T8" fmla="*/ 2147483647 w 2440"/>
                <a:gd name="T9" fmla="*/ 2147483647 h 2224"/>
                <a:gd name="T10" fmla="*/ 2147483647 w 2440"/>
                <a:gd name="T11" fmla="*/ 2147483647 h 2224"/>
                <a:gd name="T12" fmla="*/ 2147483647 w 2440"/>
                <a:gd name="T13" fmla="*/ 2147483647 h 2224"/>
                <a:gd name="T14" fmla="*/ 2147483647 w 2440"/>
                <a:gd name="T15" fmla="*/ 2147483647 h 2224"/>
                <a:gd name="T16" fmla="*/ 2147483647 w 2440"/>
                <a:gd name="T17" fmla="*/ 2147483647 h 2224"/>
                <a:gd name="T18" fmla="*/ 2147483647 w 2440"/>
                <a:gd name="T19" fmla="*/ 2147483647 h 2224"/>
                <a:gd name="T20" fmla="*/ 2147483647 w 2440"/>
                <a:gd name="T21" fmla="*/ 2147483647 h 2224"/>
                <a:gd name="T22" fmla="*/ 2147483647 w 2440"/>
                <a:gd name="T23" fmla="*/ 2147483647 h 2224"/>
                <a:gd name="T24" fmla="*/ 2147483647 w 2440"/>
                <a:gd name="T25" fmla="*/ 2147483647 h 2224"/>
                <a:gd name="T26" fmla="*/ 2147483647 w 2440"/>
                <a:gd name="T27" fmla="*/ 2147483647 h 2224"/>
                <a:gd name="T28" fmla="*/ 2147483647 w 2440"/>
                <a:gd name="T29" fmla="*/ 2147483647 h 2224"/>
                <a:gd name="T30" fmla="*/ 2147483647 w 2440"/>
                <a:gd name="T31" fmla="*/ 2147483647 h 2224"/>
                <a:gd name="T32" fmla="*/ 2147483647 w 2440"/>
                <a:gd name="T33" fmla="*/ 2147483647 h 2224"/>
                <a:gd name="T34" fmla="*/ 2147483647 w 2440"/>
                <a:gd name="T35" fmla="*/ 2147483647 h 2224"/>
                <a:gd name="T36" fmla="*/ 2147483647 w 2440"/>
                <a:gd name="T37" fmla="*/ 2147483647 h 2224"/>
                <a:gd name="T38" fmla="*/ 2147483647 w 2440"/>
                <a:gd name="T39" fmla="*/ 2147483647 h 2224"/>
                <a:gd name="T40" fmla="*/ 2147483647 w 2440"/>
                <a:gd name="T41" fmla="*/ 2147483647 h 2224"/>
                <a:gd name="T42" fmla="*/ 2147483647 w 2440"/>
                <a:gd name="T43" fmla="*/ 2147483647 h 2224"/>
                <a:gd name="T44" fmla="*/ 2147483647 w 2440"/>
                <a:gd name="T45" fmla="*/ 2147483647 h 2224"/>
                <a:gd name="T46" fmla="*/ 2147483647 w 2440"/>
                <a:gd name="T47" fmla="*/ 2147483647 h 2224"/>
                <a:gd name="T48" fmla="*/ 2147483647 w 2440"/>
                <a:gd name="T49" fmla="*/ 2147483647 h 2224"/>
                <a:gd name="T50" fmla="*/ 2147483647 w 2440"/>
                <a:gd name="T51" fmla="*/ 2147483647 h 2224"/>
                <a:gd name="T52" fmla="*/ 2147483647 w 2440"/>
                <a:gd name="T53" fmla="*/ 2147483647 h 2224"/>
                <a:gd name="T54" fmla="*/ 2147483647 w 2440"/>
                <a:gd name="T55" fmla="*/ 2147483647 h 2224"/>
                <a:gd name="T56" fmla="*/ 2147483647 w 2440"/>
                <a:gd name="T57" fmla="*/ 2147483647 h 2224"/>
                <a:gd name="T58" fmla="*/ 2147483647 w 2440"/>
                <a:gd name="T59" fmla="*/ 2147483647 h 2224"/>
                <a:gd name="T60" fmla="*/ 2147483647 w 2440"/>
                <a:gd name="T61" fmla="*/ 2147483647 h 2224"/>
                <a:gd name="T62" fmla="*/ 2147483647 w 2440"/>
                <a:gd name="T63" fmla="*/ 2147483647 h 2224"/>
                <a:gd name="T64" fmla="*/ 2147483647 w 2440"/>
                <a:gd name="T65" fmla="*/ 2147483647 h 2224"/>
                <a:gd name="T66" fmla="*/ 2147483647 w 2440"/>
                <a:gd name="T67" fmla="*/ 2147483647 h 2224"/>
                <a:gd name="T68" fmla="*/ 2147483647 w 2440"/>
                <a:gd name="T69" fmla="*/ 2147483647 h 2224"/>
                <a:gd name="T70" fmla="*/ 2147483647 w 2440"/>
                <a:gd name="T71" fmla="*/ 2147483647 h 2224"/>
                <a:gd name="T72" fmla="*/ 2147483647 w 2440"/>
                <a:gd name="T73" fmla="*/ 2147483647 h 2224"/>
                <a:gd name="T74" fmla="*/ 2147483647 w 2440"/>
                <a:gd name="T75" fmla="*/ 2147483647 h 2224"/>
                <a:gd name="T76" fmla="*/ 2147483647 w 2440"/>
                <a:gd name="T77" fmla="*/ 2147483647 h 2224"/>
                <a:gd name="T78" fmla="*/ 2147483647 w 2440"/>
                <a:gd name="T79" fmla="*/ 2147483647 h 2224"/>
                <a:gd name="T80" fmla="*/ 2147483647 w 2440"/>
                <a:gd name="T81" fmla="*/ 2147483647 h 2224"/>
                <a:gd name="T82" fmla="*/ 2147483647 w 2440"/>
                <a:gd name="T83" fmla="*/ 2147483647 h 2224"/>
                <a:gd name="T84" fmla="*/ 2147483647 w 2440"/>
                <a:gd name="T85" fmla="*/ 2147483647 h 2224"/>
                <a:gd name="T86" fmla="*/ 2147483647 w 2440"/>
                <a:gd name="T87" fmla="*/ 2147483647 h 2224"/>
                <a:gd name="T88" fmla="*/ 2147483647 w 2440"/>
                <a:gd name="T89" fmla="*/ 2147483647 h 2224"/>
                <a:gd name="T90" fmla="*/ 2147483647 w 2440"/>
                <a:gd name="T91" fmla="*/ 0 h 2224"/>
                <a:gd name="T92" fmla="*/ 2147483647 w 2440"/>
                <a:gd name="T93" fmla="*/ 2147483647 h 2224"/>
                <a:gd name="T94" fmla="*/ 2147483647 w 2440"/>
                <a:gd name="T95" fmla="*/ 2147483647 h 2224"/>
                <a:gd name="T96" fmla="*/ 2147483647 w 2440"/>
                <a:gd name="T97" fmla="*/ 2147483647 h 2224"/>
                <a:gd name="T98" fmla="*/ 2147483647 w 2440"/>
                <a:gd name="T99" fmla="*/ 2147483647 h 2224"/>
                <a:gd name="T100" fmla="*/ 2147483647 w 2440"/>
                <a:gd name="T101" fmla="*/ 2147483647 h 2224"/>
                <a:gd name="T102" fmla="*/ 2147483647 w 2440"/>
                <a:gd name="T103" fmla="*/ 2147483647 h 2224"/>
                <a:gd name="T104" fmla="*/ 2147483647 w 2440"/>
                <a:gd name="T105" fmla="*/ 2147483647 h 2224"/>
                <a:gd name="T106" fmla="*/ 2147483647 w 2440"/>
                <a:gd name="T107" fmla="*/ 2147483647 h 2224"/>
                <a:gd name="T108" fmla="*/ 2147483647 w 2440"/>
                <a:gd name="T109" fmla="*/ 2147483647 h 22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40"/>
                <a:gd name="T166" fmla="*/ 0 h 2224"/>
                <a:gd name="T167" fmla="*/ 2440 w 2440"/>
                <a:gd name="T168" fmla="*/ 2224 h 222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40" h="2224">
                  <a:moveTo>
                    <a:pt x="1221" y="1395"/>
                  </a:moveTo>
                  <a:lnTo>
                    <a:pt x="1234" y="1395"/>
                  </a:lnTo>
                  <a:lnTo>
                    <a:pt x="1247" y="1394"/>
                  </a:lnTo>
                  <a:lnTo>
                    <a:pt x="1261" y="1393"/>
                  </a:lnTo>
                  <a:lnTo>
                    <a:pt x="1273" y="1390"/>
                  </a:lnTo>
                  <a:lnTo>
                    <a:pt x="1286" y="1388"/>
                  </a:lnTo>
                  <a:lnTo>
                    <a:pt x="1297" y="1385"/>
                  </a:lnTo>
                  <a:lnTo>
                    <a:pt x="1308" y="1381"/>
                  </a:lnTo>
                  <a:lnTo>
                    <a:pt x="1320" y="1376"/>
                  </a:lnTo>
                  <a:lnTo>
                    <a:pt x="1331" y="1370"/>
                  </a:lnTo>
                  <a:lnTo>
                    <a:pt x="1341" y="1365"/>
                  </a:lnTo>
                  <a:lnTo>
                    <a:pt x="1352" y="1358"/>
                  </a:lnTo>
                  <a:lnTo>
                    <a:pt x="1362" y="1352"/>
                  </a:lnTo>
                  <a:lnTo>
                    <a:pt x="1371" y="1344"/>
                  </a:lnTo>
                  <a:lnTo>
                    <a:pt x="1381" y="1335"/>
                  </a:lnTo>
                  <a:lnTo>
                    <a:pt x="1390" y="1327"/>
                  </a:lnTo>
                  <a:lnTo>
                    <a:pt x="1398" y="1317"/>
                  </a:lnTo>
                  <a:lnTo>
                    <a:pt x="1406" y="1308"/>
                  </a:lnTo>
                  <a:lnTo>
                    <a:pt x="1415" y="1297"/>
                  </a:lnTo>
                  <a:lnTo>
                    <a:pt x="1422" y="1286"/>
                  </a:lnTo>
                  <a:lnTo>
                    <a:pt x="1429" y="1275"/>
                  </a:lnTo>
                  <a:lnTo>
                    <a:pt x="1435" y="1263"/>
                  </a:lnTo>
                  <a:lnTo>
                    <a:pt x="1441" y="1252"/>
                  </a:lnTo>
                  <a:lnTo>
                    <a:pt x="1446" y="1240"/>
                  </a:lnTo>
                  <a:lnTo>
                    <a:pt x="1451" y="1226"/>
                  </a:lnTo>
                  <a:lnTo>
                    <a:pt x="1454" y="1214"/>
                  </a:lnTo>
                  <a:lnTo>
                    <a:pt x="1458" y="1201"/>
                  </a:lnTo>
                  <a:lnTo>
                    <a:pt x="1461" y="1186"/>
                  </a:lnTo>
                  <a:lnTo>
                    <a:pt x="1463" y="1173"/>
                  </a:lnTo>
                  <a:lnTo>
                    <a:pt x="1465" y="1158"/>
                  </a:lnTo>
                  <a:lnTo>
                    <a:pt x="1466" y="1143"/>
                  </a:lnTo>
                  <a:lnTo>
                    <a:pt x="1467" y="1128"/>
                  </a:lnTo>
                  <a:lnTo>
                    <a:pt x="1467" y="1112"/>
                  </a:lnTo>
                  <a:lnTo>
                    <a:pt x="1467" y="1097"/>
                  </a:lnTo>
                  <a:lnTo>
                    <a:pt x="1466" y="1081"/>
                  </a:lnTo>
                  <a:lnTo>
                    <a:pt x="1465" y="1066"/>
                  </a:lnTo>
                  <a:lnTo>
                    <a:pt x="1463" y="1051"/>
                  </a:lnTo>
                  <a:lnTo>
                    <a:pt x="1461" y="1037"/>
                  </a:lnTo>
                  <a:lnTo>
                    <a:pt x="1458" y="1023"/>
                  </a:lnTo>
                  <a:lnTo>
                    <a:pt x="1454" y="1009"/>
                  </a:lnTo>
                  <a:lnTo>
                    <a:pt x="1451" y="996"/>
                  </a:lnTo>
                  <a:lnTo>
                    <a:pt x="1446" y="983"/>
                  </a:lnTo>
                  <a:lnTo>
                    <a:pt x="1441" y="971"/>
                  </a:lnTo>
                  <a:lnTo>
                    <a:pt x="1435" y="960"/>
                  </a:lnTo>
                  <a:lnTo>
                    <a:pt x="1429" y="947"/>
                  </a:lnTo>
                  <a:lnTo>
                    <a:pt x="1423" y="937"/>
                  </a:lnTo>
                  <a:lnTo>
                    <a:pt x="1416" y="926"/>
                  </a:lnTo>
                  <a:lnTo>
                    <a:pt x="1409" y="916"/>
                  </a:lnTo>
                  <a:lnTo>
                    <a:pt x="1400" y="906"/>
                  </a:lnTo>
                  <a:lnTo>
                    <a:pt x="1391" y="897"/>
                  </a:lnTo>
                  <a:lnTo>
                    <a:pt x="1383" y="888"/>
                  </a:lnTo>
                  <a:lnTo>
                    <a:pt x="1373" y="880"/>
                  </a:lnTo>
                  <a:lnTo>
                    <a:pt x="1363" y="872"/>
                  </a:lnTo>
                  <a:lnTo>
                    <a:pt x="1353" y="865"/>
                  </a:lnTo>
                  <a:lnTo>
                    <a:pt x="1343" y="859"/>
                  </a:lnTo>
                  <a:lnTo>
                    <a:pt x="1332" y="853"/>
                  </a:lnTo>
                  <a:lnTo>
                    <a:pt x="1322" y="848"/>
                  </a:lnTo>
                  <a:lnTo>
                    <a:pt x="1310" y="844"/>
                  </a:lnTo>
                  <a:lnTo>
                    <a:pt x="1298" y="839"/>
                  </a:lnTo>
                  <a:lnTo>
                    <a:pt x="1287" y="836"/>
                  </a:lnTo>
                  <a:lnTo>
                    <a:pt x="1274" y="833"/>
                  </a:lnTo>
                  <a:lnTo>
                    <a:pt x="1261" y="831"/>
                  </a:lnTo>
                  <a:lnTo>
                    <a:pt x="1248" y="830"/>
                  </a:lnTo>
                  <a:lnTo>
                    <a:pt x="1235" y="829"/>
                  </a:lnTo>
                  <a:lnTo>
                    <a:pt x="1221" y="828"/>
                  </a:lnTo>
                  <a:lnTo>
                    <a:pt x="1207" y="829"/>
                  </a:lnTo>
                  <a:lnTo>
                    <a:pt x="1194" y="830"/>
                  </a:lnTo>
                  <a:lnTo>
                    <a:pt x="1180" y="831"/>
                  </a:lnTo>
                  <a:lnTo>
                    <a:pt x="1168" y="833"/>
                  </a:lnTo>
                  <a:lnTo>
                    <a:pt x="1155" y="836"/>
                  </a:lnTo>
                  <a:lnTo>
                    <a:pt x="1143" y="839"/>
                  </a:lnTo>
                  <a:lnTo>
                    <a:pt x="1131" y="844"/>
                  </a:lnTo>
                  <a:lnTo>
                    <a:pt x="1119" y="848"/>
                  </a:lnTo>
                  <a:lnTo>
                    <a:pt x="1108" y="853"/>
                  </a:lnTo>
                  <a:lnTo>
                    <a:pt x="1098" y="859"/>
                  </a:lnTo>
                  <a:lnTo>
                    <a:pt x="1087" y="865"/>
                  </a:lnTo>
                  <a:lnTo>
                    <a:pt x="1077" y="872"/>
                  </a:lnTo>
                  <a:lnTo>
                    <a:pt x="1068" y="880"/>
                  </a:lnTo>
                  <a:lnTo>
                    <a:pt x="1058" y="888"/>
                  </a:lnTo>
                  <a:lnTo>
                    <a:pt x="1049" y="897"/>
                  </a:lnTo>
                  <a:lnTo>
                    <a:pt x="1041" y="906"/>
                  </a:lnTo>
                  <a:lnTo>
                    <a:pt x="1033" y="916"/>
                  </a:lnTo>
                  <a:lnTo>
                    <a:pt x="1024" y="926"/>
                  </a:lnTo>
                  <a:lnTo>
                    <a:pt x="1017" y="937"/>
                  </a:lnTo>
                  <a:lnTo>
                    <a:pt x="1011" y="947"/>
                  </a:lnTo>
                  <a:lnTo>
                    <a:pt x="1005" y="960"/>
                  </a:lnTo>
                  <a:lnTo>
                    <a:pt x="1000" y="971"/>
                  </a:lnTo>
                  <a:lnTo>
                    <a:pt x="994" y="983"/>
                  </a:lnTo>
                  <a:lnTo>
                    <a:pt x="990" y="996"/>
                  </a:lnTo>
                  <a:lnTo>
                    <a:pt x="986" y="1009"/>
                  </a:lnTo>
                  <a:lnTo>
                    <a:pt x="982" y="1023"/>
                  </a:lnTo>
                  <a:lnTo>
                    <a:pt x="979" y="1037"/>
                  </a:lnTo>
                  <a:lnTo>
                    <a:pt x="977" y="1051"/>
                  </a:lnTo>
                  <a:lnTo>
                    <a:pt x="975" y="1066"/>
                  </a:lnTo>
                  <a:lnTo>
                    <a:pt x="974" y="1081"/>
                  </a:lnTo>
                  <a:lnTo>
                    <a:pt x="973" y="1097"/>
                  </a:lnTo>
                  <a:lnTo>
                    <a:pt x="973" y="1112"/>
                  </a:lnTo>
                  <a:lnTo>
                    <a:pt x="973" y="1128"/>
                  </a:lnTo>
                  <a:lnTo>
                    <a:pt x="974" y="1143"/>
                  </a:lnTo>
                  <a:lnTo>
                    <a:pt x="975" y="1158"/>
                  </a:lnTo>
                  <a:lnTo>
                    <a:pt x="977" y="1173"/>
                  </a:lnTo>
                  <a:lnTo>
                    <a:pt x="979" y="1187"/>
                  </a:lnTo>
                  <a:lnTo>
                    <a:pt x="982" y="1202"/>
                  </a:lnTo>
                  <a:lnTo>
                    <a:pt x="986" y="1215"/>
                  </a:lnTo>
                  <a:lnTo>
                    <a:pt x="990" y="1227"/>
                  </a:lnTo>
                  <a:lnTo>
                    <a:pt x="994" y="1241"/>
                  </a:lnTo>
                  <a:lnTo>
                    <a:pt x="1000" y="1253"/>
                  </a:lnTo>
                  <a:lnTo>
                    <a:pt x="1005" y="1264"/>
                  </a:lnTo>
                  <a:lnTo>
                    <a:pt x="1011" y="1276"/>
                  </a:lnTo>
                  <a:lnTo>
                    <a:pt x="1017" y="1287"/>
                  </a:lnTo>
                  <a:lnTo>
                    <a:pt x="1024" y="1297"/>
                  </a:lnTo>
                  <a:lnTo>
                    <a:pt x="1033" y="1308"/>
                  </a:lnTo>
                  <a:lnTo>
                    <a:pt x="1041" y="1318"/>
                  </a:lnTo>
                  <a:lnTo>
                    <a:pt x="1049" y="1327"/>
                  </a:lnTo>
                  <a:lnTo>
                    <a:pt x="1058" y="1336"/>
                  </a:lnTo>
                  <a:lnTo>
                    <a:pt x="1068" y="1345"/>
                  </a:lnTo>
                  <a:lnTo>
                    <a:pt x="1077" y="1352"/>
                  </a:lnTo>
                  <a:lnTo>
                    <a:pt x="1087" y="1359"/>
                  </a:lnTo>
                  <a:lnTo>
                    <a:pt x="1098" y="1365"/>
                  </a:lnTo>
                  <a:lnTo>
                    <a:pt x="1108" y="1370"/>
                  </a:lnTo>
                  <a:lnTo>
                    <a:pt x="1119" y="1376"/>
                  </a:lnTo>
                  <a:lnTo>
                    <a:pt x="1131" y="1381"/>
                  </a:lnTo>
                  <a:lnTo>
                    <a:pt x="1143" y="1385"/>
                  </a:lnTo>
                  <a:lnTo>
                    <a:pt x="1155" y="1388"/>
                  </a:lnTo>
                  <a:lnTo>
                    <a:pt x="1168" y="1390"/>
                  </a:lnTo>
                  <a:lnTo>
                    <a:pt x="1180" y="1393"/>
                  </a:lnTo>
                  <a:lnTo>
                    <a:pt x="1194" y="1394"/>
                  </a:lnTo>
                  <a:lnTo>
                    <a:pt x="1207" y="1395"/>
                  </a:lnTo>
                  <a:lnTo>
                    <a:pt x="1221" y="1395"/>
                  </a:lnTo>
                  <a:close/>
                  <a:moveTo>
                    <a:pt x="2440" y="1112"/>
                  </a:moveTo>
                  <a:lnTo>
                    <a:pt x="2439" y="1141"/>
                  </a:lnTo>
                  <a:lnTo>
                    <a:pt x="2438" y="1171"/>
                  </a:lnTo>
                  <a:lnTo>
                    <a:pt x="2436" y="1200"/>
                  </a:lnTo>
                  <a:lnTo>
                    <a:pt x="2434" y="1228"/>
                  </a:lnTo>
                  <a:lnTo>
                    <a:pt x="2430" y="1257"/>
                  </a:lnTo>
                  <a:lnTo>
                    <a:pt x="2426" y="1285"/>
                  </a:lnTo>
                  <a:lnTo>
                    <a:pt x="2421" y="1314"/>
                  </a:lnTo>
                  <a:lnTo>
                    <a:pt x="2414" y="1342"/>
                  </a:lnTo>
                  <a:lnTo>
                    <a:pt x="2408" y="1369"/>
                  </a:lnTo>
                  <a:lnTo>
                    <a:pt x="2401" y="1397"/>
                  </a:lnTo>
                  <a:lnTo>
                    <a:pt x="2393" y="1425"/>
                  </a:lnTo>
                  <a:lnTo>
                    <a:pt x="2383" y="1453"/>
                  </a:lnTo>
                  <a:lnTo>
                    <a:pt x="2373" y="1479"/>
                  </a:lnTo>
                  <a:lnTo>
                    <a:pt x="2363" y="1506"/>
                  </a:lnTo>
                  <a:lnTo>
                    <a:pt x="2351" y="1534"/>
                  </a:lnTo>
                  <a:lnTo>
                    <a:pt x="2340" y="1560"/>
                  </a:lnTo>
                  <a:lnTo>
                    <a:pt x="2327" y="1587"/>
                  </a:lnTo>
                  <a:lnTo>
                    <a:pt x="2313" y="1612"/>
                  </a:lnTo>
                  <a:lnTo>
                    <a:pt x="2299" y="1639"/>
                  </a:lnTo>
                  <a:lnTo>
                    <a:pt x="2283" y="1664"/>
                  </a:lnTo>
                  <a:lnTo>
                    <a:pt x="2268" y="1688"/>
                  </a:lnTo>
                  <a:lnTo>
                    <a:pt x="2251" y="1713"/>
                  </a:lnTo>
                  <a:lnTo>
                    <a:pt x="2235" y="1737"/>
                  </a:lnTo>
                  <a:lnTo>
                    <a:pt x="2217" y="1760"/>
                  </a:lnTo>
                  <a:lnTo>
                    <a:pt x="2199" y="1784"/>
                  </a:lnTo>
                  <a:lnTo>
                    <a:pt x="2179" y="1807"/>
                  </a:lnTo>
                  <a:lnTo>
                    <a:pt x="2159" y="1829"/>
                  </a:lnTo>
                  <a:lnTo>
                    <a:pt x="2139" y="1852"/>
                  </a:lnTo>
                  <a:lnTo>
                    <a:pt x="2118" y="1874"/>
                  </a:lnTo>
                  <a:lnTo>
                    <a:pt x="2096" y="1895"/>
                  </a:lnTo>
                  <a:lnTo>
                    <a:pt x="2074" y="1916"/>
                  </a:lnTo>
                  <a:lnTo>
                    <a:pt x="2051" y="1936"/>
                  </a:lnTo>
                  <a:lnTo>
                    <a:pt x="2030" y="1954"/>
                  </a:lnTo>
                  <a:lnTo>
                    <a:pt x="2009" y="1970"/>
                  </a:lnTo>
                  <a:lnTo>
                    <a:pt x="1988" y="1987"/>
                  </a:lnTo>
                  <a:lnTo>
                    <a:pt x="1966" y="2002"/>
                  </a:lnTo>
                  <a:lnTo>
                    <a:pt x="1943" y="2018"/>
                  </a:lnTo>
                  <a:lnTo>
                    <a:pt x="1921" y="2033"/>
                  </a:lnTo>
                  <a:lnTo>
                    <a:pt x="1898" y="2047"/>
                  </a:lnTo>
                  <a:lnTo>
                    <a:pt x="1875" y="2060"/>
                  </a:lnTo>
                  <a:lnTo>
                    <a:pt x="1852" y="2073"/>
                  </a:lnTo>
                  <a:lnTo>
                    <a:pt x="1828" y="2086"/>
                  </a:lnTo>
                  <a:lnTo>
                    <a:pt x="1803" y="2098"/>
                  </a:lnTo>
                  <a:lnTo>
                    <a:pt x="1778" y="2109"/>
                  </a:lnTo>
                  <a:lnTo>
                    <a:pt x="1753" y="2121"/>
                  </a:lnTo>
                  <a:lnTo>
                    <a:pt x="1729" y="2131"/>
                  </a:lnTo>
                  <a:lnTo>
                    <a:pt x="1702" y="2141"/>
                  </a:lnTo>
                  <a:lnTo>
                    <a:pt x="1676" y="2150"/>
                  </a:lnTo>
                  <a:lnTo>
                    <a:pt x="1649" y="2160"/>
                  </a:lnTo>
                  <a:lnTo>
                    <a:pt x="1623" y="2168"/>
                  </a:lnTo>
                  <a:lnTo>
                    <a:pt x="1595" y="2175"/>
                  </a:lnTo>
                  <a:lnTo>
                    <a:pt x="1569" y="2182"/>
                  </a:lnTo>
                  <a:lnTo>
                    <a:pt x="1541" y="2190"/>
                  </a:lnTo>
                  <a:lnTo>
                    <a:pt x="1513" y="2195"/>
                  </a:lnTo>
                  <a:lnTo>
                    <a:pt x="1485" y="2201"/>
                  </a:lnTo>
                  <a:lnTo>
                    <a:pt x="1457" y="2205"/>
                  </a:lnTo>
                  <a:lnTo>
                    <a:pt x="1428" y="2210"/>
                  </a:lnTo>
                  <a:lnTo>
                    <a:pt x="1399" y="2213"/>
                  </a:lnTo>
                  <a:lnTo>
                    <a:pt x="1370" y="2216"/>
                  </a:lnTo>
                  <a:lnTo>
                    <a:pt x="1341" y="2219"/>
                  </a:lnTo>
                  <a:lnTo>
                    <a:pt x="1311" y="2221"/>
                  </a:lnTo>
                  <a:lnTo>
                    <a:pt x="1282" y="2223"/>
                  </a:lnTo>
                  <a:lnTo>
                    <a:pt x="1252" y="2224"/>
                  </a:lnTo>
                  <a:lnTo>
                    <a:pt x="1221" y="2224"/>
                  </a:lnTo>
                  <a:lnTo>
                    <a:pt x="1191" y="2224"/>
                  </a:lnTo>
                  <a:lnTo>
                    <a:pt x="1161" y="2223"/>
                  </a:lnTo>
                  <a:lnTo>
                    <a:pt x="1131" y="2221"/>
                  </a:lnTo>
                  <a:lnTo>
                    <a:pt x="1101" y="2219"/>
                  </a:lnTo>
                  <a:lnTo>
                    <a:pt x="1072" y="2217"/>
                  </a:lnTo>
                  <a:lnTo>
                    <a:pt x="1043" y="2213"/>
                  </a:lnTo>
                  <a:lnTo>
                    <a:pt x="1014" y="2210"/>
                  </a:lnTo>
                  <a:lnTo>
                    <a:pt x="985" y="2206"/>
                  </a:lnTo>
                  <a:lnTo>
                    <a:pt x="957" y="2201"/>
                  </a:lnTo>
                  <a:lnTo>
                    <a:pt x="929" y="2196"/>
                  </a:lnTo>
                  <a:lnTo>
                    <a:pt x="902" y="2190"/>
                  </a:lnTo>
                  <a:lnTo>
                    <a:pt x="874" y="2183"/>
                  </a:lnTo>
                  <a:lnTo>
                    <a:pt x="847" y="2176"/>
                  </a:lnTo>
                  <a:lnTo>
                    <a:pt x="820" y="2169"/>
                  </a:lnTo>
                  <a:lnTo>
                    <a:pt x="793" y="2161"/>
                  </a:lnTo>
                  <a:lnTo>
                    <a:pt x="767" y="2152"/>
                  </a:lnTo>
                  <a:lnTo>
                    <a:pt x="741" y="2142"/>
                  </a:lnTo>
                  <a:lnTo>
                    <a:pt x="716" y="2132"/>
                  </a:lnTo>
                  <a:lnTo>
                    <a:pt x="690" y="2122"/>
                  </a:lnTo>
                  <a:lnTo>
                    <a:pt x="665" y="2111"/>
                  </a:lnTo>
                  <a:lnTo>
                    <a:pt x="640" y="2099"/>
                  </a:lnTo>
                  <a:lnTo>
                    <a:pt x="615" y="2088"/>
                  </a:lnTo>
                  <a:lnTo>
                    <a:pt x="592" y="2074"/>
                  </a:lnTo>
                  <a:lnTo>
                    <a:pt x="568" y="2061"/>
                  </a:lnTo>
                  <a:lnTo>
                    <a:pt x="544" y="2048"/>
                  </a:lnTo>
                  <a:lnTo>
                    <a:pt x="522" y="2033"/>
                  </a:lnTo>
                  <a:lnTo>
                    <a:pt x="499" y="2019"/>
                  </a:lnTo>
                  <a:lnTo>
                    <a:pt x="476" y="2003"/>
                  </a:lnTo>
                  <a:lnTo>
                    <a:pt x="454" y="1988"/>
                  </a:lnTo>
                  <a:lnTo>
                    <a:pt x="433" y="1971"/>
                  </a:lnTo>
                  <a:lnTo>
                    <a:pt x="411" y="1954"/>
                  </a:lnTo>
                  <a:lnTo>
                    <a:pt x="389" y="1936"/>
                  </a:lnTo>
                  <a:lnTo>
                    <a:pt x="367" y="1917"/>
                  </a:lnTo>
                  <a:lnTo>
                    <a:pt x="345" y="1896"/>
                  </a:lnTo>
                  <a:lnTo>
                    <a:pt x="323" y="1876"/>
                  </a:lnTo>
                  <a:lnTo>
                    <a:pt x="303" y="1854"/>
                  </a:lnTo>
                  <a:lnTo>
                    <a:pt x="282" y="1832"/>
                  </a:lnTo>
                  <a:lnTo>
                    <a:pt x="262" y="1811"/>
                  </a:lnTo>
                  <a:lnTo>
                    <a:pt x="244" y="1788"/>
                  </a:lnTo>
                  <a:lnTo>
                    <a:pt x="225" y="1765"/>
                  </a:lnTo>
                  <a:lnTo>
                    <a:pt x="208" y="1742"/>
                  </a:lnTo>
                  <a:lnTo>
                    <a:pt x="191" y="1717"/>
                  </a:lnTo>
                  <a:lnTo>
                    <a:pt x="175" y="1694"/>
                  </a:lnTo>
                  <a:lnTo>
                    <a:pt x="159" y="1668"/>
                  </a:lnTo>
                  <a:lnTo>
                    <a:pt x="144" y="1643"/>
                  </a:lnTo>
                  <a:lnTo>
                    <a:pt x="129" y="1617"/>
                  </a:lnTo>
                  <a:lnTo>
                    <a:pt x="116" y="1591"/>
                  </a:lnTo>
                  <a:lnTo>
                    <a:pt x="102" y="1564"/>
                  </a:lnTo>
                  <a:lnTo>
                    <a:pt x="90" y="1536"/>
                  </a:lnTo>
                  <a:lnTo>
                    <a:pt x="79" y="1509"/>
                  </a:lnTo>
                  <a:lnTo>
                    <a:pt x="67" y="1482"/>
                  </a:lnTo>
                  <a:lnTo>
                    <a:pt x="58" y="1454"/>
                  </a:lnTo>
                  <a:lnTo>
                    <a:pt x="49" y="1427"/>
                  </a:lnTo>
                  <a:lnTo>
                    <a:pt x="40" y="1399"/>
                  </a:lnTo>
                  <a:lnTo>
                    <a:pt x="32" y="1370"/>
                  </a:lnTo>
                  <a:lnTo>
                    <a:pt x="26" y="1343"/>
                  </a:lnTo>
                  <a:lnTo>
                    <a:pt x="20" y="1314"/>
                  </a:lnTo>
                  <a:lnTo>
                    <a:pt x="15" y="1286"/>
                  </a:lnTo>
                  <a:lnTo>
                    <a:pt x="10" y="1257"/>
                  </a:lnTo>
                  <a:lnTo>
                    <a:pt x="6" y="1228"/>
                  </a:lnTo>
                  <a:lnTo>
                    <a:pt x="4" y="1200"/>
                  </a:lnTo>
                  <a:lnTo>
                    <a:pt x="2" y="1171"/>
                  </a:lnTo>
                  <a:lnTo>
                    <a:pt x="1" y="1141"/>
                  </a:lnTo>
                  <a:lnTo>
                    <a:pt x="0" y="1112"/>
                  </a:lnTo>
                  <a:lnTo>
                    <a:pt x="1" y="1082"/>
                  </a:lnTo>
                  <a:lnTo>
                    <a:pt x="2" y="1053"/>
                  </a:lnTo>
                  <a:lnTo>
                    <a:pt x="4" y="1025"/>
                  </a:lnTo>
                  <a:lnTo>
                    <a:pt x="6" y="995"/>
                  </a:lnTo>
                  <a:lnTo>
                    <a:pt x="10" y="966"/>
                  </a:lnTo>
                  <a:lnTo>
                    <a:pt x="15" y="937"/>
                  </a:lnTo>
                  <a:lnTo>
                    <a:pt x="20" y="909"/>
                  </a:lnTo>
                  <a:lnTo>
                    <a:pt x="26" y="881"/>
                  </a:lnTo>
                  <a:lnTo>
                    <a:pt x="32" y="853"/>
                  </a:lnTo>
                  <a:lnTo>
                    <a:pt x="40" y="824"/>
                  </a:lnTo>
                  <a:lnTo>
                    <a:pt x="49" y="796"/>
                  </a:lnTo>
                  <a:lnTo>
                    <a:pt x="58" y="769"/>
                  </a:lnTo>
                  <a:lnTo>
                    <a:pt x="67" y="742"/>
                  </a:lnTo>
                  <a:lnTo>
                    <a:pt x="79" y="714"/>
                  </a:lnTo>
                  <a:lnTo>
                    <a:pt x="90" y="687"/>
                  </a:lnTo>
                  <a:lnTo>
                    <a:pt x="102" y="660"/>
                  </a:lnTo>
                  <a:lnTo>
                    <a:pt x="116" y="634"/>
                  </a:lnTo>
                  <a:lnTo>
                    <a:pt x="129" y="608"/>
                  </a:lnTo>
                  <a:lnTo>
                    <a:pt x="144" y="582"/>
                  </a:lnTo>
                  <a:lnTo>
                    <a:pt x="159" y="556"/>
                  </a:lnTo>
                  <a:lnTo>
                    <a:pt x="175" y="532"/>
                  </a:lnTo>
                  <a:lnTo>
                    <a:pt x="191" y="508"/>
                  </a:lnTo>
                  <a:lnTo>
                    <a:pt x="208" y="483"/>
                  </a:lnTo>
                  <a:lnTo>
                    <a:pt x="225" y="461"/>
                  </a:lnTo>
                  <a:lnTo>
                    <a:pt x="244" y="437"/>
                  </a:lnTo>
                  <a:lnTo>
                    <a:pt x="262" y="414"/>
                  </a:lnTo>
                  <a:lnTo>
                    <a:pt x="282" y="393"/>
                  </a:lnTo>
                  <a:lnTo>
                    <a:pt x="303" y="370"/>
                  </a:lnTo>
                  <a:lnTo>
                    <a:pt x="323" y="350"/>
                  </a:lnTo>
                  <a:lnTo>
                    <a:pt x="345" y="328"/>
                  </a:lnTo>
                  <a:lnTo>
                    <a:pt x="367" y="308"/>
                  </a:lnTo>
                  <a:lnTo>
                    <a:pt x="389" y="288"/>
                  </a:lnTo>
                  <a:lnTo>
                    <a:pt x="411" y="270"/>
                  </a:lnTo>
                  <a:lnTo>
                    <a:pt x="433" y="253"/>
                  </a:lnTo>
                  <a:lnTo>
                    <a:pt x="454" y="236"/>
                  </a:lnTo>
                  <a:lnTo>
                    <a:pt x="476" y="221"/>
                  </a:lnTo>
                  <a:lnTo>
                    <a:pt x="499" y="205"/>
                  </a:lnTo>
                  <a:lnTo>
                    <a:pt x="522" y="190"/>
                  </a:lnTo>
                  <a:lnTo>
                    <a:pt x="544" y="177"/>
                  </a:lnTo>
                  <a:lnTo>
                    <a:pt x="568" y="162"/>
                  </a:lnTo>
                  <a:lnTo>
                    <a:pt x="592" y="149"/>
                  </a:lnTo>
                  <a:lnTo>
                    <a:pt x="615" y="137"/>
                  </a:lnTo>
                  <a:lnTo>
                    <a:pt x="640" y="124"/>
                  </a:lnTo>
                  <a:lnTo>
                    <a:pt x="665" y="113"/>
                  </a:lnTo>
                  <a:lnTo>
                    <a:pt x="690" y="103"/>
                  </a:lnTo>
                  <a:lnTo>
                    <a:pt x="716" y="91"/>
                  </a:lnTo>
                  <a:lnTo>
                    <a:pt x="741" y="82"/>
                  </a:lnTo>
                  <a:lnTo>
                    <a:pt x="767" y="72"/>
                  </a:lnTo>
                  <a:lnTo>
                    <a:pt x="793" y="63"/>
                  </a:lnTo>
                  <a:lnTo>
                    <a:pt x="820" y="55"/>
                  </a:lnTo>
                  <a:lnTo>
                    <a:pt x="847" y="48"/>
                  </a:lnTo>
                  <a:lnTo>
                    <a:pt x="874" y="41"/>
                  </a:lnTo>
                  <a:lnTo>
                    <a:pt x="902" y="35"/>
                  </a:lnTo>
                  <a:lnTo>
                    <a:pt x="929" y="28"/>
                  </a:lnTo>
                  <a:lnTo>
                    <a:pt x="957" y="23"/>
                  </a:lnTo>
                  <a:lnTo>
                    <a:pt x="985" y="18"/>
                  </a:lnTo>
                  <a:lnTo>
                    <a:pt x="1014" y="14"/>
                  </a:lnTo>
                  <a:lnTo>
                    <a:pt x="1043" y="10"/>
                  </a:lnTo>
                  <a:lnTo>
                    <a:pt x="1072" y="7"/>
                  </a:lnTo>
                  <a:lnTo>
                    <a:pt x="1101" y="5"/>
                  </a:lnTo>
                  <a:lnTo>
                    <a:pt x="1131" y="3"/>
                  </a:lnTo>
                  <a:lnTo>
                    <a:pt x="1161" y="1"/>
                  </a:lnTo>
                  <a:lnTo>
                    <a:pt x="1191" y="1"/>
                  </a:lnTo>
                  <a:lnTo>
                    <a:pt x="1221" y="0"/>
                  </a:lnTo>
                  <a:lnTo>
                    <a:pt x="1252" y="1"/>
                  </a:lnTo>
                  <a:lnTo>
                    <a:pt x="1282" y="1"/>
                  </a:lnTo>
                  <a:lnTo>
                    <a:pt x="1311" y="3"/>
                  </a:lnTo>
                  <a:lnTo>
                    <a:pt x="1341" y="5"/>
                  </a:lnTo>
                  <a:lnTo>
                    <a:pt x="1370" y="7"/>
                  </a:lnTo>
                  <a:lnTo>
                    <a:pt x="1399" y="10"/>
                  </a:lnTo>
                  <a:lnTo>
                    <a:pt x="1428" y="14"/>
                  </a:lnTo>
                  <a:lnTo>
                    <a:pt x="1457" y="18"/>
                  </a:lnTo>
                  <a:lnTo>
                    <a:pt x="1485" y="23"/>
                  </a:lnTo>
                  <a:lnTo>
                    <a:pt x="1513" y="28"/>
                  </a:lnTo>
                  <a:lnTo>
                    <a:pt x="1541" y="35"/>
                  </a:lnTo>
                  <a:lnTo>
                    <a:pt x="1569" y="42"/>
                  </a:lnTo>
                  <a:lnTo>
                    <a:pt x="1595" y="49"/>
                  </a:lnTo>
                  <a:lnTo>
                    <a:pt x="1623" y="56"/>
                  </a:lnTo>
                  <a:lnTo>
                    <a:pt x="1649" y="64"/>
                  </a:lnTo>
                  <a:lnTo>
                    <a:pt x="1676" y="74"/>
                  </a:lnTo>
                  <a:lnTo>
                    <a:pt x="1702" y="83"/>
                  </a:lnTo>
                  <a:lnTo>
                    <a:pt x="1729" y="93"/>
                  </a:lnTo>
                  <a:lnTo>
                    <a:pt x="1753" y="104"/>
                  </a:lnTo>
                  <a:lnTo>
                    <a:pt x="1779" y="114"/>
                  </a:lnTo>
                  <a:lnTo>
                    <a:pt x="1804" y="126"/>
                  </a:lnTo>
                  <a:lnTo>
                    <a:pt x="1828" y="138"/>
                  </a:lnTo>
                  <a:lnTo>
                    <a:pt x="1853" y="151"/>
                  </a:lnTo>
                  <a:lnTo>
                    <a:pt x="1876" y="163"/>
                  </a:lnTo>
                  <a:lnTo>
                    <a:pt x="1899" y="178"/>
                  </a:lnTo>
                  <a:lnTo>
                    <a:pt x="1923" y="191"/>
                  </a:lnTo>
                  <a:lnTo>
                    <a:pt x="1946" y="206"/>
                  </a:lnTo>
                  <a:lnTo>
                    <a:pt x="1968" y="222"/>
                  </a:lnTo>
                  <a:lnTo>
                    <a:pt x="1990" y="237"/>
                  </a:lnTo>
                  <a:lnTo>
                    <a:pt x="2012" y="254"/>
                  </a:lnTo>
                  <a:lnTo>
                    <a:pt x="2033" y="270"/>
                  </a:lnTo>
                  <a:lnTo>
                    <a:pt x="2055" y="288"/>
                  </a:lnTo>
                  <a:lnTo>
                    <a:pt x="2077" y="307"/>
                  </a:lnTo>
                  <a:lnTo>
                    <a:pt x="2099" y="328"/>
                  </a:lnTo>
                  <a:lnTo>
                    <a:pt x="2120" y="349"/>
                  </a:lnTo>
                  <a:lnTo>
                    <a:pt x="2141" y="370"/>
                  </a:lnTo>
                  <a:lnTo>
                    <a:pt x="2161" y="392"/>
                  </a:lnTo>
                  <a:lnTo>
                    <a:pt x="2181" y="413"/>
                  </a:lnTo>
                  <a:lnTo>
                    <a:pt x="2200" y="436"/>
                  </a:lnTo>
                  <a:lnTo>
                    <a:pt x="2218" y="459"/>
                  </a:lnTo>
                  <a:lnTo>
                    <a:pt x="2235" y="482"/>
                  </a:lnTo>
                  <a:lnTo>
                    <a:pt x="2252" y="507"/>
                  </a:lnTo>
                  <a:lnTo>
                    <a:pt x="2268" y="531"/>
                  </a:lnTo>
                  <a:lnTo>
                    <a:pt x="2283" y="555"/>
                  </a:lnTo>
                  <a:lnTo>
                    <a:pt x="2299" y="581"/>
                  </a:lnTo>
                  <a:lnTo>
                    <a:pt x="2313" y="607"/>
                  </a:lnTo>
                  <a:lnTo>
                    <a:pt x="2327" y="633"/>
                  </a:lnTo>
                  <a:lnTo>
                    <a:pt x="2340" y="659"/>
                  </a:lnTo>
                  <a:lnTo>
                    <a:pt x="2351" y="687"/>
                  </a:lnTo>
                  <a:lnTo>
                    <a:pt x="2363" y="714"/>
                  </a:lnTo>
                  <a:lnTo>
                    <a:pt x="2373" y="742"/>
                  </a:lnTo>
                  <a:lnTo>
                    <a:pt x="2383" y="768"/>
                  </a:lnTo>
                  <a:lnTo>
                    <a:pt x="2393" y="796"/>
                  </a:lnTo>
                  <a:lnTo>
                    <a:pt x="2401" y="824"/>
                  </a:lnTo>
                  <a:lnTo>
                    <a:pt x="2408" y="853"/>
                  </a:lnTo>
                  <a:lnTo>
                    <a:pt x="2414" y="881"/>
                  </a:lnTo>
                  <a:lnTo>
                    <a:pt x="2421" y="909"/>
                  </a:lnTo>
                  <a:lnTo>
                    <a:pt x="2426" y="937"/>
                  </a:lnTo>
                  <a:lnTo>
                    <a:pt x="2430" y="966"/>
                  </a:lnTo>
                  <a:lnTo>
                    <a:pt x="2434" y="995"/>
                  </a:lnTo>
                  <a:lnTo>
                    <a:pt x="2436" y="1025"/>
                  </a:lnTo>
                  <a:lnTo>
                    <a:pt x="2438" y="1053"/>
                  </a:lnTo>
                  <a:lnTo>
                    <a:pt x="2439" y="1082"/>
                  </a:lnTo>
                  <a:lnTo>
                    <a:pt x="2440" y="1112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64" name="Freeform 14"/>
            <p:cNvSpPr>
              <a:spLocks/>
            </p:cNvSpPr>
            <p:nvPr/>
          </p:nvSpPr>
          <p:spPr bwMode="auto">
            <a:xfrm>
              <a:off x="8186738" y="6310104"/>
              <a:ext cx="92075" cy="212725"/>
            </a:xfrm>
            <a:custGeom>
              <a:avLst/>
              <a:gdLst>
                <a:gd name="T0" fmla="*/ 0 w 1281"/>
                <a:gd name="T1" fmla="*/ 2147483647 h 2943"/>
                <a:gd name="T2" fmla="*/ 0 w 1281"/>
                <a:gd name="T3" fmla="*/ 0 h 2943"/>
                <a:gd name="T4" fmla="*/ 2147483647 w 1281"/>
                <a:gd name="T5" fmla="*/ 0 h 2943"/>
                <a:gd name="T6" fmla="*/ 2147483647 w 1281"/>
                <a:gd name="T7" fmla="*/ 2147483647 h 2943"/>
                <a:gd name="T8" fmla="*/ 2147483647 w 1281"/>
                <a:gd name="T9" fmla="*/ 2147483647 h 2943"/>
                <a:gd name="T10" fmla="*/ 2147483647 w 1281"/>
                <a:gd name="T11" fmla="*/ 2147483647 h 2943"/>
                <a:gd name="T12" fmla="*/ 0 w 1281"/>
                <a:gd name="T13" fmla="*/ 2147483647 h 29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81"/>
                <a:gd name="T22" fmla="*/ 0 h 2943"/>
                <a:gd name="T23" fmla="*/ 1281 w 1281"/>
                <a:gd name="T24" fmla="*/ 2943 h 29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81" h="2943">
                  <a:moveTo>
                    <a:pt x="0" y="2943"/>
                  </a:moveTo>
                  <a:lnTo>
                    <a:pt x="0" y="0"/>
                  </a:lnTo>
                  <a:lnTo>
                    <a:pt x="269" y="0"/>
                  </a:lnTo>
                  <a:lnTo>
                    <a:pt x="269" y="2692"/>
                  </a:lnTo>
                  <a:lnTo>
                    <a:pt x="1281" y="2692"/>
                  </a:lnTo>
                  <a:lnTo>
                    <a:pt x="1281" y="2943"/>
                  </a:lnTo>
                  <a:lnTo>
                    <a:pt x="0" y="2943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65" name="Freeform 15"/>
            <p:cNvSpPr>
              <a:spLocks noEditPoints="1"/>
            </p:cNvSpPr>
            <p:nvPr/>
          </p:nvSpPr>
          <p:spPr bwMode="auto">
            <a:xfrm>
              <a:off x="8291513" y="6381751"/>
              <a:ext cx="139700" cy="139700"/>
            </a:xfrm>
            <a:custGeom>
              <a:avLst/>
              <a:gdLst>
                <a:gd name="T0" fmla="*/ 2147483647 w 1943"/>
                <a:gd name="T1" fmla="*/ 2147483647 h 1928"/>
                <a:gd name="T2" fmla="*/ 2147483647 w 1943"/>
                <a:gd name="T3" fmla="*/ 2147483647 h 1928"/>
                <a:gd name="T4" fmla="*/ 2147483647 w 1943"/>
                <a:gd name="T5" fmla="*/ 2147483647 h 1928"/>
                <a:gd name="T6" fmla="*/ 2147483647 w 1943"/>
                <a:gd name="T7" fmla="*/ 2147483647 h 1928"/>
                <a:gd name="T8" fmla="*/ 2147483647 w 1943"/>
                <a:gd name="T9" fmla="*/ 2147483647 h 1928"/>
                <a:gd name="T10" fmla="*/ 2147483647 w 1943"/>
                <a:gd name="T11" fmla="*/ 2147483647 h 1928"/>
                <a:gd name="T12" fmla="*/ 2147483647 w 1943"/>
                <a:gd name="T13" fmla="*/ 2147483647 h 1928"/>
                <a:gd name="T14" fmla="*/ 2147483647 w 1943"/>
                <a:gd name="T15" fmla="*/ 2147483647 h 1928"/>
                <a:gd name="T16" fmla="*/ 2147483647 w 1943"/>
                <a:gd name="T17" fmla="*/ 2147483647 h 1928"/>
                <a:gd name="T18" fmla="*/ 2147483647 w 1943"/>
                <a:gd name="T19" fmla="*/ 2147483647 h 1928"/>
                <a:gd name="T20" fmla="*/ 2147483647 w 1943"/>
                <a:gd name="T21" fmla="*/ 2147483647 h 1928"/>
                <a:gd name="T22" fmla="*/ 2147483647 w 1943"/>
                <a:gd name="T23" fmla="*/ 2147483647 h 1928"/>
                <a:gd name="T24" fmla="*/ 2147483647 w 1943"/>
                <a:gd name="T25" fmla="*/ 2147483647 h 1928"/>
                <a:gd name="T26" fmla="*/ 2147483647 w 1943"/>
                <a:gd name="T27" fmla="*/ 2147483647 h 1928"/>
                <a:gd name="T28" fmla="*/ 2147483647 w 1943"/>
                <a:gd name="T29" fmla="*/ 2147483647 h 1928"/>
                <a:gd name="T30" fmla="*/ 2147483647 w 1943"/>
                <a:gd name="T31" fmla="*/ 2147483647 h 1928"/>
                <a:gd name="T32" fmla="*/ 2147483647 w 1943"/>
                <a:gd name="T33" fmla="*/ 2147483647 h 1928"/>
                <a:gd name="T34" fmla="*/ 2147483647 w 1943"/>
                <a:gd name="T35" fmla="*/ 2147483647 h 1928"/>
                <a:gd name="T36" fmla="*/ 2147483647 w 1943"/>
                <a:gd name="T37" fmla="*/ 2147483647 h 1928"/>
                <a:gd name="T38" fmla="*/ 2147483647 w 1943"/>
                <a:gd name="T39" fmla="*/ 2147483647 h 1928"/>
                <a:gd name="T40" fmla="*/ 2147483647 w 1943"/>
                <a:gd name="T41" fmla="*/ 2147483647 h 1928"/>
                <a:gd name="T42" fmla="*/ 2147483647 w 1943"/>
                <a:gd name="T43" fmla="*/ 2147483647 h 1928"/>
                <a:gd name="T44" fmla="*/ 2147483647 w 1943"/>
                <a:gd name="T45" fmla="*/ 2147483647 h 1928"/>
                <a:gd name="T46" fmla="*/ 2147483647 w 1943"/>
                <a:gd name="T47" fmla="*/ 2147483647 h 1928"/>
                <a:gd name="T48" fmla="*/ 2147483647 w 1943"/>
                <a:gd name="T49" fmla="*/ 2147483647 h 1928"/>
                <a:gd name="T50" fmla="*/ 2147483647 w 1943"/>
                <a:gd name="T51" fmla="*/ 2147483647 h 1928"/>
                <a:gd name="T52" fmla="*/ 2147483647 w 1943"/>
                <a:gd name="T53" fmla="*/ 2147483647 h 1928"/>
                <a:gd name="T54" fmla="*/ 2147483647 w 1943"/>
                <a:gd name="T55" fmla="*/ 2147483647 h 1928"/>
                <a:gd name="T56" fmla="*/ 2147483647 w 1943"/>
                <a:gd name="T57" fmla="*/ 2147483647 h 1928"/>
                <a:gd name="T58" fmla="*/ 2147483647 w 1943"/>
                <a:gd name="T59" fmla="*/ 2147483647 h 1928"/>
                <a:gd name="T60" fmla="*/ 2147483647 w 1943"/>
                <a:gd name="T61" fmla="*/ 2147483647 h 1928"/>
                <a:gd name="T62" fmla="*/ 2147483647 w 1943"/>
                <a:gd name="T63" fmla="*/ 2147483647 h 1928"/>
                <a:gd name="T64" fmla="*/ 2147483647 w 1943"/>
                <a:gd name="T65" fmla="*/ 2147483647 h 1928"/>
                <a:gd name="T66" fmla="*/ 2147483647 w 1943"/>
                <a:gd name="T67" fmla="*/ 2147483647 h 1928"/>
                <a:gd name="T68" fmla="*/ 2147483647 w 1943"/>
                <a:gd name="T69" fmla="*/ 2147483647 h 1928"/>
                <a:gd name="T70" fmla="*/ 2147483647 w 1943"/>
                <a:gd name="T71" fmla="*/ 2147483647 h 1928"/>
                <a:gd name="T72" fmla="*/ 2147483647 w 1943"/>
                <a:gd name="T73" fmla="*/ 2147483647 h 1928"/>
                <a:gd name="T74" fmla="*/ 2147483647 w 1943"/>
                <a:gd name="T75" fmla="*/ 2147483647 h 1928"/>
                <a:gd name="T76" fmla="*/ 2147483647 w 1943"/>
                <a:gd name="T77" fmla="*/ 2147483647 h 1928"/>
                <a:gd name="T78" fmla="*/ 2147483647 w 1943"/>
                <a:gd name="T79" fmla="*/ 2147483647 h 1928"/>
                <a:gd name="T80" fmla="*/ 2147483647 w 1943"/>
                <a:gd name="T81" fmla="*/ 2147483647 h 1928"/>
                <a:gd name="T82" fmla="*/ 2147483647 w 1943"/>
                <a:gd name="T83" fmla="*/ 2147483647 h 1928"/>
                <a:gd name="T84" fmla="*/ 2147483647 w 1943"/>
                <a:gd name="T85" fmla="*/ 2147483647 h 1928"/>
                <a:gd name="T86" fmla="*/ 2147483647 w 1943"/>
                <a:gd name="T87" fmla="*/ 2147483647 h 1928"/>
                <a:gd name="T88" fmla="*/ 2147483647 w 1943"/>
                <a:gd name="T89" fmla="*/ 2147483647 h 1928"/>
                <a:gd name="T90" fmla="*/ 2147483647 w 1943"/>
                <a:gd name="T91" fmla="*/ 2147483647 h 1928"/>
                <a:gd name="T92" fmla="*/ 2147483647 w 1943"/>
                <a:gd name="T93" fmla="*/ 2147483647 h 1928"/>
                <a:gd name="T94" fmla="*/ 2147483647 w 1943"/>
                <a:gd name="T95" fmla="*/ 2147483647 h 1928"/>
                <a:gd name="T96" fmla="*/ 2147483647 w 1943"/>
                <a:gd name="T97" fmla="*/ 2147483647 h 1928"/>
                <a:gd name="T98" fmla="*/ 2147483647 w 1943"/>
                <a:gd name="T99" fmla="*/ 2147483647 h 1928"/>
                <a:gd name="T100" fmla="*/ 2147483647 w 1943"/>
                <a:gd name="T101" fmla="*/ 2147483647 h 1928"/>
                <a:gd name="T102" fmla="*/ 2147483647 w 1943"/>
                <a:gd name="T103" fmla="*/ 2147483647 h 1928"/>
                <a:gd name="T104" fmla="*/ 2147483647 w 1943"/>
                <a:gd name="T105" fmla="*/ 2147483647 h 1928"/>
                <a:gd name="T106" fmla="*/ 2147483647 w 1943"/>
                <a:gd name="T107" fmla="*/ 2147483647 h 1928"/>
                <a:gd name="T108" fmla="*/ 2147483647 w 1943"/>
                <a:gd name="T109" fmla="*/ 2147483647 h 1928"/>
                <a:gd name="T110" fmla="*/ 2147483647 w 1943"/>
                <a:gd name="T111" fmla="*/ 2147483647 h 19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43"/>
                <a:gd name="T169" fmla="*/ 0 h 1928"/>
                <a:gd name="T170" fmla="*/ 1943 w 1943"/>
                <a:gd name="T171" fmla="*/ 1928 h 192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43" h="1928">
                  <a:moveTo>
                    <a:pt x="970" y="1696"/>
                  </a:moveTo>
                  <a:lnTo>
                    <a:pt x="1007" y="1696"/>
                  </a:lnTo>
                  <a:lnTo>
                    <a:pt x="1042" y="1693"/>
                  </a:lnTo>
                  <a:lnTo>
                    <a:pt x="1077" y="1689"/>
                  </a:lnTo>
                  <a:lnTo>
                    <a:pt x="1113" y="1684"/>
                  </a:lnTo>
                  <a:lnTo>
                    <a:pt x="1146" y="1675"/>
                  </a:lnTo>
                  <a:lnTo>
                    <a:pt x="1179" y="1667"/>
                  </a:lnTo>
                  <a:lnTo>
                    <a:pt x="1211" y="1656"/>
                  </a:lnTo>
                  <a:lnTo>
                    <a:pt x="1243" y="1644"/>
                  </a:lnTo>
                  <a:lnTo>
                    <a:pt x="1274" y="1629"/>
                  </a:lnTo>
                  <a:lnTo>
                    <a:pt x="1304" y="1614"/>
                  </a:lnTo>
                  <a:lnTo>
                    <a:pt x="1332" y="1596"/>
                  </a:lnTo>
                  <a:lnTo>
                    <a:pt x="1361" y="1577"/>
                  </a:lnTo>
                  <a:lnTo>
                    <a:pt x="1389" y="1556"/>
                  </a:lnTo>
                  <a:lnTo>
                    <a:pt x="1417" y="1534"/>
                  </a:lnTo>
                  <a:lnTo>
                    <a:pt x="1444" y="1510"/>
                  </a:lnTo>
                  <a:lnTo>
                    <a:pt x="1470" y="1484"/>
                  </a:lnTo>
                  <a:lnTo>
                    <a:pt x="1495" y="1457"/>
                  </a:lnTo>
                  <a:lnTo>
                    <a:pt x="1517" y="1429"/>
                  </a:lnTo>
                  <a:lnTo>
                    <a:pt x="1539" y="1402"/>
                  </a:lnTo>
                  <a:lnTo>
                    <a:pt x="1559" y="1373"/>
                  </a:lnTo>
                  <a:lnTo>
                    <a:pt x="1577" y="1343"/>
                  </a:lnTo>
                  <a:lnTo>
                    <a:pt x="1595" y="1312"/>
                  </a:lnTo>
                  <a:lnTo>
                    <a:pt x="1609" y="1281"/>
                  </a:lnTo>
                  <a:lnTo>
                    <a:pt x="1623" y="1248"/>
                  </a:lnTo>
                  <a:lnTo>
                    <a:pt x="1635" y="1215"/>
                  </a:lnTo>
                  <a:lnTo>
                    <a:pt x="1645" y="1182"/>
                  </a:lnTo>
                  <a:lnTo>
                    <a:pt x="1655" y="1147"/>
                  </a:lnTo>
                  <a:lnTo>
                    <a:pt x="1661" y="1112"/>
                  </a:lnTo>
                  <a:lnTo>
                    <a:pt x="1667" y="1076"/>
                  </a:lnTo>
                  <a:lnTo>
                    <a:pt x="1671" y="1040"/>
                  </a:lnTo>
                  <a:lnTo>
                    <a:pt x="1673" y="1003"/>
                  </a:lnTo>
                  <a:lnTo>
                    <a:pt x="1674" y="964"/>
                  </a:lnTo>
                  <a:lnTo>
                    <a:pt x="1673" y="926"/>
                  </a:lnTo>
                  <a:lnTo>
                    <a:pt x="1671" y="888"/>
                  </a:lnTo>
                  <a:lnTo>
                    <a:pt x="1667" y="851"/>
                  </a:lnTo>
                  <a:lnTo>
                    <a:pt x="1661" y="815"/>
                  </a:lnTo>
                  <a:lnTo>
                    <a:pt x="1655" y="780"/>
                  </a:lnTo>
                  <a:lnTo>
                    <a:pt x="1645" y="745"/>
                  </a:lnTo>
                  <a:lnTo>
                    <a:pt x="1635" y="711"/>
                  </a:lnTo>
                  <a:lnTo>
                    <a:pt x="1624" y="678"/>
                  </a:lnTo>
                  <a:lnTo>
                    <a:pt x="1609" y="646"/>
                  </a:lnTo>
                  <a:lnTo>
                    <a:pt x="1595" y="615"/>
                  </a:lnTo>
                  <a:lnTo>
                    <a:pt x="1578" y="585"/>
                  </a:lnTo>
                  <a:lnTo>
                    <a:pt x="1560" y="555"/>
                  </a:lnTo>
                  <a:lnTo>
                    <a:pt x="1540" y="526"/>
                  </a:lnTo>
                  <a:lnTo>
                    <a:pt x="1518" y="497"/>
                  </a:lnTo>
                  <a:lnTo>
                    <a:pt x="1495" y="469"/>
                  </a:lnTo>
                  <a:lnTo>
                    <a:pt x="1471" y="443"/>
                  </a:lnTo>
                  <a:lnTo>
                    <a:pt x="1444" y="417"/>
                  </a:lnTo>
                  <a:lnTo>
                    <a:pt x="1418" y="393"/>
                  </a:lnTo>
                  <a:lnTo>
                    <a:pt x="1390" y="372"/>
                  </a:lnTo>
                  <a:lnTo>
                    <a:pt x="1362" y="350"/>
                  </a:lnTo>
                  <a:lnTo>
                    <a:pt x="1334" y="331"/>
                  </a:lnTo>
                  <a:lnTo>
                    <a:pt x="1305" y="314"/>
                  </a:lnTo>
                  <a:lnTo>
                    <a:pt x="1275" y="298"/>
                  </a:lnTo>
                  <a:lnTo>
                    <a:pt x="1244" y="284"/>
                  </a:lnTo>
                  <a:lnTo>
                    <a:pt x="1212" y="272"/>
                  </a:lnTo>
                  <a:lnTo>
                    <a:pt x="1180" y="261"/>
                  </a:lnTo>
                  <a:lnTo>
                    <a:pt x="1147" y="252"/>
                  </a:lnTo>
                  <a:lnTo>
                    <a:pt x="1113" y="244"/>
                  </a:lnTo>
                  <a:lnTo>
                    <a:pt x="1078" y="239"/>
                  </a:lnTo>
                  <a:lnTo>
                    <a:pt x="1043" y="235"/>
                  </a:lnTo>
                  <a:lnTo>
                    <a:pt x="1007" y="232"/>
                  </a:lnTo>
                  <a:lnTo>
                    <a:pt x="970" y="232"/>
                  </a:lnTo>
                  <a:lnTo>
                    <a:pt x="934" y="232"/>
                  </a:lnTo>
                  <a:lnTo>
                    <a:pt x="898" y="235"/>
                  </a:lnTo>
                  <a:lnTo>
                    <a:pt x="863" y="239"/>
                  </a:lnTo>
                  <a:lnTo>
                    <a:pt x="829" y="244"/>
                  </a:lnTo>
                  <a:lnTo>
                    <a:pt x="794" y="252"/>
                  </a:lnTo>
                  <a:lnTo>
                    <a:pt x="762" y="261"/>
                  </a:lnTo>
                  <a:lnTo>
                    <a:pt x="729" y="272"/>
                  </a:lnTo>
                  <a:lnTo>
                    <a:pt x="698" y="284"/>
                  </a:lnTo>
                  <a:lnTo>
                    <a:pt x="667" y="298"/>
                  </a:lnTo>
                  <a:lnTo>
                    <a:pt x="638" y="314"/>
                  </a:lnTo>
                  <a:lnTo>
                    <a:pt x="609" y="331"/>
                  </a:lnTo>
                  <a:lnTo>
                    <a:pt x="580" y="350"/>
                  </a:lnTo>
                  <a:lnTo>
                    <a:pt x="552" y="372"/>
                  </a:lnTo>
                  <a:lnTo>
                    <a:pt x="525" y="393"/>
                  </a:lnTo>
                  <a:lnTo>
                    <a:pt x="498" y="417"/>
                  </a:lnTo>
                  <a:lnTo>
                    <a:pt x="472" y="443"/>
                  </a:lnTo>
                  <a:lnTo>
                    <a:pt x="448" y="469"/>
                  </a:lnTo>
                  <a:lnTo>
                    <a:pt x="425" y="497"/>
                  </a:lnTo>
                  <a:lnTo>
                    <a:pt x="403" y="526"/>
                  </a:lnTo>
                  <a:lnTo>
                    <a:pt x="384" y="555"/>
                  </a:lnTo>
                  <a:lnTo>
                    <a:pt x="365" y="585"/>
                  </a:lnTo>
                  <a:lnTo>
                    <a:pt x="348" y="615"/>
                  </a:lnTo>
                  <a:lnTo>
                    <a:pt x="333" y="646"/>
                  </a:lnTo>
                  <a:lnTo>
                    <a:pt x="319" y="678"/>
                  </a:lnTo>
                  <a:lnTo>
                    <a:pt x="307" y="711"/>
                  </a:lnTo>
                  <a:lnTo>
                    <a:pt x="297" y="745"/>
                  </a:lnTo>
                  <a:lnTo>
                    <a:pt x="289" y="780"/>
                  </a:lnTo>
                  <a:lnTo>
                    <a:pt x="281" y="815"/>
                  </a:lnTo>
                  <a:lnTo>
                    <a:pt x="276" y="851"/>
                  </a:lnTo>
                  <a:lnTo>
                    <a:pt x="272" y="888"/>
                  </a:lnTo>
                  <a:lnTo>
                    <a:pt x="269" y="926"/>
                  </a:lnTo>
                  <a:lnTo>
                    <a:pt x="269" y="964"/>
                  </a:lnTo>
                  <a:lnTo>
                    <a:pt x="269" y="1003"/>
                  </a:lnTo>
                  <a:lnTo>
                    <a:pt x="272" y="1040"/>
                  </a:lnTo>
                  <a:lnTo>
                    <a:pt x="276" y="1076"/>
                  </a:lnTo>
                  <a:lnTo>
                    <a:pt x="281" y="1112"/>
                  </a:lnTo>
                  <a:lnTo>
                    <a:pt x="289" y="1147"/>
                  </a:lnTo>
                  <a:lnTo>
                    <a:pt x="297" y="1182"/>
                  </a:lnTo>
                  <a:lnTo>
                    <a:pt x="307" y="1215"/>
                  </a:lnTo>
                  <a:lnTo>
                    <a:pt x="319" y="1248"/>
                  </a:lnTo>
                  <a:lnTo>
                    <a:pt x="333" y="1281"/>
                  </a:lnTo>
                  <a:lnTo>
                    <a:pt x="348" y="1312"/>
                  </a:lnTo>
                  <a:lnTo>
                    <a:pt x="356" y="1328"/>
                  </a:lnTo>
                  <a:lnTo>
                    <a:pt x="365" y="1343"/>
                  </a:lnTo>
                  <a:lnTo>
                    <a:pt x="373" y="1357"/>
                  </a:lnTo>
                  <a:lnTo>
                    <a:pt x="384" y="1373"/>
                  </a:lnTo>
                  <a:lnTo>
                    <a:pt x="403" y="1402"/>
                  </a:lnTo>
                  <a:lnTo>
                    <a:pt x="425" y="1429"/>
                  </a:lnTo>
                  <a:lnTo>
                    <a:pt x="448" y="1457"/>
                  </a:lnTo>
                  <a:lnTo>
                    <a:pt x="472" y="1484"/>
                  </a:lnTo>
                  <a:lnTo>
                    <a:pt x="498" y="1510"/>
                  </a:lnTo>
                  <a:lnTo>
                    <a:pt x="525" y="1534"/>
                  </a:lnTo>
                  <a:lnTo>
                    <a:pt x="552" y="1556"/>
                  </a:lnTo>
                  <a:lnTo>
                    <a:pt x="580" y="1577"/>
                  </a:lnTo>
                  <a:lnTo>
                    <a:pt x="609" y="1596"/>
                  </a:lnTo>
                  <a:lnTo>
                    <a:pt x="638" y="1614"/>
                  </a:lnTo>
                  <a:lnTo>
                    <a:pt x="652" y="1622"/>
                  </a:lnTo>
                  <a:lnTo>
                    <a:pt x="667" y="1629"/>
                  </a:lnTo>
                  <a:lnTo>
                    <a:pt x="683" y="1636"/>
                  </a:lnTo>
                  <a:lnTo>
                    <a:pt x="698" y="1644"/>
                  </a:lnTo>
                  <a:lnTo>
                    <a:pt x="714" y="1650"/>
                  </a:lnTo>
                  <a:lnTo>
                    <a:pt x="729" y="1656"/>
                  </a:lnTo>
                  <a:lnTo>
                    <a:pt x="746" y="1662"/>
                  </a:lnTo>
                  <a:lnTo>
                    <a:pt x="762" y="1667"/>
                  </a:lnTo>
                  <a:lnTo>
                    <a:pt x="794" y="1675"/>
                  </a:lnTo>
                  <a:lnTo>
                    <a:pt x="829" y="1684"/>
                  </a:lnTo>
                  <a:lnTo>
                    <a:pt x="863" y="1689"/>
                  </a:lnTo>
                  <a:lnTo>
                    <a:pt x="898" y="1693"/>
                  </a:lnTo>
                  <a:lnTo>
                    <a:pt x="934" y="1696"/>
                  </a:lnTo>
                  <a:lnTo>
                    <a:pt x="970" y="1696"/>
                  </a:lnTo>
                  <a:close/>
                  <a:moveTo>
                    <a:pt x="962" y="1928"/>
                  </a:moveTo>
                  <a:lnTo>
                    <a:pt x="938" y="1928"/>
                  </a:lnTo>
                  <a:lnTo>
                    <a:pt x="914" y="1927"/>
                  </a:lnTo>
                  <a:lnTo>
                    <a:pt x="891" y="1925"/>
                  </a:lnTo>
                  <a:lnTo>
                    <a:pt x="868" y="1923"/>
                  </a:lnTo>
                  <a:lnTo>
                    <a:pt x="844" y="1920"/>
                  </a:lnTo>
                  <a:lnTo>
                    <a:pt x="820" y="1917"/>
                  </a:lnTo>
                  <a:lnTo>
                    <a:pt x="798" y="1913"/>
                  </a:lnTo>
                  <a:lnTo>
                    <a:pt x="775" y="1909"/>
                  </a:lnTo>
                  <a:lnTo>
                    <a:pt x="751" y="1904"/>
                  </a:lnTo>
                  <a:lnTo>
                    <a:pt x="728" y="1899"/>
                  </a:lnTo>
                  <a:lnTo>
                    <a:pt x="707" y="1892"/>
                  </a:lnTo>
                  <a:lnTo>
                    <a:pt x="684" y="1885"/>
                  </a:lnTo>
                  <a:lnTo>
                    <a:pt x="661" y="1878"/>
                  </a:lnTo>
                  <a:lnTo>
                    <a:pt x="640" y="1870"/>
                  </a:lnTo>
                  <a:lnTo>
                    <a:pt x="617" y="1862"/>
                  </a:lnTo>
                  <a:lnTo>
                    <a:pt x="595" y="1852"/>
                  </a:lnTo>
                  <a:lnTo>
                    <a:pt x="574" y="1843"/>
                  </a:lnTo>
                  <a:lnTo>
                    <a:pt x="552" y="1833"/>
                  </a:lnTo>
                  <a:lnTo>
                    <a:pt x="530" y="1822"/>
                  </a:lnTo>
                  <a:lnTo>
                    <a:pt x="509" y="1810"/>
                  </a:lnTo>
                  <a:lnTo>
                    <a:pt x="488" y="1799"/>
                  </a:lnTo>
                  <a:lnTo>
                    <a:pt x="468" y="1787"/>
                  </a:lnTo>
                  <a:lnTo>
                    <a:pt x="448" y="1774"/>
                  </a:lnTo>
                  <a:lnTo>
                    <a:pt x="428" y="1761"/>
                  </a:lnTo>
                  <a:lnTo>
                    <a:pt x="407" y="1747"/>
                  </a:lnTo>
                  <a:lnTo>
                    <a:pt x="388" y="1733"/>
                  </a:lnTo>
                  <a:lnTo>
                    <a:pt x="369" y="1718"/>
                  </a:lnTo>
                  <a:lnTo>
                    <a:pt x="349" y="1702"/>
                  </a:lnTo>
                  <a:lnTo>
                    <a:pt x="331" y="1687"/>
                  </a:lnTo>
                  <a:lnTo>
                    <a:pt x="312" y="1670"/>
                  </a:lnTo>
                  <a:lnTo>
                    <a:pt x="295" y="1654"/>
                  </a:lnTo>
                  <a:lnTo>
                    <a:pt x="276" y="1636"/>
                  </a:lnTo>
                  <a:lnTo>
                    <a:pt x="260" y="1620"/>
                  </a:lnTo>
                  <a:lnTo>
                    <a:pt x="243" y="1602"/>
                  </a:lnTo>
                  <a:lnTo>
                    <a:pt x="228" y="1585"/>
                  </a:lnTo>
                  <a:lnTo>
                    <a:pt x="212" y="1567"/>
                  </a:lnTo>
                  <a:lnTo>
                    <a:pt x="198" y="1550"/>
                  </a:lnTo>
                  <a:lnTo>
                    <a:pt x="184" y="1531"/>
                  </a:lnTo>
                  <a:lnTo>
                    <a:pt x="170" y="1513"/>
                  </a:lnTo>
                  <a:lnTo>
                    <a:pt x="157" y="1493"/>
                  </a:lnTo>
                  <a:lnTo>
                    <a:pt x="145" y="1475"/>
                  </a:lnTo>
                  <a:lnTo>
                    <a:pt x="133" y="1455"/>
                  </a:lnTo>
                  <a:lnTo>
                    <a:pt x="121" y="1435"/>
                  </a:lnTo>
                  <a:lnTo>
                    <a:pt x="110" y="1415"/>
                  </a:lnTo>
                  <a:lnTo>
                    <a:pt x="100" y="1394"/>
                  </a:lnTo>
                  <a:lnTo>
                    <a:pt x="89" y="1373"/>
                  </a:lnTo>
                  <a:lnTo>
                    <a:pt x="80" y="1352"/>
                  </a:lnTo>
                  <a:lnTo>
                    <a:pt x="71" y="1331"/>
                  </a:lnTo>
                  <a:lnTo>
                    <a:pt x="62" y="1309"/>
                  </a:lnTo>
                  <a:lnTo>
                    <a:pt x="54" y="1287"/>
                  </a:lnTo>
                  <a:lnTo>
                    <a:pt x="47" y="1265"/>
                  </a:lnTo>
                  <a:lnTo>
                    <a:pt x="40" y="1243"/>
                  </a:lnTo>
                  <a:lnTo>
                    <a:pt x="33" y="1221"/>
                  </a:lnTo>
                  <a:lnTo>
                    <a:pt x="27" y="1198"/>
                  </a:lnTo>
                  <a:lnTo>
                    <a:pt x="22" y="1175"/>
                  </a:lnTo>
                  <a:lnTo>
                    <a:pt x="18" y="1152"/>
                  </a:lnTo>
                  <a:lnTo>
                    <a:pt x="13" y="1129"/>
                  </a:lnTo>
                  <a:lnTo>
                    <a:pt x="10" y="1105"/>
                  </a:lnTo>
                  <a:lnTo>
                    <a:pt x="7" y="1082"/>
                  </a:lnTo>
                  <a:lnTo>
                    <a:pt x="5" y="1058"/>
                  </a:lnTo>
                  <a:lnTo>
                    <a:pt x="2" y="1034"/>
                  </a:lnTo>
                  <a:lnTo>
                    <a:pt x="1" y="1010"/>
                  </a:lnTo>
                  <a:lnTo>
                    <a:pt x="0" y="985"/>
                  </a:lnTo>
                  <a:lnTo>
                    <a:pt x="0" y="960"/>
                  </a:lnTo>
                  <a:lnTo>
                    <a:pt x="0" y="937"/>
                  </a:lnTo>
                  <a:lnTo>
                    <a:pt x="1" y="913"/>
                  </a:lnTo>
                  <a:lnTo>
                    <a:pt x="2" y="888"/>
                  </a:lnTo>
                  <a:lnTo>
                    <a:pt x="5" y="864"/>
                  </a:lnTo>
                  <a:lnTo>
                    <a:pt x="7" y="841"/>
                  </a:lnTo>
                  <a:lnTo>
                    <a:pt x="10" y="817"/>
                  </a:lnTo>
                  <a:lnTo>
                    <a:pt x="14" y="794"/>
                  </a:lnTo>
                  <a:lnTo>
                    <a:pt x="18" y="771"/>
                  </a:lnTo>
                  <a:lnTo>
                    <a:pt x="23" y="748"/>
                  </a:lnTo>
                  <a:lnTo>
                    <a:pt x="28" y="726"/>
                  </a:lnTo>
                  <a:lnTo>
                    <a:pt x="34" y="703"/>
                  </a:lnTo>
                  <a:lnTo>
                    <a:pt x="41" y="680"/>
                  </a:lnTo>
                  <a:lnTo>
                    <a:pt x="48" y="658"/>
                  </a:lnTo>
                  <a:lnTo>
                    <a:pt x="55" y="635"/>
                  </a:lnTo>
                  <a:lnTo>
                    <a:pt x="63" y="613"/>
                  </a:lnTo>
                  <a:lnTo>
                    <a:pt x="73" y="591"/>
                  </a:lnTo>
                  <a:lnTo>
                    <a:pt x="82" y="569"/>
                  </a:lnTo>
                  <a:lnTo>
                    <a:pt x="91" y="548"/>
                  </a:lnTo>
                  <a:lnTo>
                    <a:pt x="102" y="527"/>
                  </a:lnTo>
                  <a:lnTo>
                    <a:pt x="113" y="506"/>
                  </a:lnTo>
                  <a:lnTo>
                    <a:pt x="124" y="486"/>
                  </a:lnTo>
                  <a:lnTo>
                    <a:pt x="136" y="465"/>
                  </a:lnTo>
                  <a:lnTo>
                    <a:pt x="148" y="446"/>
                  </a:lnTo>
                  <a:lnTo>
                    <a:pt x="160" y="426"/>
                  </a:lnTo>
                  <a:lnTo>
                    <a:pt x="174" y="407"/>
                  </a:lnTo>
                  <a:lnTo>
                    <a:pt x="187" y="388"/>
                  </a:lnTo>
                  <a:lnTo>
                    <a:pt x="202" y="369"/>
                  </a:lnTo>
                  <a:lnTo>
                    <a:pt x="216" y="351"/>
                  </a:lnTo>
                  <a:lnTo>
                    <a:pt x="232" y="333"/>
                  </a:lnTo>
                  <a:lnTo>
                    <a:pt x="247" y="316"/>
                  </a:lnTo>
                  <a:lnTo>
                    <a:pt x="264" y="298"/>
                  </a:lnTo>
                  <a:lnTo>
                    <a:pt x="280" y="281"/>
                  </a:lnTo>
                  <a:lnTo>
                    <a:pt x="298" y="265"/>
                  </a:lnTo>
                  <a:lnTo>
                    <a:pt x="315" y="248"/>
                  </a:lnTo>
                  <a:lnTo>
                    <a:pt x="333" y="233"/>
                  </a:lnTo>
                  <a:lnTo>
                    <a:pt x="351" y="217"/>
                  </a:lnTo>
                  <a:lnTo>
                    <a:pt x="370" y="202"/>
                  </a:lnTo>
                  <a:lnTo>
                    <a:pt x="389" y="188"/>
                  </a:lnTo>
                  <a:lnTo>
                    <a:pt x="407" y="174"/>
                  </a:lnTo>
                  <a:lnTo>
                    <a:pt x="427" y="161"/>
                  </a:lnTo>
                  <a:lnTo>
                    <a:pt x="446" y="148"/>
                  </a:lnTo>
                  <a:lnTo>
                    <a:pt x="467" y="136"/>
                  </a:lnTo>
                  <a:lnTo>
                    <a:pt x="487" y="124"/>
                  </a:lnTo>
                  <a:lnTo>
                    <a:pt x="507" y="112"/>
                  </a:lnTo>
                  <a:lnTo>
                    <a:pt x="528" y="102"/>
                  </a:lnTo>
                  <a:lnTo>
                    <a:pt x="550" y="92"/>
                  </a:lnTo>
                  <a:lnTo>
                    <a:pt x="571" y="81"/>
                  </a:lnTo>
                  <a:lnTo>
                    <a:pt x="593" y="72"/>
                  </a:lnTo>
                  <a:lnTo>
                    <a:pt x="615" y="64"/>
                  </a:lnTo>
                  <a:lnTo>
                    <a:pt x="638" y="56"/>
                  </a:lnTo>
                  <a:lnTo>
                    <a:pt x="659" y="47"/>
                  </a:lnTo>
                  <a:lnTo>
                    <a:pt x="682" y="40"/>
                  </a:lnTo>
                  <a:lnTo>
                    <a:pt x="705" y="34"/>
                  </a:lnTo>
                  <a:lnTo>
                    <a:pt x="727" y="28"/>
                  </a:lnTo>
                  <a:lnTo>
                    <a:pt x="750" y="23"/>
                  </a:lnTo>
                  <a:lnTo>
                    <a:pt x="773" y="18"/>
                  </a:lnTo>
                  <a:lnTo>
                    <a:pt x="797" y="13"/>
                  </a:lnTo>
                  <a:lnTo>
                    <a:pt x="819" y="10"/>
                  </a:lnTo>
                  <a:lnTo>
                    <a:pt x="843" y="7"/>
                  </a:lnTo>
                  <a:lnTo>
                    <a:pt x="867" y="4"/>
                  </a:lnTo>
                  <a:lnTo>
                    <a:pt x="891" y="2"/>
                  </a:lnTo>
                  <a:lnTo>
                    <a:pt x="914" y="1"/>
                  </a:lnTo>
                  <a:lnTo>
                    <a:pt x="938" y="0"/>
                  </a:lnTo>
                  <a:lnTo>
                    <a:pt x="962" y="0"/>
                  </a:lnTo>
                  <a:lnTo>
                    <a:pt x="987" y="0"/>
                  </a:lnTo>
                  <a:lnTo>
                    <a:pt x="1011" y="1"/>
                  </a:lnTo>
                  <a:lnTo>
                    <a:pt x="1035" y="2"/>
                  </a:lnTo>
                  <a:lnTo>
                    <a:pt x="1060" y="4"/>
                  </a:lnTo>
                  <a:lnTo>
                    <a:pt x="1084" y="7"/>
                  </a:lnTo>
                  <a:lnTo>
                    <a:pt x="1107" y="10"/>
                  </a:lnTo>
                  <a:lnTo>
                    <a:pt x="1131" y="13"/>
                  </a:lnTo>
                  <a:lnTo>
                    <a:pt x="1155" y="18"/>
                  </a:lnTo>
                  <a:lnTo>
                    <a:pt x="1179" y="23"/>
                  </a:lnTo>
                  <a:lnTo>
                    <a:pt x="1202" y="28"/>
                  </a:lnTo>
                  <a:lnTo>
                    <a:pt x="1225" y="34"/>
                  </a:lnTo>
                  <a:lnTo>
                    <a:pt x="1248" y="40"/>
                  </a:lnTo>
                  <a:lnTo>
                    <a:pt x="1271" y="47"/>
                  </a:lnTo>
                  <a:lnTo>
                    <a:pt x="1293" y="56"/>
                  </a:lnTo>
                  <a:lnTo>
                    <a:pt x="1316" y="64"/>
                  </a:lnTo>
                  <a:lnTo>
                    <a:pt x="1339" y="72"/>
                  </a:lnTo>
                  <a:lnTo>
                    <a:pt x="1360" y="81"/>
                  </a:lnTo>
                  <a:lnTo>
                    <a:pt x="1383" y="92"/>
                  </a:lnTo>
                  <a:lnTo>
                    <a:pt x="1404" y="102"/>
                  </a:lnTo>
                  <a:lnTo>
                    <a:pt x="1425" y="112"/>
                  </a:lnTo>
                  <a:lnTo>
                    <a:pt x="1446" y="124"/>
                  </a:lnTo>
                  <a:lnTo>
                    <a:pt x="1467" y="136"/>
                  </a:lnTo>
                  <a:lnTo>
                    <a:pt x="1487" y="148"/>
                  </a:lnTo>
                  <a:lnTo>
                    <a:pt x="1507" y="161"/>
                  </a:lnTo>
                  <a:lnTo>
                    <a:pt x="1527" y="174"/>
                  </a:lnTo>
                  <a:lnTo>
                    <a:pt x="1546" y="188"/>
                  </a:lnTo>
                  <a:lnTo>
                    <a:pt x="1565" y="202"/>
                  </a:lnTo>
                  <a:lnTo>
                    <a:pt x="1584" y="217"/>
                  </a:lnTo>
                  <a:lnTo>
                    <a:pt x="1602" y="233"/>
                  </a:lnTo>
                  <a:lnTo>
                    <a:pt x="1621" y="248"/>
                  </a:lnTo>
                  <a:lnTo>
                    <a:pt x="1639" y="265"/>
                  </a:lnTo>
                  <a:lnTo>
                    <a:pt x="1657" y="281"/>
                  </a:lnTo>
                  <a:lnTo>
                    <a:pt x="1673" y="298"/>
                  </a:lnTo>
                  <a:lnTo>
                    <a:pt x="1690" y="316"/>
                  </a:lnTo>
                  <a:lnTo>
                    <a:pt x="1706" y="334"/>
                  </a:lnTo>
                  <a:lnTo>
                    <a:pt x="1722" y="352"/>
                  </a:lnTo>
                  <a:lnTo>
                    <a:pt x="1737" y="371"/>
                  </a:lnTo>
                  <a:lnTo>
                    <a:pt x="1752" y="389"/>
                  </a:lnTo>
                  <a:lnTo>
                    <a:pt x="1766" y="409"/>
                  </a:lnTo>
                  <a:lnTo>
                    <a:pt x="1780" y="427"/>
                  </a:lnTo>
                  <a:lnTo>
                    <a:pt x="1792" y="448"/>
                  </a:lnTo>
                  <a:lnTo>
                    <a:pt x="1804" y="467"/>
                  </a:lnTo>
                  <a:lnTo>
                    <a:pt x="1817" y="488"/>
                  </a:lnTo>
                  <a:lnTo>
                    <a:pt x="1828" y="507"/>
                  </a:lnTo>
                  <a:lnTo>
                    <a:pt x="1840" y="529"/>
                  </a:lnTo>
                  <a:lnTo>
                    <a:pt x="1850" y="550"/>
                  </a:lnTo>
                  <a:lnTo>
                    <a:pt x="1860" y="571"/>
                  </a:lnTo>
                  <a:lnTo>
                    <a:pt x="1869" y="593"/>
                  </a:lnTo>
                  <a:lnTo>
                    <a:pt x="1878" y="614"/>
                  </a:lnTo>
                  <a:lnTo>
                    <a:pt x="1886" y="637"/>
                  </a:lnTo>
                  <a:lnTo>
                    <a:pt x="1894" y="660"/>
                  </a:lnTo>
                  <a:lnTo>
                    <a:pt x="1901" y="681"/>
                  </a:lnTo>
                  <a:lnTo>
                    <a:pt x="1908" y="704"/>
                  </a:lnTo>
                  <a:lnTo>
                    <a:pt x="1914" y="727"/>
                  </a:lnTo>
                  <a:lnTo>
                    <a:pt x="1919" y="749"/>
                  </a:lnTo>
                  <a:lnTo>
                    <a:pt x="1924" y="772"/>
                  </a:lnTo>
                  <a:lnTo>
                    <a:pt x="1928" y="796"/>
                  </a:lnTo>
                  <a:lnTo>
                    <a:pt x="1932" y="818"/>
                  </a:lnTo>
                  <a:lnTo>
                    <a:pt x="1936" y="842"/>
                  </a:lnTo>
                  <a:lnTo>
                    <a:pt x="1939" y="866"/>
                  </a:lnTo>
                  <a:lnTo>
                    <a:pt x="1941" y="889"/>
                  </a:lnTo>
                  <a:lnTo>
                    <a:pt x="1942" y="913"/>
                  </a:lnTo>
                  <a:lnTo>
                    <a:pt x="1943" y="937"/>
                  </a:lnTo>
                  <a:lnTo>
                    <a:pt x="1943" y="960"/>
                  </a:lnTo>
                  <a:lnTo>
                    <a:pt x="1943" y="985"/>
                  </a:lnTo>
                  <a:lnTo>
                    <a:pt x="1942" y="1009"/>
                  </a:lnTo>
                  <a:lnTo>
                    <a:pt x="1941" y="1032"/>
                  </a:lnTo>
                  <a:lnTo>
                    <a:pt x="1939" y="1056"/>
                  </a:lnTo>
                  <a:lnTo>
                    <a:pt x="1936" y="1080"/>
                  </a:lnTo>
                  <a:lnTo>
                    <a:pt x="1932" y="1103"/>
                  </a:lnTo>
                  <a:lnTo>
                    <a:pt x="1929" y="1126"/>
                  </a:lnTo>
                  <a:lnTo>
                    <a:pt x="1925" y="1150"/>
                  </a:lnTo>
                  <a:lnTo>
                    <a:pt x="1920" y="1172"/>
                  </a:lnTo>
                  <a:lnTo>
                    <a:pt x="1915" y="1195"/>
                  </a:lnTo>
                  <a:lnTo>
                    <a:pt x="1909" y="1217"/>
                  </a:lnTo>
                  <a:lnTo>
                    <a:pt x="1902" y="1240"/>
                  </a:lnTo>
                  <a:lnTo>
                    <a:pt x="1895" y="1262"/>
                  </a:lnTo>
                  <a:lnTo>
                    <a:pt x="1887" y="1284"/>
                  </a:lnTo>
                  <a:lnTo>
                    <a:pt x="1879" y="1306"/>
                  </a:lnTo>
                  <a:lnTo>
                    <a:pt x="1870" y="1328"/>
                  </a:lnTo>
                  <a:lnTo>
                    <a:pt x="1861" y="1349"/>
                  </a:lnTo>
                  <a:lnTo>
                    <a:pt x="1851" y="1371"/>
                  </a:lnTo>
                  <a:lnTo>
                    <a:pt x="1841" y="1392"/>
                  </a:lnTo>
                  <a:lnTo>
                    <a:pt x="1830" y="1413"/>
                  </a:lnTo>
                  <a:lnTo>
                    <a:pt x="1819" y="1433"/>
                  </a:lnTo>
                  <a:lnTo>
                    <a:pt x="1806" y="1453"/>
                  </a:lnTo>
                  <a:lnTo>
                    <a:pt x="1794" y="1473"/>
                  </a:lnTo>
                  <a:lnTo>
                    <a:pt x="1782" y="1492"/>
                  </a:lnTo>
                  <a:lnTo>
                    <a:pt x="1768" y="1511"/>
                  </a:lnTo>
                  <a:lnTo>
                    <a:pt x="1754" y="1530"/>
                  </a:lnTo>
                  <a:lnTo>
                    <a:pt x="1739" y="1549"/>
                  </a:lnTo>
                  <a:lnTo>
                    <a:pt x="1725" y="1566"/>
                  </a:lnTo>
                  <a:lnTo>
                    <a:pt x="1709" y="1585"/>
                  </a:lnTo>
                  <a:lnTo>
                    <a:pt x="1694" y="1602"/>
                  </a:lnTo>
                  <a:lnTo>
                    <a:pt x="1677" y="1620"/>
                  </a:lnTo>
                  <a:lnTo>
                    <a:pt x="1661" y="1636"/>
                  </a:lnTo>
                  <a:lnTo>
                    <a:pt x="1642" y="1654"/>
                  </a:lnTo>
                  <a:lnTo>
                    <a:pt x="1625" y="1670"/>
                  </a:lnTo>
                  <a:lnTo>
                    <a:pt x="1606" y="1687"/>
                  </a:lnTo>
                  <a:lnTo>
                    <a:pt x="1588" y="1702"/>
                  </a:lnTo>
                  <a:lnTo>
                    <a:pt x="1568" y="1718"/>
                  </a:lnTo>
                  <a:lnTo>
                    <a:pt x="1548" y="1733"/>
                  </a:lnTo>
                  <a:lnTo>
                    <a:pt x="1529" y="1747"/>
                  </a:lnTo>
                  <a:lnTo>
                    <a:pt x="1509" y="1761"/>
                  </a:lnTo>
                  <a:lnTo>
                    <a:pt x="1488" y="1774"/>
                  </a:lnTo>
                  <a:lnTo>
                    <a:pt x="1469" y="1787"/>
                  </a:lnTo>
                  <a:lnTo>
                    <a:pt x="1447" y="1799"/>
                  </a:lnTo>
                  <a:lnTo>
                    <a:pt x="1426" y="1810"/>
                  </a:lnTo>
                  <a:lnTo>
                    <a:pt x="1405" y="1822"/>
                  </a:lnTo>
                  <a:lnTo>
                    <a:pt x="1383" y="1833"/>
                  </a:lnTo>
                  <a:lnTo>
                    <a:pt x="1361" y="1843"/>
                  </a:lnTo>
                  <a:lnTo>
                    <a:pt x="1339" y="1852"/>
                  </a:lnTo>
                  <a:lnTo>
                    <a:pt x="1316" y="1862"/>
                  </a:lnTo>
                  <a:lnTo>
                    <a:pt x="1293" y="1870"/>
                  </a:lnTo>
                  <a:lnTo>
                    <a:pt x="1271" y="1878"/>
                  </a:lnTo>
                  <a:lnTo>
                    <a:pt x="1248" y="1885"/>
                  </a:lnTo>
                  <a:lnTo>
                    <a:pt x="1224" y="1892"/>
                  </a:lnTo>
                  <a:lnTo>
                    <a:pt x="1201" y="1899"/>
                  </a:lnTo>
                  <a:lnTo>
                    <a:pt x="1178" y="1904"/>
                  </a:lnTo>
                  <a:lnTo>
                    <a:pt x="1154" y="1909"/>
                  </a:lnTo>
                  <a:lnTo>
                    <a:pt x="1130" y="1913"/>
                  </a:lnTo>
                  <a:lnTo>
                    <a:pt x="1107" y="1917"/>
                  </a:lnTo>
                  <a:lnTo>
                    <a:pt x="1083" y="1920"/>
                  </a:lnTo>
                  <a:lnTo>
                    <a:pt x="1059" y="1923"/>
                  </a:lnTo>
                  <a:lnTo>
                    <a:pt x="1035" y="1925"/>
                  </a:lnTo>
                  <a:lnTo>
                    <a:pt x="1011" y="1927"/>
                  </a:lnTo>
                  <a:lnTo>
                    <a:pt x="987" y="1928"/>
                  </a:lnTo>
                  <a:lnTo>
                    <a:pt x="962" y="1928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66" name="Freeform 16"/>
            <p:cNvSpPr>
              <a:spLocks noEditPoints="1"/>
            </p:cNvSpPr>
            <p:nvPr/>
          </p:nvSpPr>
          <p:spPr bwMode="auto">
            <a:xfrm>
              <a:off x="8456613" y="6381751"/>
              <a:ext cx="141288" cy="139700"/>
            </a:xfrm>
            <a:custGeom>
              <a:avLst/>
              <a:gdLst>
                <a:gd name="T0" fmla="*/ 2147483647 w 1944"/>
                <a:gd name="T1" fmla="*/ 2147483647 h 1928"/>
                <a:gd name="T2" fmla="*/ 2147483647 w 1944"/>
                <a:gd name="T3" fmla="*/ 2147483647 h 1928"/>
                <a:gd name="T4" fmla="*/ 2147483647 w 1944"/>
                <a:gd name="T5" fmla="*/ 2147483647 h 1928"/>
                <a:gd name="T6" fmla="*/ 2147483647 w 1944"/>
                <a:gd name="T7" fmla="*/ 2147483647 h 1928"/>
                <a:gd name="T8" fmla="*/ 2147483647 w 1944"/>
                <a:gd name="T9" fmla="*/ 2147483647 h 1928"/>
                <a:gd name="T10" fmla="*/ 2147483647 w 1944"/>
                <a:gd name="T11" fmla="*/ 2147483647 h 1928"/>
                <a:gd name="T12" fmla="*/ 2147483647 w 1944"/>
                <a:gd name="T13" fmla="*/ 2147483647 h 1928"/>
                <a:gd name="T14" fmla="*/ 2147483647 w 1944"/>
                <a:gd name="T15" fmla="*/ 2147483647 h 1928"/>
                <a:gd name="T16" fmla="*/ 2147483647 w 1944"/>
                <a:gd name="T17" fmla="*/ 2147483647 h 1928"/>
                <a:gd name="T18" fmla="*/ 2147483647 w 1944"/>
                <a:gd name="T19" fmla="*/ 2147483647 h 1928"/>
                <a:gd name="T20" fmla="*/ 2147483647 w 1944"/>
                <a:gd name="T21" fmla="*/ 2147483647 h 1928"/>
                <a:gd name="T22" fmla="*/ 2147483647 w 1944"/>
                <a:gd name="T23" fmla="*/ 2147483647 h 1928"/>
                <a:gd name="T24" fmla="*/ 2147483647 w 1944"/>
                <a:gd name="T25" fmla="*/ 2147483647 h 1928"/>
                <a:gd name="T26" fmla="*/ 2147483647 w 1944"/>
                <a:gd name="T27" fmla="*/ 2147483647 h 1928"/>
                <a:gd name="T28" fmla="*/ 2147483647 w 1944"/>
                <a:gd name="T29" fmla="*/ 2147483647 h 1928"/>
                <a:gd name="T30" fmla="*/ 2147483647 w 1944"/>
                <a:gd name="T31" fmla="*/ 2147483647 h 1928"/>
                <a:gd name="T32" fmla="*/ 2147483647 w 1944"/>
                <a:gd name="T33" fmla="*/ 2147483647 h 1928"/>
                <a:gd name="T34" fmla="*/ 2147483647 w 1944"/>
                <a:gd name="T35" fmla="*/ 2147483647 h 1928"/>
                <a:gd name="T36" fmla="*/ 2147483647 w 1944"/>
                <a:gd name="T37" fmla="*/ 2147483647 h 1928"/>
                <a:gd name="T38" fmla="*/ 2147483647 w 1944"/>
                <a:gd name="T39" fmla="*/ 2147483647 h 1928"/>
                <a:gd name="T40" fmla="*/ 2147483647 w 1944"/>
                <a:gd name="T41" fmla="*/ 2147483647 h 1928"/>
                <a:gd name="T42" fmla="*/ 2147483647 w 1944"/>
                <a:gd name="T43" fmla="*/ 2147483647 h 1928"/>
                <a:gd name="T44" fmla="*/ 2147483647 w 1944"/>
                <a:gd name="T45" fmla="*/ 2147483647 h 1928"/>
                <a:gd name="T46" fmla="*/ 2147483647 w 1944"/>
                <a:gd name="T47" fmla="*/ 2147483647 h 1928"/>
                <a:gd name="T48" fmla="*/ 2147483647 w 1944"/>
                <a:gd name="T49" fmla="*/ 2147483647 h 1928"/>
                <a:gd name="T50" fmla="*/ 2147483647 w 1944"/>
                <a:gd name="T51" fmla="*/ 2147483647 h 1928"/>
                <a:gd name="T52" fmla="*/ 2147483647 w 1944"/>
                <a:gd name="T53" fmla="*/ 2147483647 h 1928"/>
                <a:gd name="T54" fmla="*/ 2147483647 w 1944"/>
                <a:gd name="T55" fmla="*/ 2147483647 h 1928"/>
                <a:gd name="T56" fmla="*/ 0 w 1944"/>
                <a:gd name="T57" fmla="*/ 2147483647 h 1928"/>
                <a:gd name="T58" fmla="*/ 2147483647 w 1944"/>
                <a:gd name="T59" fmla="*/ 2147483647 h 1928"/>
                <a:gd name="T60" fmla="*/ 2147483647 w 1944"/>
                <a:gd name="T61" fmla="*/ 2147483647 h 1928"/>
                <a:gd name="T62" fmla="*/ 2147483647 w 1944"/>
                <a:gd name="T63" fmla="*/ 2147483647 h 1928"/>
                <a:gd name="T64" fmla="*/ 2147483647 w 1944"/>
                <a:gd name="T65" fmla="*/ 2147483647 h 1928"/>
                <a:gd name="T66" fmla="*/ 2147483647 w 1944"/>
                <a:gd name="T67" fmla="*/ 2147483647 h 1928"/>
                <a:gd name="T68" fmla="*/ 2147483647 w 1944"/>
                <a:gd name="T69" fmla="*/ 2147483647 h 1928"/>
                <a:gd name="T70" fmla="*/ 2147483647 w 1944"/>
                <a:gd name="T71" fmla="*/ 2147483647 h 1928"/>
                <a:gd name="T72" fmla="*/ 2147483647 w 1944"/>
                <a:gd name="T73" fmla="*/ 2147483647 h 1928"/>
                <a:gd name="T74" fmla="*/ 2147483647 w 1944"/>
                <a:gd name="T75" fmla="*/ 0 h 1928"/>
                <a:gd name="T76" fmla="*/ 2147483647 w 1944"/>
                <a:gd name="T77" fmla="*/ 2147483647 h 1928"/>
                <a:gd name="T78" fmla="*/ 2147483647 w 1944"/>
                <a:gd name="T79" fmla="*/ 2147483647 h 1928"/>
                <a:gd name="T80" fmla="*/ 2147483647 w 1944"/>
                <a:gd name="T81" fmla="*/ 2147483647 h 1928"/>
                <a:gd name="T82" fmla="*/ 2147483647 w 1944"/>
                <a:gd name="T83" fmla="*/ 2147483647 h 1928"/>
                <a:gd name="T84" fmla="*/ 2147483647 w 1944"/>
                <a:gd name="T85" fmla="*/ 2147483647 h 1928"/>
                <a:gd name="T86" fmla="*/ 2147483647 w 1944"/>
                <a:gd name="T87" fmla="*/ 2147483647 h 1928"/>
                <a:gd name="T88" fmla="*/ 2147483647 w 1944"/>
                <a:gd name="T89" fmla="*/ 2147483647 h 1928"/>
                <a:gd name="T90" fmla="*/ 2147483647 w 1944"/>
                <a:gd name="T91" fmla="*/ 2147483647 h 1928"/>
                <a:gd name="T92" fmla="*/ 2147483647 w 1944"/>
                <a:gd name="T93" fmla="*/ 2147483647 h 1928"/>
                <a:gd name="T94" fmla="*/ 2147483647 w 1944"/>
                <a:gd name="T95" fmla="*/ 2147483647 h 1928"/>
                <a:gd name="T96" fmla="*/ 2147483647 w 1944"/>
                <a:gd name="T97" fmla="*/ 2147483647 h 1928"/>
                <a:gd name="T98" fmla="*/ 2147483647 w 1944"/>
                <a:gd name="T99" fmla="*/ 2147483647 h 1928"/>
                <a:gd name="T100" fmla="*/ 2147483647 w 1944"/>
                <a:gd name="T101" fmla="*/ 2147483647 h 1928"/>
                <a:gd name="T102" fmla="*/ 2147483647 w 1944"/>
                <a:gd name="T103" fmla="*/ 2147483647 h 1928"/>
                <a:gd name="T104" fmla="*/ 2147483647 w 1944"/>
                <a:gd name="T105" fmla="*/ 2147483647 h 1928"/>
                <a:gd name="T106" fmla="*/ 2147483647 w 1944"/>
                <a:gd name="T107" fmla="*/ 2147483647 h 1928"/>
                <a:gd name="T108" fmla="*/ 2147483647 w 1944"/>
                <a:gd name="T109" fmla="*/ 2147483647 h 1928"/>
                <a:gd name="T110" fmla="*/ 2147483647 w 1944"/>
                <a:gd name="T111" fmla="*/ 2147483647 h 19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44"/>
                <a:gd name="T169" fmla="*/ 0 h 1928"/>
                <a:gd name="T170" fmla="*/ 1944 w 1944"/>
                <a:gd name="T171" fmla="*/ 1928 h 192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44" h="1928">
                  <a:moveTo>
                    <a:pt x="971" y="1696"/>
                  </a:moveTo>
                  <a:lnTo>
                    <a:pt x="1007" y="1696"/>
                  </a:lnTo>
                  <a:lnTo>
                    <a:pt x="1043" y="1693"/>
                  </a:lnTo>
                  <a:lnTo>
                    <a:pt x="1078" y="1689"/>
                  </a:lnTo>
                  <a:lnTo>
                    <a:pt x="1112" y="1684"/>
                  </a:lnTo>
                  <a:lnTo>
                    <a:pt x="1146" y="1675"/>
                  </a:lnTo>
                  <a:lnTo>
                    <a:pt x="1180" y="1667"/>
                  </a:lnTo>
                  <a:lnTo>
                    <a:pt x="1212" y="1656"/>
                  </a:lnTo>
                  <a:lnTo>
                    <a:pt x="1244" y="1644"/>
                  </a:lnTo>
                  <a:lnTo>
                    <a:pt x="1273" y="1629"/>
                  </a:lnTo>
                  <a:lnTo>
                    <a:pt x="1304" y="1614"/>
                  </a:lnTo>
                  <a:lnTo>
                    <a:pt x="1333" y="1596"/>
                  </a:lnTo>
                  <a:lnTo>
                    <a:pt x="1362" y="1577"/>
                  </a:lnTo>
                  <a:lnTo>
                    <a:pt x="1390" y="1556"/>
                  </a:lnTo>
                  <a:lnTo>
                    <a:pt x="1418" y="1534"/>
                  </a:lnTo>
                  <a:lnTo>
                    <a:pt x="1444" y="1510"/>
                  </a:lnTo>
                  <a:lnTo>
                    <a:pt x="1471" y="1484"/>
                  </a:lnTo>
                  <a:lnTo>
                    <a:pt x="1495" y="1457"/>
                  </a:lnTo>
                  <a:lnTo>
                    <a:pt x="1518" y="1429"/>
                  </a:lnTo>
                  <a:lnTo>
                    <a:pt x="1540" y="1402"/>
                  </a:lnTo>
                  <a:lnTo>
                    <a:pt x="1560" y="1373"/>
                  </a:lnTo>
                  <a:lnTo>
                    <a:pt x="1578" y="1343"/>
                  </a:lnTo>
                  <a:lnTo>
                    <a:pt x="1595" y="1312"/>
                  </a:lnTo>
                  <a:lnTo>
                    <a:pt x="1610" y="1281"/>
                  </a:lnTo>
                  <a:lnTo>
                    <a:pt x="1624" y="1248"/>
                  </a:lnTo>
                  <a:lnTo>
                    <a:pt x="1636" y="1215"/>
                  </a:lnTo>
                  <a:lnTo>
                    <a:pt x="1646" y="1182"/>
                  </a:lnTo>
                  <a:lnTo>
                    <a:pt x="1655" y="1147"/>
                  </a:lnTo>
                  <a:lnTo>
                    <a:pt x="1662" y="1112"/>
                  </a:lnTo>
                  <a:lnTo>
                    <a:pt x="1668" y="1076"/>
                  </a:lnTo>
                  <a:lnTo>
                    <a:pt x="1672" y="1040"/>
                  </a:lnTo>
                  <a:lnTo>
                    <a:pt x="1674" y="1003"/>
                  </a:lnTo>
                  <a:lnTo>
                    <a:pt x="1675" y="964"/>
                  </a:lnTo>
                  <a:lnTo>
                    <a:pt x="1674" y="926"/>
                  </a:lnTo>
                  <a:lnTo>
                    <a:pt x="1672" y="888"/>
                  </a:lnTo>
                  <a:lnTo>
                    <a:pt x="1668" y="851"/>
                  </a:lnTo>
                  <a:lnTo>
                    <a:pt x="1662" y="815"/>
                  </a:lnTo>
                  <a:lnTo>
                    <a:pt x="1655" y="780"/>
                  </a:lnTo>
                  <a:lnTo>
                    <a:pt x="1646" y="745"/>
                  </a:lnTo>
                  <a:lnTo>
                    <a:pt x="1636" y="711"/>
                  </a:lnTo>
                  <a:lnTo>
                    <a:pt x="1624" y="678"/>
                  </a:lnTo>
                  <a:lnTo>
                    <a:pt x="1610" y="646"/>
                  </a:lnTo>
                  <a:lnTo>
                    <a:pt x="1595" y="615"/>
                  </a:lnTo>
                  <a:lnTo>
                    <a:pt x="1578" y="585"/>
                  </a:lnTo>
                  <a:lnTo>
                    <a:pt x="1561" y="555"/>
                  </a:lnTo>
                  <a:lnTo>
                    <a:pt x="1540" y="526"/>
                  </a:lnTo>
                  <a:lnTo>
                    <a:pt x="1518" y="497"/>
                  </a:lnTo>
                  <a:lnTo>
                    <a:pt x="1495" y="469"/>
                  </a:lnTo>
                  <a:lnTo>
                    <a:pt x="1471" y="443"/>
                  </a:lnTo>
                  <a:lnTo>
                    <a:pt x="1445" y="417"/>
                  </a:lnTo>
                  <a:lnTo>
                    <a:pt x="1419" y="393"/>
                  </a:lnTo>
                  <a:lnTo>
                    <a:pt x="1391" y="372"/>
                  </a:lnTo>
                  <a:lnTo>
                    <a:pt x="1363" y="350"/>
                  </a:lnTo>
                  <a:lnTo>
                    <a:pt x="1334" y="331"/>
                  </a:lnTo>
                  <a:lnTo>
                    <a:pt x="1305" y="314"/>
                  </a:lnTo>
                  <a:lnTo>
                    <a:pt x="1275" y="298"/>
                  </a:lnTo>
                  <a:lnTo>
                    <a:pt x="1245" y="284"/>
                  </a:lnTo>
                  <a:lnTo>
                    <a:pt x="1213" y="272"/>
                  </a:lnTo>
                  <a:lnTo>
                    <a:pt x="1181" y="261"/>
                  </a:lnTo>
                  <a:lnTo>
                    <a:pt x="1147" y="252"/>
                  </a:lnTo>
                  <a:lnTo>
                    <a:pt x="1113" y="244"/>
                  </a:lnTo>
                  <a:lnTo>
                    <a:pt x="1078" y="239"/>
                  </a:lnTo>
                  <a:lnTo>
                    <a:pt x="1043" y="235"/>
                  </a:lnTo>
                  <a:lnTo>
                    <a:pt x="1007" y="232"/>
                  </a:lnTo>
                  <a:lnTo>
                    <a:pt x="971" y="232"/>
                  </a:lnTo>
                  <a:lnTo>
                    <a:pt x="935" y="232"/>
                  </a:lnTo>
                  <a:lnTo>
                    <a:pt x="899" y="235"/>
                  </a:lnTo>
                  <a:lnTo>
                    <a:pt x="864" y="239"/>
                  </a:lnTo>
                  <a:lnTo>
                    <a:pt x="829" y="244"/>
                  </a:lnTo>
                  <a:lnTo>
                    <a:pt x="795" y="252"/>
                  </a:lnTo>
                  <a:lnTo>
                    <a:pt x="762" y="261"/>
                  </a:lnTo>
                  <a:lnTo>
                    <a:pt x="730" y="272"/>
                  </a:lnTo>
                  <a:lnTo>
                    <a:pt x="699" y="284"/>
                  </a:lnTo>
                  <a:lnTo>
                    <a:pt x="668" y="298"/>
                  </a:lnTo>
                  <a:lnTo>
                    <a:pt x="638" y="314"/>
                  </a:lnTo>
                  <a:lnTo>
                    <a:pt x="608" y="331"/>
                  </a:lnTo>
                  <a:lnTo>
                    <a:pt x="581" y="350"/>
                  </a:lnTo>
                  <a:lnTo>
                    <a:pt x="553" y="372"/>
                  </a:lnTo>
                  <a:lnTo>
                    <a:pt x="525" y="393"/>
                  </a:lnTo>
                  <a:lnTo>
                    <a:pt x="499" y="417"/>
                  </a:lnTo>
                  <a:lnTo>
                    <a:pt x="473" y="443"/>
                  </a:lnTo>
                  <a:lnTo>
                    <a:pt x="448" y="469"/>
                  </a:lnTo>
                  <a:lnTo>
                    <a:pt x="426" y="497"/>
                  </a:lnTo>
                  <a:lnTo>
                    <a:pt x="404" y="526"/>
                  </a:lnTo>
                  <a:lnTo>
                    <a:pt x="384" y="555"/>
                  </a:lnTo>
                  <a:lnTo>
                    <a:pt x="366" y="585"/>
                  </a:lnTo>
                  <a:lnTo>
                    <a:pt x="349" y="615"/>
                  </a:lnTo>
                  <a:lnTo>
                    <a:pt x="334" y="646"/>
                  </a:lnTo>
                  <a:lnTo>
                    <a:pt x="320" y="678"/>
                  </a:lnTo>
                  <a:lnTo>
                    <a:pt x="308" y="711"/>
                  </a:lnTo>
                  <a:lnTo>
                    <a:pt x="298" y="745"/>
                  </a:lnTo>
                  <a:lnTo>
                    <a:pt x="289" y="780"/>
                  </a:lnTo>
                  <a:lnTo>
                    <a:pt x="282" y="815"/>
                  </a:lnTo>
                  <a:lnTo>
                    <a:pt x="276" y="851"/>
                  </a:lnTo>
                  <a:lnTo>
                    <a:pt x="272" y="888"/>
                  </a:lnTo>
                  <a:lnTo>
                    <a:pt x="270" y="926"/>
                  </a:lnTo>
                  <a:lnTo>
                    <a:pt x="269" y="964"/>
                  </a:lnTo>
                  <a:lnTo>
                    <a:pt x="270" y="1003"/>
                  </a:lnTo>
                  <a:lnTo>
                    <a:pt x="272" y="1040"/>
                  </a:lnTo>
                  <a:lnTo>
                    <a:pt x="276" y="1076"/>
                  </a:lnTo>
                  <a:lnTo>
                    <a:pt x="282" y="1112"/>
                  </a:lnTo>
                  <a:lnTo>
                    <a:pt x="289" y="1147"/>
                  </a:lnTo>
                  <a:lnTo>
                    <a:pt x="298" y="1182"/>
                  </a:lnTo>
                  <a:lnTo>
                    <a:pt x="308" y="1215"/>
                  </a:lnTo>
                  <a:lnTo>
                    <a:pt x="320" y="1248"/>
                  </a:lnTo>
                  <a:lnTo>
                    <a:pt x="327" y="1265"/>
                  </a:lnTo>
                  <a:lnTo>
                    <a:pt x="334" y="1281"/>
                  </a:lnTo>
                  <a:lnTo>
                    <a:pt x="341" y="1297"/>
                  </a:lnTo>
                  <a:lnTo>
                    <a:pt x="349" y="1312"/>
                  </a:lnTo>
                  <a:lnTo>
                    <a:pt x="357" y="1328"/>
                  </a:lnTo>
                  <a:lnTo>
                    <a:pt x="366" y="1343"/>
                  </a:lnTo>
                  <a:lnTo>
                    <a:pt x="374" y="1357"/>
                  </a:lnTo>
                  <a:lnTo>
                    <a:pt x="384" y="1373"/>
                  </a:lnTo>
                  <a:lnTo>
                    <a:pt x="404" y="1402"/>
                  </a:lnTo>
                  <a:lnTo>
                    <a:pt x="426" y="1429"/>
                  </a:lnTo>
                  <a:lnTo>
                    <a:pt x="448" y="1457"/>
                  </a:lnTo>
                  <a:lnTo>
                    <a:pt x="473" y="1484"/>
                  </a:lnTo>
                  <a:lnTo>
                    <a:pt x="499" y="1510"/>
                  </a:lnTo>
                  <a:lnTo>
                    <a:pt x="525" y="1534"/>
                  </a:lnTo>
                  <a:lnTo>
                    <a:pt x="553" y="1556"/>
                  </a:lnTo>
                  <a:lnTo>
                    <a:pt x="581" y="1577"/>
                  </a:lnTo>
                  <a:lnTo>
                    <a:pt x="608" y="1596"/>
                  </a:lnTo>
                  <a:lnTo>
                    <a:pt x="638" y="1614"/>
                  </a:lnTo>
                  <a:lnTo>
                    <a:pt x="653" y="1622"/>
                  </a:lnTo>
                  <a:lnTo>
                    <a:pt x="668" y="1629"/>
                  </a:lnTo>
                  <a:lnTo>
                    <a:pt x="684" y="1636"/>
                  </a:lnTo>
                  <a:lnTo>
                    <a:pt x="699" y="1644"/>
                  </a:lnTo>
                  <a:lnTo>
                    <a:pt x="715" y="1650"/>
                  </a:lnTo>
                  <a:lnTo>
                    <a:pt x="730" y="1656"/>
                  </a:lnTo>
                  <a:lnTo>
                    <a:pt x="747" y="1662"/>
                  </a:lnTo>
                  <a:lnTo>
                    <a:pt x="762" y="1667"/>
                  </a:lnTo>
                  <a:lnTo>
                    <a:pt x="795" y="1675"/>
                  </a:lnTo>
                  <a:lnTo>
                    <a:pt x="829" y="1684"/>
                  </a:lnTo>
                  <a:lnTo>
                    <a:pt x="864" y="1689"/>
                  </a:lnTo>
                  <a:lnTo>
                    <a:pt x="899" y="1693"/>
                  </a:lnTo>
                  <a:lnTo>
                    <a:pt x="935" y="1696"/>
                  </a:lnTo>
                  <a:lnTo>
                    <a:pt x="971" y="1696"/>
                  </a:lnTo>
                  <a:close/>
                  <a:moveTo>
                    <a:pt x="963" y="1928"/>
                  </a:moveTo>
                  <a:lnTo>
                    <a:pt x="939" y="1928"/>
                  </a:lnTo>
                  <a:lnTo>
                    <a:pt x="915" y="1927"/>
                  </a:lnTo>
                  <a:lnTo>
                    <a:pt x="891" y="1925"/>
                  </a:lnTo>
                  <a:lnTo>
                    <a:pt x="868" y="1923"/>
                  </a:lnTo>
                  <a:lnTo>
                    <a:pt x="845" y="1920"/>
                  </a:lnTo>
                  <a:lnTo>
                    <a:pt x="821" y="1917"/>
                  </a:lnTo>
                  <a:lnTo>
                    <a:pt x="798" y="1913"/>
                  </a:lnTo>
                  <a:lnTo>
                    <a:pt x="776" y="1909"/>
                  </a:lnTo>
                  <a:lnTo>
                    <a:pt x="752" y="1904"/>
                  </a:lnTo>
                  <a:lnTo>
                    <a:pt x="729" y="1899"/>
                  </a:lnTo>
                  <a:lnTo>
                    <a:pt x="707" y="1892"/>
                  </a:lnTo>
                  <a:lnTo>
                    <a:pt x="684" y="1885"/>
                  </a:lnTo>
                  <a:lnTo>
                    <a:pt x="662" y="1878"/>
                  </a:lnTo>
                  <a:lnTo>
                    <a:pt x="639" y="1870"/>
                  </a:lnTo>
                  <a:lnTo>
                    <a:pt x="618" y="1862"/>
                  </a:lnTo>
                  <a:lnTo>
                    <a:pt x="596" y="1852"/>
                  </a:lnTo>
                  <a:lnTo>
                    <a:pt x="573" y="1843"/>
                  </a:lnTo>
                  <a:lnTo>
                    <a:pt x="552" y="1833"/>
                  </a:lnTo>
                  <a:lnTo>
                    <a:pt x="531" y="1822"/>
                  </a:lnTo>
                  <a:lnTo>
                    <a:pt x="509" y="1810"/>
                  </a:lnTo>
                  <a:lnTo>
                    <a:pt x="489" y="1799"/>
                  </a:lnTo>
                  <a:lnTo>
                    <a:pt x="468" y="1787"/>
                  </a:lnTo>
                  <a:lnTo>
                    <a:pt x="448" y="1774"/>
                  </a:lnTo>
                  <a:lnTo>
                    <a:pt x="428" y="1761"/>
                  </a:lnTo>
                  <a:lnTo>
                    <a:pt x="408" y="1747"/>
                  </a:lnTo>
                  <a:lnTo>
                    <a:pt x="389" y="1733"/>
                  </a:lnTo>
                  <a:lnTo>
                    <a:pt x="369" y="1718"/>
                  </a:lnTo>
                  <a:lnTo>
                    <a:pt x="350" y="1702"/>
                  </a:lnTo>
                  <a:lnTo>
                    <a:pt x="332" y="1687"/>
                  </a:lnTo>
                  <a:lnTo>
                    <a:pt x="313" y="1670"/>
                  </a:lnTo>
                  <a:lnTo>
                    <a:pt x="295" y="1654"/>
                  </a:lnTo>
                  <a:lnTo>
                    <a:pt x="277" y="1636"/>
                  </a:lnTo>
                  <a:lnTo>
                    <a:pt x="259" y="1620"/>
                  </a:lnTo>
                  <a:lnTo>
                    <a:pt x="244" y="1602"/>
                  </a:lnTo>
                  <a:lnTo>
                    <a:pt x="228" y="1585"/>
                  </a:lnTo>
                  <a:lnTo>
                    <a:pt x="213" y="1567"/>
                  </a:lnTo>
                  <a:lnTo>
                    <a:pt x="199" y="1550"/>
                  </a:lnTo>
                  <a:lnTo>
                    <a:pt x="184" y="1531"/>
                  </a:lnTo>
                  <a:lnTo>
                    <a:pt x="171" y="1513"/>
                  </a:lnTo>
                  <a:lnTo>
                    <a:pt x="158" y="1493"/>
                  </a:lnTo>
                  <a:lnTo>
                    <a:pt x="145" y="1475"/>
                  </a:lnTo>
                  <a:lnTo>
                    <a:pt x="133" y="1455"/>
                  </a:lnTo>
                  <a:lnTo>
                    <a:pt x="121" y="1435"/>
                  </a:lnTo>
                  <a:lnTo>
                    <a:pt x="111" y="1415"/>
                  </a:lnTo>
                  <a:lnTo>
                    <a:pt x="100" y="1394"/>
                  </a:lnTo>
                  <a:lnTo>
                    <a:pt x="90" y="1373"/>
                  </a:lnTo>
                  <a:lnTo>
                    <a:pt x="81" y="1352"/>
                  </a:lnTo>
                  <a:lnTo>
                    <a:pt x="72" y="1331"/>
                  </a:lnTo>
                  <a:lnTo>
                    <a:pt x="62" y="1309"/>
                  </a:lnTo>
                  <a:lnTo>
                    <a:pt x="55" y="1287"/>
                  </a:lnTo>
                  <a:lnTo>
                    <a:pt x="47" y="1265"/>
                  </a:lnTo>
                  <a:lnTo>
                    <a:pt x="41" y="1243"/>
                  </a:lnTo>
                  <a:lnTo>
                    <a:pt x="34" y="1221"/>
                  </a:lnTo>
                  <a:lnTo>
                    <a:pt x="28" y="1198"/>
                  </a:lnTo>
                  <a:lnTo>
                    <a:pt x="23" y="1175"/>
                  </a:lnTo>
                  <a:lnTo>
                    <a:pt x="18" y="1152"/>
                  </a:lnTo>
                  <a:lnTo>
                    <a:pt x="14" y="1129"/>
                  </a:lnTo>
                  <a:lnTo>
                    <a:pt x="11" y="1105"/>
                  </a:lnTo>
                  <a:lnTo>
                    <a:pt x="7" y="1082"/>
                  </a:lnTo>
                  <a:lnTo>
                    <a:pt x="4" y="1058"/>
                  </a:lnTo>
                  <a:lnTo>
                    <a:pt x="2" y="1034"/>
                  </a:lnTo>
                  <a:lnTo>
                    <a:pt x="1" y="1010"/>
                  </a:lnTo>
                  <a:lnTo>
                    <a:pt x="0" y="985"/>
                  </a:lnTo>
                  <a:lnTo>
                    <a:pt x="0" y="960"/>
                  </a:lnTo>
                  <a:lnTo>
                    <a:pt x="0" y="937"/>
                  </a:lnTo>
                  <a:lnTo>
                    <a:pt x="1" y="913"/>
                  </a:lnTo>
                  <a:lnTo>
                    <a:pt x="3" y="888"/>
                  </a:lnTo>
                  <a:lnTo>
                    <a:pt x="5" y="864"/>
                  </a:lnTo>
                  <a:lnTo>
                    <a:pt x="7" y="841"/>
                  </a:lnTo>
                  <a:lnTo>
                    <a:pt x="11" y="817"/>
                  </a:lnTo>
                  <a:lnTo>
                    <a:pt x="15" y="794"/>
                  </a:lnTo>
                  <a:lnTo>
                    <a:pt x="19" y="771"/>
                  </a:lnTo>
                  <a:lnTo>
                    <a:pt x="23" y="748"/>
                  </a:lnTo>
                  <a:lnTo>
                    <a:pt x="29" y="726"/>
                  </a:lnTo>
                  <a:lnTo>
                    <a:pt x="34" y="703"/>
                  </a:lnTo>
                  <a:lnTo>
                    <a:pt x="42" y="680"/>
                  </a:lnTo>
                  <a:lnTo>
                    <a:pt x="48" y="658"/>
                  </a:lnTo>
                  <a:lnTo>
                    <a:pt x="56" y="635"/>
                  </a:lnTo>
                  <a:lnTo>
                    <a:pt x="64" y="613"/>
                  </a:lnTo>
                  <a:lnTo>
                    <a:pt x="73" y="591"/>
                  </a:lnTo>
                  <a:lnTo>
                    <a:pt x="82" y="569"/>
                  </a:lnTo>
                  <a:lnTo>
                    <a:pt x="92" y="548"/>
                  </a:lnTo>
                  <a:lnTo>
                    <a:pt x="102" y="527"/>
                  </a:lnTo>
                  <a:lnTo>
                    <a:pt x="113" y="506"/>
                  </a:lnTo>
                  <a:lnTo>
                    <a:pt x="124" y="486"/>
                  </a:lnTo>
                  <a:lnTo>
                    <a:pt x="137" y="465"/>
                  </a:lnTo>
                  <a:lnTo>
                    <a:pt x="148" y="446"/>
                  </a:lnTo>
                  <a:lnTo>
                    <a:pt x="161" y="426"/>
                  </a:lnTo>
                  <a:lnTo>
                    <a:pt x="175" y="407"/>
                  </a:lnTo>
                  <a:lnTo>
                    <a:pt x="188" y="388"/>
                  </a:lnTo>
                  <a:lnTo>
                    <a:pt x="203" y="369"/>
                  </a:lnTo>
                  <a:lnTo>
                    <a:pt x="217" y="351"/>
                  </a:lnTo>
                  <a:lnTo>
                    <a:pt x="233" y="333"/>
                  </a:lnTo>
                  <a:lnTo>
                    <a:pt x="248" y="316"/>
                  </a:lnTo>
                  <a:lnTo>
                    <a:pt x="264" y="298"/>
                  </a:lnTo>
                  <a:lnTo>
                    <a:pt x="281" y="281"/>
                  </a:lnTo>
                  <a:lnTo>
                    <a:pt x="298" y="265"/>
                  </a:lnTo>
                  <a:lnTo>
                    <a:pt x="316" y="248"/>
                  </a:lnTo>
                  <a:lnTo>
                    <a:pt x="334" y="233"/>
                  </a:lnTo>
                  <a:lnTo>
                    <a:pt x="352" y="217"/>
                  </a:lnTo>
                  <a:lnTo>
                    <a:pt x="370" y="202"/>
                  </a:lnTo>
                  <a:lnTo>
                    <a:pt x="390" y="188"/>
                  </a:lnTo>
                  <a:lnTo>
                    <a:pt x="408" y="174"/>
                  </a:lnTo>
                  <a:lnTo>
                    <a:pt x="428" y="161"/>
                  </a:lnTo>
                  <a:lnTo>
                    <a:pt x="447" y="148"/>
                  </a:lnTo>
                  <a:lnTo>
                    <a:pt x="467" y="136"/>
                  </a:lnTo>
                  <a:lnTo>
                    <a:pt x="488" y="124"/>
                  </a:lnTo>
                  <a:lnTo>
                    <a:pt x="508" y="112"/>
                  </a:lnTo>
                  <a:lnTo>
                    <a:pt x="529" y="102"/>
                  </a:lnTo>
                  <a:lnTo>
                    <a:pt x="550" y="92"/>
                  </a:lnTo>
                  <a:lnTo>
                    <a:pt x="571" y="81"/>
                  </a:lnTo>
                  <a:lnTo>
                    <a:pt x="594" y="72"/>
                  </a:lnTo>
                  <a:lnTo>
                    <a:pt x="616" y="64"/>
                  </a:lnTo>
                  <a:lnTo>
                    <a:pt x="637" y="56"/>
                  </a:lnTo>
                  <a:lnTo>
                    <a:pt x="660" y="47"/>
                  </a:lnTo>
                  <a:lnTo>
                    <a:pt x="683" y="40"/>
                  </a:lnTo>
                  <a:lnTo>
                    <a:pt x="705" y="34"/>
                  </a:lnTo>
                  <a:lnTo>
                    <a:pt x="727" y="28"/>
                  </a:lnTo>
                  <a:lnTo>
                    <a:pt x="751" y="23"/>
                  </a:lnTo>
                  <a:lnTo>
                    <a:pt x="774" y="18"/>
                  </a:lnTo>
                  <a:lnTo>
                    <a:pt x="796" y="13"/>
                  </a:lnTo>
                  <a:lnTo>
                    <a:pt x="820" y="10"/>
                  </a:lnTo>
                  <a:lnTo>
                    <a:pt x="844" y="7"/>
                  </a:lnTo>
                  <a:lnTo>
                    <a:pt x="867" y="4"/>
                  </a:lnTo>
                  <a:lnTo>
                    <a:pt x="890" y="2"/>
                  </a:lnTo>
                  <a:lnTo>
                    <a:pt x="914" y="1"/>
                  </a:lnTo>
                  <a:lnTo>
                    <a:pt x="939" y="0"/>
                  </a:lnTo>
                  <a:lnTo>
                    <a:pt x="963" y="0"/>
                  </a:lnTo>
                  <a:lnTo>
                    <a:pt x="987" y="0"/>
                  </a:lnTo>
                  <a:lnTo>
                    <a:pt x="1012" y="1"/>
                  </a:lnTo>
                  <a:lnTo>
                    <a:pt x="1036" y="2"/>
                  </a:lnTo>
                  <a:lnTo>
                    <a:pt x="1061" y="4"/>
                  </a:lnTo>
                  <a:lnTo>
                    <a:pt x="1085" y="7"/>
                  </a:lnTo>
                  <a:lnTo>
                    <a:pt x="1108" y="10"/>
                  </a:lnTo>
                  <a:lnTo>
                    <a:pt x="1132" y="13"/>
                  </a:lnTo>
                  <a:lnTo>
                    <a:pt x="1156" y="18"/>
                  </a:lnTo>
                  <a:lnTo>
                    <a:pt x="1180" y="23"/>
                  </a:lnTo>
                  <a:lnTo>
                    <a:pt x="1202" y="28"/>
                  </a:lnTo>
                  <a:lnTo>
                    <a:pt x="1226" y="34"/>
                  </a:lnTo>
                  <a:lnTo>
                    <a:pt x="1249" y="40"/>
                  </a:lnTo>
                  <a:lnTo>
                    <a:pt x="1271" y="47"/>
                  </a:lnTo>
                  <a:lnTo>
                    <a:pt x="1294" y="56"/>
                  </a:lnTo>
                  <a:lnTo>
                    <a:pt x="1317" y="64"/>
                  </a:lnTo>
                  <a:lnTo>
                    <a:pt x="1340" y="72"/>
                  </a:lnTo>
                  <a:lnTo>
                    <a:pt x="1361" y="81"/>
                  </a:lnTo>
                  <a:lnTo>
                    <a:pt x="1383" y="92"/>
                  </a:lnTo>
                  <a:lnTo>
                    <a:pt x="1405" y="102"/>
                  </a:lnTo>
                  <a:lnTo>
                    <a:pt x="1426" y="112"/>
                  </a:lnTo>
                  <a:lnTo>
                    <a:pt x="1447" y="124"/>
                  </a:lnTo>
                  <a:lnTo>
                    <a:pt x="1468" y="136"/>
                  </a:lnTo>
                  <a:lnTo>
                    <a:pt x="1487" y="148"/>
                  </a:lnTo>
                  <a:lnTo>
                    <a:pt x="1508" y="161"/>
                  </a:lnTo>
                  <a:lnTo>
                    <a:pt x="1528" y="174"/>
                  </a:lnTo>
                  <a:lnTo>
                    <a:pt x="1547" y="188"/>
                  </a:lnTo>
                  <a:lnTo>
                    <a:pt x="1566" y="202"/>
                  </a:lnTo>
                  <a:lnTo>
                    <a:pt x="1584" y="217"/>
                  </a:lnTo>
                  <a:lnTo>
                    <a:pt x="1603" y="233"/>
                  </a:lnTo>
                  <a:lnTo>
                    <a:pt x="1621" y="248"/>
                  </a:lnTo>
                  <a:lnTo>
                    <a:pt x="1639" y="265"/>
                  </a:lnTo>
                  <a:lnTo>
                    <a:pt x="1657" y="281"/>
                  </a:lnTo>
                  <a:lnTo>
                    <a:pt x="1674" y="298"/>
                  </a:lnTo>
                  <a:lnTo>
                    <a:pt x="1691" y="316"/>
                  </a:lnTo>
                  <a:lnTo>
                    <a:pt x="1707" y="334"/>
                  </a:lnTo>
                  <a:lnTo>
                    <a:pt x="1723" y="352"/>
                  </a:lnTo>
                  <a:lnTo>
                    <a:pt x="1737" y="371"/>
                  </a:lnTo>
                  <a:lnTo>
                    <a:pt x="1753" y="389"/>
                  </a:lnTo>
                  <a:lnTo>
                    <a:pt x="1766" y="409"/>
                  </a:lnTo>
                  <a:lnTo>
                    <a:pt x="1779" y="427"/>
                  </a:lnTo>
                  <a:lnTo>
                    <a:pt x="1793" y="448"/>
                  </a:lnTo>
                  <a:lnTo>
                    <a:pt x="1805" y="467"/>
                  </a:lnTo>
                  <a:lnTo>
                    <a:pt x="1818" y="488"/>
                  </a:lnTo>
                  <a:lnTo>
                    <a:pt x="1829" y="507"/>
                  </a:lnTo>
                  <a:lnTo>
                    <a:pt x="1840" y="529"/>
                  </a:lnTo>
                  <a:lnTo>
                    <a:pt x="1851" y="550"/>
                  </a:lnTo>
                  <a:lnTo>
                    <a:pt x="1860" y="571"/>
                  </a:lnTo>
                  <a:lnTo>
                    <a:pt x="1869" y="593"/>
                  </a:lnTo>
                  <a:lnTo>
                    <a:pt x="1879" y="614"/>
                  </a:lnTo>
                  <a:lnTo>
                    <a:pt x="1887" y="637"/>
                  </a:lnTo>
                  <a:lnTo>
                    <a:pt x="1895" y="660"/>
                  </a:lnTo>
                  <a:lnTo>
                    <a:pt x="1902" y="681"/>
                  </a:lnTo>
                  <a:lnTo>
                    <a:pt x="1909" y="704"/>
                  </a:lnTo>
                  <a:lnTo>
                    <a:pt x="1915" y="727"/>
                  </a:lnTo>
                  <a:lnTo>
                    <a:pt x="1920" y="749"/>
                  </a:lnTo>
                  <a:lnTo>
                    <a:pt x="1925" y="772"/>
                  </a:lnTo>
                  <a:lnTo>
                    <a:pt x="1929" y="796"/>
                  </a:lnTo>
                  <a:lnTo>
                    <a:pt x="1933" y="818"/>
                  </a:lnTo>
                  <a:lnTo>
                    <a:pt x="1936" y="842"/>
                  </a:lnTo>
                  <a:lnTo>
                    <a:pt x="1938" y="866"/>
                  </a:lnTo>
                  <a:lnTo>
                    <a:pt x="1941" y="889"/>
                  </a:lnTo>
                  <a:lnTo>
                    <a:pt x="1943" y="913"/>
                  </a:lnTo>
                  <a:lnTo>
                    <a:pt x="1944" y="937"/>
                  </a:lnTo>
                  <a:lnTo>
                    <a:pt x="1944" y="960"/>
                  </a:lnTo>
                  <a:lnTo>
                    <a:pt x="1944" y="985"/>
                  </a:lnTo>
                  <a:lnTo>
                    <a:pt x="1943" y="1009"/>
                  </a:lnTo>
                  <a:lnTo>
                    <a:pt x="1941" y="1032"/>
                  </a:lnTo>
                  <a:lnTo>
                    <a:pt x="1938" y="1056"/>
                  </a:lnTo>
                  <a:lnTo>
                    <a:pt x="1936" y="1080"/>
                  </a:lnTo>
                  <a:lnTo>
                    <a:pt x="1933" y="1103"/>
                  </a:lnTo>
                  <a:lnTo>
                    <a:pt x="1929" y="1126"/>
                  </a:lnTo>
                  <a:lnTo>
                    <a:pt x="1925" y="1150"/>
                  </a:lnTo>
                  <a:lnTo>
                    <a:pt x="1920" y="1172"/>
                  </a:lnTo>
                  <a:lnTo>
                    <a:pt x="1915" y="1195"/>
                  </a:lnTo>
                  <a:lnTo>
                    <a:pt x="1910" y="1217"/>
                  </a:lnTo>
                  <a:lnTo>
                    <a:pt x="1902" y="1240"/>
                  </a:lnTo>
                  <a:lnTo>
                    <a:pt x="1895" y="1262"/>
                  </a:lnTo>
                  <a:lnTo>
                    <a:pt x="1888" y="1284"/>
                  </a:lnTo>
                  <a:lnTo>
                    <a:pt x="1880" y="1306"/>
                  </a:lnTo>
                  <a:lnTo>
                    <a:pt x="1871" y="1328"/>
                  </a:lnTo>
                  <a:lnTo>
                    <a:pt x="1862" y="1349"/>
                  </a:lnTo>
                  <a:lnTo>
                    <a:pt x="1852" y="1371"/>
                  </a:lnTo>
                  <a:lnTo>
                    <a:pt x="1841" y="1392"/>
                  </a:lnTo>
                  <a:lnTo>
                    <a:pt x="1830" y="1413"/>
                  </a:lnTo>
                  <a:lnTo>
                    <a:pt x="1819" y="1433"/>
                  </a:lnTo>
                  <a:lnTo>
                    <a:pt x="1807" y="1453"/>
                  </a:lnTo>
                  <a:lnTo>
                    <a:pt x="1795" y="1473"/>
                  </a:lnTo>
                  <a:lnTo>
                    <a:pt x="1783" y="1492"/>
                  </a:lnTo>
                  <a:lnTo>
                    <a:pt x="1769" y="1511"/>
                  </a:lnTo>
                  <a:lnTo>
                    <a:pt x="1755" y="1530"/>
                  </a:lnTo>
                  <a:lnTo>
                    <a:pt x="1740" y="1549"/>
                  </a:lnTo>
                  <a:lnTo>
                    <a:pt x="1726" y="1566"/>
                  </a:lnTo>
                  <a:lnTo>
                    <a:pt x="1710" y="1585"/>
                  </a:lnTo>
                  <a:lnTo>
                    <a:pt x="1695" y="1602"/>
                  </a:lnTo>
                  <a:lnTo>
                    <a:pt x="1678" y="1620"/>
                  </a:lnTo>
                  <a:lnTo>
                    <a:pt x="1661" y="1636"/>
                  </a:lnTo>
                  <a:lnTo>
                    <a:pt x="1643" y="1654"/>
                  </a:lnTo>
                  <a:lnTo>
                    <a:pt x="1625" y="1670"/>
                  </a:lnTo>
                  <a:lnTo>
                    <a:pt x="1607" y="1687"/>
                  </a:lnTo>
                  <a:lnTo>
                    <a:pt x="1587" y="1702"/>
                  </a:lnTo>
                  <a:lnTo>
                    <a:pt x="1569" y="1718"/>
                  </a:lnTo>
                  <a:lnTo>
                    <a:pt x="1549" y="1733"/>
                  </a:lnTo>
                  <a:lnTo>
                    <a:pt x="1530" y="1747"/>
                  </a:lnTo>
                  <a:lnTo>
                    <a:pt x="1510" y="1761"/>
                  </a:lnTo>
                  <a:lnTo>
                    <a:pt x="1489" y="1774"/>
                  </a:lnTo>
                  <a:lnTo>
                    <a:pt x="1469" y="1787"/>
                  </a:lnTo>
                  <a:lnTo>
                    <a:pt x="1448" y="1799"/>
                  </a:lnTo>
                  <a:lnTo>
                    <a:pt x="1427" y="1810"/>
                  </a:lnTo>
                  <a:lnTo>
                    <a:pt x="1406" y="1822"/>
                  </a:lnTo>
                  <a:lnTo>
                    <a:pt x="1384" y="1833"/>
                  </a:lnTo>
                  <a:lnTo>
                    <a:pt x="1362" y="1843"/>
                  </a:lnTo>
                  <a:lnTo>
                    <a:pt x="1340" y="1852"/>
                  </a:lnTo>
                  <a:lnTo>
                    <a:pt x="1317" y="1862"/>
                  </a:lnTo>
                  <a:lnTo>
                    <a:pt x="1294" y="1870"/>
                  </a:lnTo>
                  <a:lnTo>
                    <a:pt x="1271" y="1878"/>
                  </a:lnTo>
                  <a:lnTo>
                    <a:pt x="1248" y="1885"/>
                  </a:lnTo>
                  <a:lnTo>
                    <a:pt x="1225" y="1892"/>
                  </a:lnTo>
                  <a:lnTo>
                    <a:pt x="1201" y="1899"/>
                  </a:lnTo>
                  <a:lnTo>
                    <a:pt x="1178" y="1904"/>
                  </a:lnTo>
                  <a:lnTo>
                    <a:pt x="1155" y="1909"/>
                  </a:lnTo>
                  <a:lnTo>
                    <a:pt x="1131" y="1913"/>
                  </a:lnTo>
                  <a:lnTo>
                    <a:pt x="1107" y="1917"/>
                  </a:lnTo>
                  <a:lnTo>
                    <a:pt x="1083" y="1920"/>
                  </a:lnTo>
                  <a:lnTo>
                    <a:pt x="1060" y="1923"/>
                  </a:lnTo>
                  <a:lnTo>
                    <a:pt x="1036" y="1925"/>
                  </a:lnTo>
                  <a:lnTo>
                    <a:pt x="1011" y="1927"/>
                  </a:lnTo>
                  <a:lnTo>
                    <a:pt x="987" y="1928"/>
                  </a:lnTo>
                  <a:lnTo>
                    <a:pt x="963" y="1928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67" name="Freeform 17"/>
            <p:cNvSpPr>
              <a:spLocks noEditPoints="1"/>
            </p:cNvSpPr>
            <p:nvPr/>
          </p:nvSpPr>
          <p:spPr bwMode="auto">
            <a:xfrm>
              <a:off x="8634413" y="6381751"/>
              <a:ext cx="123825" cy="198438"/>
            </a:xfrm>
            <a:custGeom>
              <a:avLst/>
              <a:gdLst>
                <a:gd name="T0" fmla="*/ 2147483647 w 1719"/>
                <a:gd name="T1" fmla="*/ 2147483647 h 2747"/>
                <a:gd name="T2" fmla="*/ 2147483647 w 1719"/>
                <a:gd name="T3" fmla="*/ 2147483647 h 2747"/>
                <a:gd name="T4" fmla="*/ 2147483647 w 1719"/>
                <a:gd name="T5" fmla="*/ 2147483647 h 2747"/>
                <a:gd name="T6" fmla="*/ 2147483647 w 1719"/>
                <a:gd name="T7" fmla="*/ 2147483647 h 2747"/>
                <a:gd name="T8" fmla="*/ 2147483647 w 1719"/>
                <a:gd name="T9" fmla="*/ 2147483647 h 2747"/>
                <a:gd name="T10" fmla="*/ 2147483647 w 1719"/>
                <a:gd name="T11" fmla="*/ 2147483647 h 2747"/>
                <a:gd name="T12" fmla="*/ 2147483647 w 1719"/>
                <a:gd name="T13" fmla="*/ 2147483647 h 2747"/>
                <a:gd name="T14" fmla="*/ 2147483647 w 1719"/>
                <a:gd name="T15" fmla="*/ 2147483647 h 2747"/>
                <a:gd name="T16" fmla="*/ 2147483647 w 1719"/>
                <a:gd name="T17" fmla="*/ 2147483647 h 2747"/>
                <a:gd name="T18" fmla="*/ 2147483647 w 1719"/>
                <a:gd name="T19" fmla="*/ 2147483647 h 2747"/>
                <a:gd name="T20" fmla="*/ 2147483647 w 1719"/>
                <a:gd name="T21" fmla="*/ 2147483647 h 2747"/>
                <a:gd name="T22" fmla="*/ 2147483647 w 1719"/>
                <a:gd name="T23" fmla="*/ 2147483647 h 2747"/>
                <a:gd name="T24" fmla="*/ 2147483647 w 1719"/>
                <a:gd name="T25" fmla="*/ 2147483647 h 2747"/>
                <a:gd name="T26" fmla="*/ 2147483647 w 1719"/>
                <a:gd name="T27" fmla="*/ 2147483647 h 2747"/>
                <a:gd name="T28" fmla="*/ 2147483647 w 1719"/>
                <a:gd name="T29" fmla="*/ 2147483647 h 2747"/>
                <a:gd name="T30" fmla="*/ 2147483647 w 1719"/>
                <a:gd name="T31" fmla="*/ 2147483647 h 2747"/>
                <a:gd name="T32" fmla="*/ 2147483647 w 1719"/>
                <a:gd name="T33" fmla="*/ 2147483647 h 2747"/>
                <a:gd name="T34" fmla="*/ 2147483647 w 1719"/>
                <a:gd name="T35" fmla="*/ 2147483647 h 2747"/>
                <a:gd name="T36" fmla="*/ 2147483647 w 1719"/>
                <a:gd name="T37" fmla="*/ 2147483647 h 2747"/>
                <a:gd name="T38" fmla="*/ 2147483647 w 1719"/>
                <a:gd name="T39" fmla="*/ 2147483647 h 2747"/>
                <a:gd name="T40" fmla="*/ 2147483647 w 1719"/>
                <a:gd name="T41" fmla="*/ 2147483647 h 2747"/>
                <a:gd name="T42" fmla="*/ 2147483647 w 1719"/>
                <a:gd name="T43" fmla="*/ 2147483647 h 2747"/>
                <a:gd name="T44" fmla="*/ 2147483647 w 1719"/>
                <a:gd name="T45" fmla="*/ 2147483647 h 2747"/>
                <a:gd name="T46" fmla="*/ 2147483647 w 1719"/>
                <a:gd name="T47" fmla="*/ 2147483647 h 2747"/>
                <a:gd name="T48" fmla="*/ 2147483647 w 1719"/>
                <a:gd name="T49" fmla="*/ 2147483647 h 2747"/>
                <a:gd name="T50" fmla="*/ 2147483647 w 1719"/>
                <a:gd name="T51" fmla="*/ 2147483647 h 2747"/>
                <a:gd name="T52" fmla="*/ 2147483647 w 1719"/>
                <a:gd name="T53" fmla="*/ 2147483647 h 2747"/>
                <a:gd name="T54" fmla="*/ 2147483647 w 1719"/>
                <a:gd name="T55" fmla="*/ 2147483647 h 2747"/>
                <a:gd name="T56" fmla="*/ 2147483647 w 1719"/>
                <a:gd name="T57" fmla="*/ 0 h 2747"/>
                <a:gd name="T58" fmla="*/ 2147483647 w 1719"/>
                <a:gd name="T59" fmla="*/ 2147483647 h 2747"/>
                <a:gd name="T60" fmla="*/ 2147483647 w 1719"/>
                <a:gd name="T61" fmla="*/ 2147483647 h 2747"/>
                <a:gd name="T62" fmla="*/ 2147483647 w 1719"/>
                <a:gd name="T63" fmla="*/ 2147483647 h 2747"/>
                <a:gd name="T64" fmla="*/ 2147483647 w 1719"/>
                <a:gd name="T65" fmla="*/ 2147483647 h 2747"/>
                <a:gd name="T66" fmla="*/ 2147483647 w 1719"/>
                <a:gd name="T67" fmla="*/ 2147483647 h 2747"/>
                <a:gd name="T68" fmla="*/ 2147483647 w 1719"/>
                <a:gd name="T69" fmla="*/ 2147483647 h 2747"/>
                <a:gd name="T70" fmla="*/ 2147483647 w 1719"/>
                <a:gd name="T71" fmla="*/ 2147483647 h 2747"/>
                <a:gd name="T72" fmla="*/ 2147483647 w 1719"/>
                <a:gd name="T73" fmla="*/ 2147483647 h 2747"/>
                <a:gd name="T74" fmla="*/ 2147483647 w 1719"/>
                <a:gd name="T75" fmla="*/ 2147483647 h 2747"/>
                <a:gd name="T76" fmla="*/ 2147483647 w 1719"/>
                <a:gd name="T77" fmla="*/ 2147483647 h 2747"/>
                <a:gd name="T78" fmla="*/ 2147483647 w 1719"/>
                <a:gd name="T79" fmla="*/ 2147483647 h 2747"/>
                <a:gd name="T80" fmla="*/ 2147483647 w 1719"/>
                <a:gd name="T81" fmla="*/ 2147483647 h 2747"/>
                <a:gd name="T82" fmla="*/ 2147483647 w 1719"/>
                <a:gd name="T83" fmla="*/ 2147483647 h 2747"/>
                <a:gd name="T84" fmla="*/ 2147483647 w 1719"/>
                <a:gd name="T85" fmla="*/ 2147483647 h 2747"/>
                <a:gd name="T86" fmla="*/ 2147483647 w 1719"/>
                <a:gd name="T87" fmla="*/ 2147483647 h 2747"/>
                <a:gd name="T88" fmla="*/ 2147483647 w 1719"/>
                <a:gd name="T89" fmla="*/ 2147483647 h 2747"/>
                <a:gd name="T90" fmla="*/ 2147483647 w 1719"/>
                <a:gd name="T91" fmla="*/ 2147483647 h 2747"/>
                <a:gd name="T92" fmla="*/ 2147483647 w 1719"/>
                <a:gd name="T93" fmla="*/ 2147483647 h 2747"/>
                <a:gd name="T94" fmla="*/ 2147483647 w 1719"/>
                <a:gd name="T95" fmla="*/ 2147483647 h 2747"/>
                <a:gd name="T96" fmla="*/ 2147483647 w 1719"/>
                <a:gd name="T97" fmla="*/ 2147483647 h 2747"/>
                <a:gd name="T98" fmla="*/ 2147483647 w 1719"/>
                <a:gd name="T99" fmla="*/ 2147483647 h 2747"/>
                <a:gd name="T100" fmla="*/ 2147483647 w 1719"/>
                <a:gd name="T101" fmla="*/ 2147483647 h 2747"/>
                <a:gd name="T102" fmla="*/ 2147483647 w 1719"/>
                <a:gd name="T103" fmla="*/ 2147483647 h 2747"/>
                <a:gd name="T104" fmla="*/ 2147483647 w 1719"/>
                <a:gd name="T105" fmla="*/ 2147483647 h 274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19"/>
                <a:gd name="T160" fmla="*/ 0 h 2747"/>
                <a:gd name="T161" fmla="*/ 1719 w 1719"/>
                <a:gd name="T162" fmla="*/ 2747 h 274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19" h="2747">
                  <a:moveTo>
                    <a:pt x="1451" y="969"/>
                  </a:moveTo>
                  <a:lnTo>
                    <a:pt x="1450" y="926"/>
                  </a:lnTo>
                  <a:lnTo>
                    <a:pt x="1448" y="885"/>
                  </a:lnTo>
                  <a:lnTo>
                    <a:pt x="1444" y="845"/>
                  </a:lnTo>
                  <a:lnTo>
                    <a:pt x="1440" y="805"/>
                  </a:lnTo>
                  <a:lnTo>
                    <a:pt x="1435" y="768"/>
                  </a:lnTo>
                  <a:lnTo>
                    <a:pt x="1428" y="731"/>
                  </a:lnTo>
                  <a:lnTo>
                    <a:pt x="1420" y="695"/>
                  </a:lnTo>
                  <a:lnTo>
                    <a:pt x="1410" y="660"/>
                  </a:lnTo>
                  <a:lnTo>
                    <a:pt x="1400" y="627"/>
                  </a:lnTo>
                  <a:lnTo>
                    <a:pt x="1389" y="594"/>
                  </a:lnTo>
                  <a:lnTo>
                    <a:pt x="1375" y="563"/>
                  </a:lnTo>
                  <a:lnTo>
                    <a:pt x="1361" y="533"/>
                  </a:lnTo>
                  <a:lnTo>
                    <a:pt x="1345" y="504"/>
                  </a:lnTo>
                  <a:lnTo>
                    <a:pt x="1329" y="477"/>
                  </a:lnTo>
                  <a:lnTo>
                    <a:pt x="1311" y="450"/>
                  </a:lnTo>
                  <a:lnTo>
                    <a:pt x="1292" y="425"/>
                  </a:lnTo>
                  <a:lnTo>
                    <a:pt x="1272" y="401"/>
                  </a:lnTo>
                  <a:lnTo>
                    <a:pt x="1250" y="379"/>
                  </a:lnTo>
                  <a:lnTo>
                    <a:pt x="1229" y="358"/>
                  </a:lnTo>
                  <a:lnTo>
                    <a:pt x="1206" y="339"/>
                  </a:lnTo>
                  <a:lnTo>
                    <a:pt x="1181" y="321"/>
                  </a:lnTo>
                  <a:lnTo>
                    <a:pt x="1156" y="305"/>
                  </a:lnTo>
                  <a:lnTo>
                    <a:pt x="1131" y="289"/>
                  </a:lnTo>
                  <a:lnTo>
                    <a:pt x="1104" y="277"/>
                  </a:lnTo>
                  <a:lnTo>
                    <a:pt x="1076" y="265"/>
                  </a:lnTo>
                  <a:lnTo>
                    <a:pt x="1047" y="255"/>
                  </a:lnTo>
                  <a:lnTo>
                    <a:pt x="1018" y="246"/>
                  </a:lnTo>
                  <a:lnTo>
                    <a:pt x="987" y="240"/>
                  </a:lnTo>
                  <a:lnTo>
                    <a:pt x="956" y="234"/>
                  </a:lnTo>
                  <a:lnTo>
                    <a:pt x="923" y="231"/>
                  </a:lnTo>
                  <a:lnTo>
                    <a:pt x="890" y="227"/>
                  </a:lnTo>
                  <a:lnTo>
                    <a:pt x="856" y="227"/>
                  </a:lnTo>
                  <a:lnTo>
                    <a:pt x="820" y="227"/>
                  </a:lnTo>
                  <a:lnTo>
                    <a:pt x="786" y="231"/>
                  </a:lnTo>
                  <a:lnTo>
                    <a:pt x="753" y="234"/>
                  </a:lnTo>
                  <a:lnTo>
                    <a:pt x="720" y="239"/>
                  </a:lnTo>
                  <a:lnTo>
                    <a:pt x="689" y="246"/>
                  </a:lnTo>
                  <a:lnTo>
                    <a:pt x="658" y="254"/>
                  </a:lnTo>
                  <a:lnTo>
                    <a:pt x="629" y="263"/>
                  </a:lnTo>
                  <a:lnTo>
                    <a:pt x="600" y="275"/>
                  </a:lnTo>
                  <a:lnTo>
                    <a:pt x="572" y="288"/>
                  </a:lnTo>
                  <a:lnTo>
                    <a:pt x="546" y="303"/>
                  </a:lnTo>
                  <a:lnTo>
                    <a:pt x="520" y="318"/>
                  </a:lnTo>
                  <a:lnTo>
                    <a:pt x="495" y="336"/>
                  </a:lnTo>
                  <a:lnTo>
                    <a:pt x="472" y="354"/>
                  </a:lnTo>
                  <a:lnTo>
                    <a:pt x="449" y="375"/>
                  </a:lnTo>
                  <a:lnTo>
                    <a:pt x="427" y="396"/>
                  </a:lnTo>
                  <a:lnTo>
                    <a:pt x="407" y="419"/>
                  </a:lnTo>
                  <a:lnTo>
                    <a:pt x="387" y="444"/>
                  </a:lnTo>
                  <a:lnTo>
                    <a:pt x="368" y="469"/>
                  </a:lnTo>
                  <a:lnTo>
                    <a:pt x="351" y="496"/>
                  </a:lnTo>
                  <a:lnTo>
                    <a:pt x="335" y="524"/>
                  </a:lnTo>
                  <a:lnTo>
                    <a:pt x="321" y="553"/>
                  </a:lnTo>
                  <a:lnTo>
                    <a:pt x="308" y="584"/>
                  </a:lnTo>
                  <a:lnTo>
                    <a:pt x="295" y="614"/>
                  </a:lnTo>
                  <a:lnTo>
                    <a:pt x="285" y="646"/>
                  </a:lnTo>
                  <a:lnTo>
                    <a:pt x="276" y="680"/>
                  </a:lnTo>
                  <a:lnTo>
                    <a:pt x="267" y="715"/>
                  </a:lnTo>
                  <a:lnTo>
                    <a:pt x="260" y="751"/>
                  </a:lnTo>
                  <a:lnTo>
                    <a:pt x="255" y="787"/>
                  </a:lnTo>
                  <a:lnTo>
                    <a:pt x="250" y="826"/>
                  </a:lnTo>
                  <a:lnTo>
                    <a:pt x="247" y="866"/>
                  </a:lnTo>
                  <a:lnTo>
                    <a:pt x="245" y="906"/>
                  </a:lnTo>
                  <a:lnTo>
                    <a:pt x="245" y="947"/>
                  </a:lnTo>
                  <a:lnTo>
                    <a:pt x="245" y="989"/>
                  </a:lnTo>
                  <a:lnTo>
                    <a:pt x="247" y="1030"/>
                  </a:lnTo>
                  <a:lnTo>
                    <a:pt x="251" y="1070"/>
                  </a:lnTo>
                  <a:lnTo>
                    <a:pt x="255" y="1109"/>
                  </a:lnTo>
                  <a:lnTo>
                    <a:pt x="261" y="1147"/>
                  </a:lnTo>
                  <a:lnTo>
                    <a:pt x="268" y="1183"/>
                  </a:lnTo>
                  <a:lnTo>
                    <a:pt x="278" y="1220"/>
                  </a:lnTo>
                  <a:lnTo>
                    <a:pt x="288" y="1255"/>
                  </a:lnTo>
                  <a:lnTo>
                    <a:pt x="299" y="1287"/>
                  </a:lnTo>
                  <a:lnTo>
                    <a:pt x="313" y="1320"/>
                  </a:lnTo>
                  <a:lnTo>
                    <a:pt x="319" y="1336"/>
                  </a:lnTo>
                  <a:lnTo>
                    <a:pt x="326" y="1351"/>
                  </a:lnTo>
                  <a:lnTo>
                    <a:pt x="334" y="1367"/>
                  </a:lnTo>
                  <a:lnTo>
                    <a:pt x="343" y="1382"/>
                  </a:lnTo>
                  <a:lnTo>
                    <a:pt x="359" y="1412"/>
                  </a:lnTo>
                  <a:lnTo>
                    <a:pt x="378" y="1440"/>
                  </a:lnTo>
                  <a:lnTo>
                    <a:pt x="397" y="1467"/>
                  </a:lnTo>
                  <a:lnTo>
                    <a:pt x="419" y="1492"/>
                  </a:lnTo>
                  <a:lnTo>
                    <a:pt x="429" y="1506"/>
                  </a:lnTo>
                  <a:lnTo>
                    <a:pt x="441" y="1518"/>
                  </a:lnTo>
                  <a:lnTo>
                    <a:pt x="452" y="1529"/>
                  </a:lnTo>
                  <a:lnTo>
                    <a:pt x="463" y="1541"/>
                  </a:lnTo>
                  <a:lnTo>
                    <a:pt x="488" y="1562"/>
                  </a:lnTo>
                  <a:lnTo>
                    <a:pt x="513" y="1582"/>
                  </a:lnTo>
                  <a:lnTo>
                    <a:pt x="525" y="1591"/>
                  </a:lnTo>
                  <a:lnTo>
                    <a:pt x="539" y="1600"/>
                  </a:lnTo>
                  <a:lnTo>
                    <a:pt x="552" y="1609"/>
                  </a:lnTo>
                  <a:lnTo>
                    <a:pt x="566" y="1617"/>
                  </a:lnTo>
                  <a:lnTo>
                    <a:pt x="579" y="1625"/>
                  </a:lnTo>
                  <a:lnTo>
                    <a:pt x="593" y="1632"/>
                  </a:lnTo>
                  <a:lnTo>
                    <a:pt x="607" y="1639"/>
                  </a:lnTo>
                  <a:lnTo>
                    <a:pt x="621" y="1646"/>
                  </a:lnTo>
                  <a:lnTo>
                    <a:pt x="636" y="1652"/>
                  </a:lnTo>
                  <a:lnTo>
                    <a:pt x="650" y="1658"/>
                  </a:lnTo>
                  <a:lnTo>
                    <a:pt x="665" y="1663"/>
                  </a:lnTo>
                  <a:lnTo>
                    <a:pt x="680" y="1668"/>
                  </a:lnTo>
                  <a:lnTo>
                    <a:pt x="711" y="1676"/>
                  </a:lnTo>
                  <a:lnTo>
                    <a:pt x="743" y="1684"/>
                  </a:lnTo>
                  <a:lnTo>
                    <a:pt x="776" y="1690"/>
                  </a:lnTo>
                  <a:lnTo>
                    <a:pt x="809" y="1694"/>
                  </a:lnTo>
                  <a:lnTo>
                    <a:pt x="845" y="1696"/>
                  </a:lnTo>
                  <a:lnTo>
                    <a:pt x="880" y="1696"/>
                  </a:lnTo>
                  <a:lnTo>
                    <a:pt x="913" y="1696"/>
                  </a:lnTo>
                  <a:lnTo>
                    <a:pt x="945" y="1694"/>
                  </a:lnTo>
                  <a:lnTo>
                    <a:pt x="977" y="1690"/>
                  </a:lnTo>
                  <a:lnTo>
                    <a:pt x="1007" y="1685"/>
                  </a:lnTo>
                  <a:lnTo>
                    <a:pt x="1037" y="1677"/>
                  </a:lnTo>
                  <a:lnTo>
                    <a:pt x="1066" y="1669"/>
                  </a:lnTo>
                  <a:lnTo>
                    <a:pt x="1093" y="1660"/>
                  </a:lnTo>
                  <a:lnTo>
                    <a:pt x="1120" y="1649"/>
                  </a:lnTo>
                  <a:lnTo>
                    <a:pt x="1145" y="1636"/>
                  </a:lnTo>
                  <a:lnTo>
                    <a:pt x="1171" y="1622"/>
                  </a:lnTo>
                  <a:lnTo>
                    <a:pt x="1195" y="1605"/>
                  </a:lnTo>
                  <a:lnTo>
                    <a:pt x="1217" y="1589"/>
                  </a:lnTo>
                  <a:lnTo>
                    <a:pt x="1239" y="1569"/>
                  </a:lnTo>
                  <a:lnTo>
                    <a:pt x="1261" y="1550"/>
                  </a:lnTo>
                  <a:lnTo>
                    <a:pt x="1280" y="1528"/>
                  </a:lnTo>
                  <a:lnTo>
                    <a:pt x="1300" y="1505"/>
                  </a:lnTo>
                  <a:lnTo>
                    <a:pt x="1318" y="1480"/>
                  </a:lnTo>
                  <a:lnTo>
                    <a:pt x="1335" y="1454"/>
                  </a:lnTo>
                  <a:lnTo>
                    <a:pt x="1351" y="1427"/>
                  </a:lnTo>
                  <a:lnTo>
                    <a:pt x="1366" y="1400"/>
                  </a:lnTo>
                  <a:lnTo>
                    <a:pt x="1379" y="1370"/>
                  </a:lnTo>
                  <a:lnTo>
                    <a:pt x="1392" y="1339"/>
                  </a:lnTo>
                  <a:lnTo>
                    <a:pt x="1403" y="1308"/>
                  </a:lnTo>
                  <a:lnTo>
                    <a:pt x="1412" y="1275"/>
                  </a:lnTo>
                  <a:lnTo>
                    <a:pt x="1422" y="1241"/>
                  </a:lnTo>
                  <a:lnTo>
                    <a:pt x="1429" y="1205"/>
                  </a:lnTo>
                  <a:lnTo>
                    <a:pt x="1435" y="1169"/>
                  </a:lnTo>
                  <a:lnTo>
                    <a:pt x="1441" y="1131"/>
                  </a:lnTo>
                  <a:lnTo>
                    <a:pt x="1446" y="1093"/>
                  </a:lnTo>
                  <a:lnTo>
                    <a:pt x="1448" y="1053"/>
                  </a:lnTo>
                  <a:lnTo>
                    <a:pt x="1450" y="1012"/>
                  </a:lnTo>
                  <a:lnTo>
                    <a:pt x="1451" y="969"/>
                  </a:lnTo>
                  <a:close/>
                  <a:moveTo>
                    <a:pt x="0" y="2747"/>
                  </a:moveTo>
                  <a:lnTo>
                    <a:pt x="0" y="66"/>
                  </a:lnTo>
                  <a:lnTo>
                    <a:pt x="240" y="66"/>
                  </a:lnTo>
                  <a:lnTo>
                    <a:pt x="240" y="400"/>
                  </a:lnTo>
                  <a:lnTo>
                    <a:pt x="253" y="377"/>
                  </a:lnTo>
                  <a:lnTo>
                    <a:pt x="267" y="353"/>
                  </a:lnTo>
                  <a:lnTo>
                    <a:pt x="281" y="330"/>
                  </a:lnTo>
                  <a:lnTo>
                    <a:pt x="295" y="309"/>
                  </a:lnTo>
                  <a:lnTo>
                    <a:pt x="311" y="288"/>
                  </a:lnTo>
                  <a:lnTo>
                    <a:pt x="326" y="268"/>
                  </a:lnTo>
                  <a:lnTo>
                    <a:pt x="343" y="248"/>
                  </a:lnTo>
                  <a:lnTo>
                    <a:pt x="359" y="230"/>
                  </a:lnTo>
                  <a:lnTo>
                    <a:pt x="376" y="211"/>
                  </a:lnTo>
                  <a:lnTo>
                    <a:pt x="393" y="193"/>
                  </a:lnTo>
                  <a:lnTo>
                    <a:pt x="411" y="177"/>
                  </a:lnTo>
                  <a:lnTo>
                    <a:pt x="429" y="161"/>
                  </a:lnTo>
                  <a:lnTo>
                    <a:pt x="449" y="145"/>
                  </a:lnTo>
                  <a:lnTo>
                    <a:pt x="469" y="131"/>
                  </a:lnTo>
                  <a:lnTo>
                    <a:pt x="488" y="116"/>
                  </a:lnTo>
                  <a:lnTo>
                    <a:pt x="509" y="103"/>
                  </a:lnTo>
                  <a:lnTo>
                    <a:pt x="530" y="91"/>
                  </a:lnTo>
                  <a:lnTo>
                    <a:pt x="551" y="79"/>
                  </a:lnTo>
                  <a:lnTo>
                    <a:pt x="572" y="69"/>
                  </a:lnTo>
                  <a:lnTo>
                    <a:pt x="594" y="59"/>
                  </a:lnTo>
                  <a:lnTo>
                    <a:pt x="616" y="49"/>
                  </a:lnTo>
                  <a:lnTo>
                    <a:pt x="638" y="40"/>
                  </a:lnTo>
                  <a:lnTo>
                    <a:pt x="661" y="33"/>
                  </a:lnTo>
                  <a:lnTo>
                    <a:pt x="684" y="26"/>
                  </a:lnTo>
                  <a:lnTo>
                    <a:pt x="707" y="20"/>
                  </a:lnTo>
                  <a:lnTo>
                    <a:pt x="731" y="14"/>
                  </a:lnTo>
                  <a:lnTo>
                    <a:pt x="755" y="10"/>
                  </a:lnTo>
                  <a:lnTo>
                    <a:pt x="779" y="6"/>
                  </a:lnTo>
                  <a:lnTo>
                    <a:pt x="804" y="3"/>
                  </a:lnTo>
                  <a:lnTo>
                    <a:pt x="829" y="1"/>
                  </a:lnTo>
                  <a:lnTo>
                    <a:pt x="854" y="0"/>
                  </a:lnTo>
                  <a:lnTo>
                    <a:pt x="881" y="0"/>
                  </a:lnTo>
                  <a:lnTo>
                    <a:pt x="903" y="0"/>
                  </a:lnTo>
                  <a:lnTo>
                    <a:pt x="926" y="1"/>
                  </a:lnTo>
                  <a:lnTo>
                    <a:pt x="950" y="2"/>
                  </a:lnTo>
                  <a:lnTo>
                    <a:pt x="973" y="4"/>
                  </a:lnTo>
                  <a:lnTo>
                    <a:pt x="994" y="6"/>
                  </a:lnTo>
                  <a:lnTo>
                    <a:pt x="1016" y="9"/>
                  </a:lnTo>
                  <a:lnTo>
                    <a:pt x="1038" y="12"/>
                  </a:lnTo>
                  <a:lnTo>
                    <a:pt x="1059" y="16"/>
                  </a:lnTo>
                  <a:lnTo>
                    <a:pt x="1080" y="21"/>
                  </a:lnTo>
                  <a:lnTo>
                    <a:pt x="1102" y="26"/>
                  </a:lnTo>
                  <a:lnTo>
                    <a:pt x="1122" y="31"/>
                  </a:lnTo>
                  <a:lnTo>
                    <a:pt x="1142" y="37"/>
                  </a:lnTo>
                  <a:lnTo>
                    <a:pt x="1163" y="43"/>
                  </a:lnTo>
                  <a:lnTo>
                    <a:pt x="1182" y="50"/>
                  </a:lnTo>
                  <a:lnTo>
                    <a:pt x="1201" y="58"/>
                  </a:lnTo>
                  <a:lnTo>
                    <a:pt x="1220" y="66"/>
                  </a:lnTo>
                  <a:lnTo>
                    <a:pt x="1239" y="74"/>
                  </a:lnTo>
                  <a:lnTo>
                    <a:pt x="1258" y="83"/>
                  </a:lnTo>
                  <a:lnTo>
                    <a:pt x="1276" y="93"/>
                  </a:lnTo>
                  <a:lnTo>
                    <a:pt x="1294" y="103"/>
                  </a:lnTo>
                  <a:lnTo>
                    <a:pt x="1312" y="114"/>
                  </a:lnTo>
                  <a:lnTo>
                    <a:pt x="1330" y="125"/>
                  </a:lnTo>
                  <a:lnTo>
                    <a:pt x="1346" y="137"/>
                  </a:lnTo>
                  <a:lnTo>
                    <a:pt x="1364" y="148"/>
                  </a:lnTo>
                  <a:lnTo>
                    <a:pt x="1379" y="162"/>
                  </a:lnTo>
                  <a:lnTo>
                    <a:pt x="1396" y="174"/>
                  </a:lnTo>
                  <a:lnTo>
                    <a:pt x="1412" y="188"/>
                  </a:lnTo>
                  <a:lnTo>
                    <a:pt x="1428" y="202"/>
                  </a:lnTo>
                  <a:lnTo>
                    <a:pt x="1443" y="217"/>
                  </a:lnTo>
                  <a:lnTo>
                    <a:pt x="1459" y="233"/>
                  </a:lnTo>
                  <a:lnTo>
                    <a:pt x="1473" y="248"/>
                  </a:lnTo>
                  <a:lnTo>
                    <a:pt x="1488" y="265"/>
                  </a:lnTo>
                  <a:lnTo>
                    <a:pt x="1502" y="281"/>
                  </a:lnTo>
                  <a:lnTo>
                    <a:pt x="1516" y="298"/>
                  </a:lnTo>
                  <a:lnTo>
                    <a:pt x="1529" y="316"/>
                  </a:lnTo>
                  <a:lnTo>
                    <a:pt x="1543" y="333"/>
                  </a:lnTo>
                  <a:lnTo>
                    <a:pt x="1566" y="369"/>
                  </a:lnTo>
                  <a:lnTo>
                    <a:pt x="1589" y="408"/>
                  </a:lnTo>
                  <a:lnTo>
                    <a:pt x="1599" y="427"/>
                  </a:lnTo>
                  <a:lnTo>
                    <a:pt x="1610" y="447"/>
                  </a:lnTo>
                  <a:lnTo>
                    <a:pt x="1619" y="466"/>
                  </a:lnTo>
                  <a:lnTo>
                    <a:pt x="1628" y="487"/>
                  </a:lnTo>
                  <a:lnTo>
                    <a:pt x="1638" y="507"/>
                  </a:lnTo>
                  <a:lnTo>
                    <a:pt x="1646" y="529"/>
                  </a:lnTo>
                  <a:lnTo>
                    <a:pt x="1654" y="550"/>
                  </a:lnTo>
                  <a:lnTo>
                    <a:pt x="1661" y="571"/>
                  </a:lnTo>
                  <a:lnTo>
                    <a:pt x="1675" y="616"/>
                  </a:lnTo>
                  <a:lnTo>
                    <a:pt x="1686" y="662"/>
                  </a:lnTo>
                  <a:lnTo>
                    <a:pt x="1696" y="709"/>
                  </a:lnTo>
                  <a:lnTo>
                    <a:pt x="1705" y="757"/>
                  </a:lnTo>
                  <a:lnTo>
                    <a:pt x="1711" y="807"/>
                  </a:lnTo>
                  <a:lnTo>
                    <a:pt x="1715" y="858"/>
                  </a:lnTo>
                  <a:lnTo>
                    <a:pt x="1718" y="911"/>
                  </a:lnTo>
                  <a:lnTo>
                    <a:pt x="1719" y="964"/>
                  </a:lnTo>
                  <a:lnTo>
                    <a:pt x="1718" y="1019"/>
                  </a:lnTo>
                  <a:lnTo>
                    <a:pt x="1715" y="1071"/>
                  </a:lnTo>
                  <a:lnTo>
                    <a:pt x="1711" y="1123"/>
                  </a:lnTo>
                  <a:lnTo>
                    <a:pt x="1705" y="1173"/>
                  </a:lnTo>
                  <a:lnTo>
                    <a:pt x="1701" y="1198"/>
                  </a:lnTo>
                  <a:lnTo>
                    <a:pt x="1696" y="1222"/>
                  </a:lnTo>
                  <a:lnTo>
                    <a:pt x="1692" y="1245"/>
                  </a:lnTo>
                  <a:lnTo>
                    <a:pt x="1687" y="1269"/>
                  </a:lnTo>
                  <a:lnTo>
                    <a:pt x="1676" y="1315"/>
                  </a:lnTo>
                  <a:lnTo>
                    <a:pt x="1662" y="1359"/>
                  </a:lnTo>
                  <a:lnTo>
                    <a:pt x="1655" y="1381"/>
                  </a:lnTo>
                  <a:lnTo>
                    <a:pt x="1648" y="1403"/>
                  </a:lnTo>
                  <a:lnTo>
                    <a:pt x="1640" y="1423"/>
                  </a:lnTo>
                  <a:lnTo>
                    <a:pt x="1630" y="1444"/>
                  </a:lnTo>
                  <a:lnTo>
                    <a:pt x="1621" y="1464"/>
                  </a:lnTo>
                  <a:lnTo>
                    <a:pt x="1612" y="1485"/>
                  </a:lnTo>
                  <a:lnTo>
                    <a:pt x="1602" y="1505"/>
                  </a:lnTo>
                  <a:lnTo>
                    <a:pt x="1592" y="1523"/>
                  </a:lnTo>
                  <a:lnTo>
                    <a:pt x="1581" y="1543"/>
                  </a:lnTo>
                  <a:lnTo>
                    <a:pt x="1569" y="1561"/>
                  </a:lnTo>
                  <a:lnTo>
                    <a:pt x="1558" y="1580"/>
                  </a:lnTo>
                  <a:lnTo>
                    <a:pt x="1546" y="1597"/>
                  </a:lnTo>
                  <a:lnTo>
                    <a:pt x="1533" y="1615"/>
                  </a:lnTo>
                  <a:lnTo>
                    <a:pt x="1521" y="1632"/>
                  </a:lnTo>
                  <a:lnTo>
                    <a:pt x="1507" y="1650"/>
                  </a:lnTo>
                  <a:lnTo>
                    <a:pt x="1493" y="1666"/>
                  </a:lnTo>
                  <a:lnTo>
                    <a:pt x="1479" y="1682"/>
                  </a:lnTo>
                  <a:lnTo>
                    <a:pt x="1464" y="1698"/>
                  </a:lnTo>
                  <a:lnTo>
                    <a:pt x="1450" y="1712"/>
                  </a:lnTo>
                  <a:lnTo>
                    <a:pt x="1434" y="1727"/>
                  </a:lnTo>
                  <a:lnTo>
                    <a:pt x="1419" y="1741"/>
                  </a:lnTo>
                  <a:lnTo>
                    <a:pt x="1403" y="1755"/>
                  </a:lnTo>
                  <a:lnTo>
                    <a:pt x="1387" y="1768"/>
                  </a:lnTo>
                  <a:lnTo>
                    <a:pt x="1370" y="1780"/>
                  </a:lnTo>
                  <a:lnTo>
                    <a:pt x="1354" y="1793"/>
                  </a:lnTo>
                  <a:lnTo>
                    <a:pt x="1337" y="1804"/>
                  </a:lnTo>
                  <a:lnTo>
                    <a:pt x="1320" y="1815"/>
                  </a:lnTo>
                  <a:lnTo>
                    <a:pt x="1302" y="1826"/>
                  </a:lnTo>
                  <a:lnTo>
                    <a:pt x="1284" y="1836"/>
                  </a:lnTo>
                  <a:lnTo>
                    <a:pt x="1267" y="1845"/>
                  </a:lnTo>
                  <a:lnTo>
                    <a:pt x="1248" y="1854"/>
                  </a:lnTo>
                  <a:lnTo>
                    <a:pt x="1230" y="1863"/>
                  </a:lnTo>
                  <a:lnTo>
                    <a:pt x="1211" y="1871"/>
                  </a:lnTo>
                  <a:lnTo>
                    <a:pt x="1191" y="1878"/>
                  </a:lnTo>
                  <a:lnTo>
                    <a:pt x="1172" y="1885"/>
                  </a:lnTo>
                  <a:lnTo>
                    <a:pt x="1152" y="1892"/>
                  </a:lnTo>
                  <a:lnTo>
                    <a:pt x="1132" y="1897"/>
                  </a:lnTo>
                  <a:lnTo>
                    <a:pt x="1112" y="1903"/>
                  </a:lnTo>
                  <a:lnTo>
                    <a:pt x="1091" y="1907"/>
                  </a:lnTo>
                  <a:lnTo>
                    <a:pt x="1070" y="1911"/>
                  </a:lnTo>
                  <a:lnTo>
                    <a:pt x="1049" y="1915"/>
                  </a:lnTo>
                  <a:lnTo>
                    <a:pt x="1027" y="1918"/>
                  </a:lnTo>
                  <a:lnTo>
                    <a:pt x="1006" y="1921"/>
                  </a:lnTo>
                  <a:lnTo>
                    <a:pt x="983" y="1923"/>
                  </a:lnTo>
                  <a:lnTo>
                    <a:pt x="961" y="1925"/>
                  </a:lnTo>
                  <a:lnTo>
                    <a:pt x="938" y="1927"/>
                  </a:lnTo>
                  <a:lnTo>
                    <a:pt x="915" y="1928"/>
                  </a:lnTo>
                  <a:lnTo>
                    <a:pt x="892" y="1928"/>
                  </a:lnTo>
                  <a:lnTo>
                    <a:pt x="865" y="1928"/>
                  </a:lnTo>
                  <a:lnTo>
                    <a:pt x="838" y="1927"/>
                  </a:lnTo>
                  <a:lnTo>
                    <a:pt x="813" y="1924"/>
                  </a:lnTo>
                  <a:lnTo>
                    <a:pt x="787" y="1921"/>
                  </a:lnTo>
                  <a:lnTo>
                    <a:pt x="762" y="1918"/>
                  </a:lnTo>
                  <a:lnTo>
                    <a:pt x="737" y="1913"/>
                  </a:lnTo>
                  <a:lnTo>
                    <a:pt x="712" y="1908"/>
                  </a:lnTo>
                  <a:lnTo>
                    <a:pt x="689" y="1902"/>
                  </a:lnTo>
                  <a:lnTo>
                    <a:pt x="665" y="1896"/>
                  </a:lnTo>
                  <a:lnTo>
                    <a:pt x="642" y="1887"/>
                  </a:lnTo>
                  <a:lnTo>
                    <a:pt x="618" y="1879"/>
                  </a:lnTo>
                  <a:lnTo>
                    <a:pt x="597" y="1870"/>
                  </a:lnTo>
                  <a:lnTo>
                    <a:pt x="574" y="1860"/>
                  </a:lnTo>
                  <a:lnTo>
                    <a:pt x="552" y="1848"/>
                  </a:lnTo>
                  <a:lnTo>
                    <a:pt x="532" y="1837"/>
                  </a:lnTo>
                  <a:lnTo>
                    <a:pt x="510" y="1825"/>
                  </a:lnTo>
                  <a:lnTo>
                    <a:pt x="489" y="1811"/>
                  </a:lnTo>
                  <a:lnTo>
                    <a:pt x="470" y="1797"/>
                  </a:lnTo>
                  <a:lnTo>
                    <a:pt x="450" y="1782"/>
                  </a:lnTo>
                  <a:lnTo>
                    <a:pt x="431" y="1767"/>
                  </a:lnTo>
                  <a:lnTo>
                    <a:pt x="413" y="1751"/>
                  </a:lnTo>
                  <a:lnTo>
                    <a:pt x="395" y="1733"/>
                  </a:lnTo>
                  <a:lnTo>
                    <a:pt x="378" y="1716"/>
                  </a:lnTo>
                  <a:lnTo>
                    <a:pt x="360" y="1696"/>
                  </a:lnTo>
                  <a:lnTo>
                    <a:pt x="344" y="1677"/>
                  </a:lnTo>
                  <a:lnTo>
                    <a:pt x="327" y="1657"/>
                  </a:lnTo>
                  <a:lnTo>
                    <a:pt x="312" y="1636"/>
                  </a:lnTo>
                  <a:lnTo>
                    <a:pt x="296" y="1615"/>
                  </a:lnTo>
                  <a:lnTo>
                    <a:pt x="282" y="1592"/>
                  </a:lnTo>
                  <a:lnTo>
                    <a:pt x="267" y="1568"/>
                  </a:lnTo>
                  <a:lnTo>
                    <a:pt x="254" y="1545"/>
                  </a:lnTo>
                  <a:lnTo>
                    <a:pt x="240" y="1519"/>
                  </a:lnTo>
                  <a:lnTo>
                    <a:pt x="240" y="2747"/>
                  </a:lnTo>
                  <a:lnTo>
                    <a:pt x="0" y="2747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68" name="Freeform 18"/>
            <p:cNvSpPr>
              <a:spLocks noEditPoints="1"/>
            </p:cNvSpPr>
            <p:nvPr/>
          </p:nvSpPr>
          <p:spPr bwMode="auto">
            <a:xfrm>
              <a:off x="8786813" y="6259513"/>
              <a:ext cx="104775" cy="104775"/>
            </a:xfrm>
            <a:custGeom>
              <a:avLst/>
              <a:gdLst>
                <a:gd name="T0" fmla="*/ 2147483647 w 1465"/>
                <a:gd name="T1" fmla="*/ 2147483647 h 1461"/>
                <a:gd name="T2" fmla="*/ 2147483647 w 1465"/>
                <a:gd name="T3" fmla="*/ 2147483647 h 1461"/>
                <a:gd name="T4" fmla="*/ 2147483647 w 1465"/>
                <a:gd name="T5" fmla="*/ 2147483647 h 1461"/>
                <a:gd name="T6" fmla="*/ 2147483647 w 1465"/>
                <a:gd name="T7" fmla="*/ 2147483647 h 1461"/>
                <a:gd name="T8" fmla="*/ 2147483647 w 1465"/>
                <a:gd name="T9" fmla="*/ 2147483647 h 1461"/>
                <a:gd name="T10" fmla="*/ 2147483647 w 1465"/>
                <a:gd name="T11" fmla="*/ 2147483647 h 1461"/>
                <a:gd name="T12" fmla="*/ 2147483647 w 1465"/>
                <a:gd name="T13" fmla="*/ 2147483647 h 1461"/>
                <a:gd name="T14" fmla="*/ 2147483647 w 1465"/>
                <a:gd name="T15" fmla="*/ 2147483647 h 1461"/>
                <a:gd name="T16" fmla="*/ 2147483647 w 1465"/>
                <a:gd name="T17" fmla="*/ 2147483647 h 1461"/>
                <a:gd name="T18" fmla="*/ 2147483647 w 1465"/>
                <a:gd name="T19" fmla="*/ 2147483647 h 1461"/>
                <a:gd name="T20" fmla="*/ 2147483647 w 1465"/>
                <a:gd name="T21" fmla="*/ 2147483647 h 1461"/>
                <a:gd name="T22" fmla="*/ 2147483647 w 1465"/>
                <a:gd name="T23" fmla="*/ 2147483647 h 1461"/>
                <a:gd name="T24" fmla="*/ 2147483647 w 1465"/>
                <a:gd name="T25" fmla="*/ 2147483647 h 1461"/>
                <a:gd name="T26" fmla="*/ 2147483647 w 1465"/>
                <a:gd name="T27" fmla="*/ 2147483647 h 1461"/>
                <a:gd name="T28" fmla="*/ 2147483647 w 1465"/>
                <a:gd name="T29" fmla="*/ 2147483647 h 1461"/>
                <a:gd name="T30" fmla="*/ 2147483647 w 1465"/>
                <a:gd name="T31" fmla="*/ 2147483647 h 1461"/>
                <a:gd name="T32" fmla="*/ 2147483647 w 1465"/>
                <a:gd name="T33" fmla="*/ 2147483647 h 1461"/>
                <a:gd name="T34" fmla="*/ 2147483647 w 1465"/>
                <a:gd name="T35" fmla="*/ 2147483647 h 1461"/>
                <a:gd name="T36" fmla="*/ 2147483647 w 1465"/>
                <a:gd name="T37" fmla="*/ 2147483647 h 1461"/>
                <a:gd name="T38" fmla="*/ 2147483647 w 1465"/>
                <a:gd name="T39" fmla="*/ 2147483647 h 1461"/>
                <a:gd name="T40" fmla="*/ 2147483647 w 1465"/>
                <a:gd name="T41" fmla="*/ 2147483647 h 1461"/>
                <a:gd name="T42" fmla="*/ 2147483647 w 1465"/>
                <a:gd name="T43" fmla="*/ 2147483647 h 1461"/>
                <a:gd name="T44" fmla="*/ 2147483647 w 1465"/>
                <a:gd name="T45" fmla="*/ 2147483647 h 1461"/>
                <a:gd name="T46" fmla="*/ 2147483647 w 1465"/>
                <a:gd name="T47" fmla="*/ 2147483647 h 1461"/>
                <a:gd name="T48" fmla="*/ 2147483647 w 1465"/>
                <a:gd name="T49" fmla="*/ 2147483647 h 1461"/>
                <a:gd name="T50" fmla="*/ 2147483647 w 1465"/>
                <a:gd name="T51" fmla="*/ 2147483647 h 1461"/>
                <a:gd name="T52" fmla="*/ 2147483647 w 1465"/>
                <a:gd name="T53" fmla="*/ 2147483647 h 1461"/>
                <a:gd name="T54" fmla="*/ 2147483647 w 1465"/>
                <a:gd name="T55" fmla="*/ 2147483647 h 1461"/>
                <a:gd name="T56" fmla="*/ 2147483647 w 1465"/>
                <a:gd name="T57" fmla="*/ 2147483647 h 1461"/>
                <a:gd name="T58" fmla="*/ 2147483647 w 1465"/>
                <a:gd name="T59" fmla="*/ 2147483647 h 1461"/>
                <a:gd name="T60" fmla="*/ 2147483647 w 1465"/>
                <a:gd name="T61" fmla="*/ 2147483647 h 1461"/>
                <a:gd name="T62" fmla="*/ 2147483647 w 1465"/>
                <a:gd name="T63" fmla="*/ 2147483647 h 1461"/>
                <a:gd name="T64" fmla="*/ 2147483647 w 1465"/>
                <a:gd name="T65" fmla="*/ 2147483647 h 1461"/>
                <a:gd name="T66" fmla="*/ 2147483647 w 1465"/>
                <a:gd name="T67" fmla="*/ 2147483647 h 1461"/>
                <a:gd name="T68" fmla="*/ 2147483647 w 1465"/>
                <a:gd name="T69" fmla="*/ 2147483647 h 1461"/>
                <a:gd name="T70" fmla="*/ 2147483647 w 1465"/>
                <a:gd name="T71" fmla="*/ 2147483647 h 1461"/>
                <a:gd name="T72" fmla="*/ 2147483647 w 1465"/>
                <a:gd name="T73" fmla="*/ 2147483647 h 1461"/>
                <a:gd name="T74" fmla="*/ 2147483647 w 1465"/>
                <a:gd name="T75" fmla="*/ 2147483647 h 1461"/>
                <a:gd name="T76" fmla="*/ 2147483647 w 1465"/>
                <a:gd name="T77" fmla="*/ 2147483647 h 1461"/>
                <a:gd name="T78" fmla="*/ 2147483647 w 1465"/>
                <a:gd name="T79" fmla="*/ 2147483647 h 1461"/>
                <a:gd name="T80" fmla="*/ 2147483647 w 1465"/>
                <a:gd name="T81" fmla="*/ 2147483647 h 1461"/>
                <a:gd name="T82" fmla="*/ 2147483647 w 1465"/>
                <a:gd name="T83" fmla="*/ 2147483647 h 1461"/>
                <a:gd name="T84" fmla="*/ 2147483647 w 1465"/>
                <a:gd name="T85" fmla="*/ 2147483647 h 1461"/>
                <a:gd name="T86" fmla="*/ 2147483647 w 1465"/>
                <a:gd name="T87" fmla="*/ 2147483647 h 1461"/>
                <a:gd name="T88" fmla="*/ 2147483647 w 1465"/>
                <a:gd name="T89" fmla="*/ 2147483647 h 1461"/>
                <a:gd name="T90" fmla="*/ 2147483647 w 1465"/>
                <a:gd name="T91" fmla="*/ 2147483647 h 1461"/>
                <a:gd name="T92" fmla="*/ 2147483647 w 1465"/>
                <a:gd name="T93" fmla="*/ 2147483647 h 1461"/>
                <a:gd name="T94" fmla="*/ 2147483647 w 1465"/>
                <a:gd name="T95" fmla="*/ 2147483647 h 1461"/>
                <a:gd name="T96" fmla="*/ 2147483647 w 1465"/>
                <a:gd name="T97" fmla="*/ 2147483647 h 1461"/>
                <a:gd name="T98" fmla="*/ 2147483647 w 1465"/>
                <a:gd name="T99" fmla="*/ 2147483647 h 1461"/>
                <a:gd name="T100" fmla="*/ 0 w 1465"/>
                <a:gd name="T101" fmla="*/ 2147483647 h 1461"/>
                <a:gd name="T102" fmla="*/ 2147483647 w 1465"/>
                <a:gd name="T103" fmla="*/ 2147483647 h 1461"/>
                <a:gd name="T104" fmla="*/ 2147483647 w 1465"/>
                <a:gd name="T105" fmla="*/ 2147483647 h 1461"/>
                <a:gd name="T106" fmla="*/ 2147483647 w 1465"/>
                <a:gd name="T107" fmla="*/ 2147483647 h 1461"/>
                <a:gd name="T108" fmla="*/ 2147483647 w 1465"/>
                <a:gd name="T109" fmla="*/ 2147483647 h 1461"/>
                <a:gd name="T110" fmla="*/ 2147483647 w 1465"/>
                <a:gd name="T111" fmla="*/ 2147483647 h 14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5"/>
                <a:gd name="T169" fmla="*/ 0 h 1461"/>
                <a:gd name="T170" fmla="*/ 1465 w 1465"/>
                <a:gd name="T171" fmla="*/ 1461 h 14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5" h="1461">
                  <a:moveTo>
                    <a:pt x="732" y="375"/>
                  </a:moveTo>
                  <a:lnTo>
                    <a:pt x="563" y="375"/>
                  </a:lnTo>
                  <a:lnTo>
                    <a:pt x="563" y="687"/>
                  </a:lnTo>
                  <a:lnTo>
                    <a:pt x="732" y="687"/>
                  </a:lnTo>
                  <a:lnTo>
                    <a:pt x="767" y="686"/>
                  </a:lnTo>
                  <a:lnTo>
                    <a:pt x="799" y="685"/>
                  </a:lnTo>
                  <a:lnTo>
                    <a:pt x="828" y="682"/>
                  </a:lnTo>
                  <a:lnTo>
                    <a:pt x="854" y="678"/>
                  </a:lnTo>
                  <a:lnTo>
                    <a:pt x="878" y="673"/>
                  </a:lnTo>
                  <a:lnTo>
                    <a:pt x="899" y="667"/>
                  </a:lnTo>
                  <a:lnTo>
                    <a:pt x="908" y="664"/>
                  </a:lnTo>
                  <a:lnTo>
                    <a:pt x="916" y="660"/>
                  </a:lnTo>
                  <a:lnTo>
                    <a:pt x="925" y="657"/>
                  </a:lnTo>
                  <a:lnTo>
                    <a:pt x="932" y="651"/>
                  </a:lnTo>
                  <a:lnTo>
                    <a:pt x="938" y="647"/>
                  </a:lnTo>
                  <a:lnTo>
                    <a:pt x="944" y="642"/>
                  </a:lnTo>
                  <a:lnTo>
                    <a:pt x="951" y="636"/>
                  </a:lnTo>
                  <a:lnTo>
                    <a:pt x="956" y="630"/>
                  </a:lnTo>
                  <a:lnTo>
                    <a:pt x="961" y="624"/>
                  </a:lnTo>
                  <a:lnTo>
                    <a:pt x="965" y="616"/>
                  </a:lnTo>
                  <a:lnTo>
                    <a:pt x="969" y="610"/>
                  </a:lnTo>
                  <a:lnTo>
                    <a:pt x="972" y="602"/>
                  </a:lnTo>
                  <a:lnTo>
                    <a:pt x="975" y="594"/>
                  </a:lnTo>
                  <a:lnTo>
                    <a:pt x="978" y="586"/>
                  </a:lnTo>
                  <a:lnTo>
                    <a:pt x="980" y="576"/>
                  </a:lnTo>
                  <a:lnTo>
                    <a:pt x="983" y="567"/>
                  </a:lnTo>
                  <a:lnTo>
                    <a:pt x="986" y="547"/>
                  </a:lnTo>
                  <a:lnTo>
                    <a:pt x="987" y="526"/>
                  </a:lnTo>
                  <a:lnTo>
                    <a:pt x="986" y="507"/>
                  </a:lnTo>
                  <a:lnTo>
                    <a:pt x="983" y="490"/>
                  </a:lnTo>
                  <a:lnTo>
                    <a:pt x="980" y="482"/>
                  </a:lnTo>
                  <a:lnTo>
                    <a:pt x="977" y="473"/>
                  </a:lnTo>
                  <a:lnTo>
                    <a:pt x="974" y="465"/>
                  </a:lnTo>
                  <a:lnTo>
                    <a:pt x="971" y="458"/>
                  </a:lnTo>
                  <a:lnTo>
                    <a:pt x="967" y="451"/>
                  </a:lnTo>
                  <a:lnTo>
                    <a:pt x="962" y="445"/>
                  </a:lnTo>
                  <a:lnTo>
                    <a:pt x="957" y="438"/>
                  </a:lnTo>
                  <a:lnTo>
                    <a:pt x="952" y="432"/>
                  </a:lnTo>
                  <a:lnTo>
                    <a:pt x="939" y="421"/>
                  </a:lnTo>
                  <a:lnTo>
                    <a:pt x="925" y="412"/>
                  </a:lnTo>
                  <a:lnTo>
                    <a:pt x="908" y="402"/>
                  </a:lnTo>
                  <a:lnTo>
                    <a:pt x="890" y="395"/>
                  </a:lnTo>
                  <a:lnTo>
                    <a:pt x="869" y="389"/>
                  </a:lnTo>
                  <a:lnTo>
                    <a:pt x="845" y="384"/>
                  </a:lnTo>
                  <a:lnTo>
                    <a:pt x="820" y="380"/>
                  </a:lnTo>
                  <a:lnTo>
                    <a:pt x="794" y="377"/>
                  </a:lnTo>
                  <a:lnTo>
                    <a:pt x="764" y="376"/>
                  </a:lnTo>
                  <a:lnTo>
                    <a:pt x="732" y="375"/>
                  </a:lnTo>
                  <a:close/>
                  <a:moveTo>
                    <a:pt x="754" y="296"/>
                  </a:moveTo>
                  <a:lnTo>
                    <a:pt x="798" y="297"/>
                  </a:lnTo>
                  <a:lnTo>
                    <a:pt x="838" y="300"/>
                  </a:lnTo>
                  <a:lnTo>
                    <a:pt x="857" y="303"/>
                  </a:lnTo>
                  <a:lnTo>
                    <a:pt x="875" y="305"/>
                  </a:lnTo>
                  <a:lnTo>
                    <a:pt x="893" y="308"/>
                  </a:lnTo>
                  <a:lnTo>
                    <a:pt x="910" y="311"/>
                  </a:lnTo>
                  <a:lnTo>
                    <a:pt x="927" y="315"/>
                  </a:lnTo>
                  <a:lnTo>
                    <a:pt x="942" y="319"/>
                  </a:lnTo>
                  <a:lnTo>
                    <a:pt x="957" y="323"/>
                  </a:lnTo>
                  <a:lnTo>
                    <a:pt x="970" y="328"/>
                  </a:lnTo>
                  <a:lnTo>
                    <a:pt x="984" y="334"/>
                  </a:lnTo>
                  <a:lnTo>
                    <a:pt x="996" y="340"/>
                  </a:lnTo>
                  <a:lnTo>
                    <a:pt x="1008" y="347"/>
                  </a:lnTo>
                  <a:lnTo>
                    <a:pt x="1019" y="353"/>
                  </a:lnTo>
                  <a:lnTo>
                    <a:pt x="1029" y="360"/>
                  </a:lnTo>
                  <a:lnTo>
                    <a:pt x="1038" y="368"/>
                  </a:lnTo>
                  <a:lnTo>
                    <a:pt x="1048" y="377"/>
                  </a:lnTo>
                  <a:lnTo>
                    <a:pt x="1056" y="386"/>
                  </a:lnTo>
                  <a:lnTo>
                    <a:pt x="1063" y="395"/>
                  </a:lnTo>
                  <a:lnTo>
                    <a:pt x="1070" y="404"/>
                  </a:lnTo>
                  <a:lnTo>
                    <a:pt x="1076" y="415"/>
                  </a:lnTo>
                  <a:lnTo>
                    <a:pt x="1083" y="426"/>
                  </a:lnTo>
                  <a:lnTo>
                    <a:pt x="1087" y="437"/>
                  </a:lnTo>
                  <a:lnTo>
                    <a:pt x="1092" y="449"/>
                  </a:lnTo>
                  <a:lnTo>
                    <a:pt x="1095" y="461"/>
                  </a:lnTo>
                  <a:lnTo>
                    <a:pt x="1098" y="473"/>
                  </a:lnTo>
                  <a:lnTo>
                    <a:pt x="1100" y="487"/>
                  </a:lnTo>
                  <a:lnTo>
                    <a:pt x="1102" y="501"/>
                  </a:lnTo>
                  <a:lnTo>
                    <a:pt x="1103" y="515"/>
                  </a:lnTo>
                  <a:lnTo>
                    <a:pt x="1103" y="530"/>
                  </a:lnTo>
                  <a:lnTo>
                    <a:pt x="1102" y="552"/>
                  </a:lnTo>
                  <a:lnTo>
                    <a:pt x="1100" y="572"/>
                  </a:lnTo>
                  <a:lnTo>
                    <a:pt x="1095" y="593"/>
                  </a:lnTo>
                  <a:lnTo>
                    <a:pt x="1090" y="611"/>
                  </a:lnTo>
                  <a:lnTo>
                    <a:pt x="1082" y="630"/>
                  </a:lnTo>
                  <a:lnTo>
                    <a:pt x="1072" y="646"/>
                  </a:lnTo>
                  <a:lnTo>
                    <a:pt x="1067" y="656"/>
                  </a:lnTo>
                  <a:lnTo>
                    <a:pt x="1061" y="663"/>
                  </a:lnTo>
                  <a:lnTo>
                    <a:pt x="1055" y="671"/>
                  </a:lnTo>
                  <a:lnTo>
                    <a:pt x="1048" y="678"/>
                  </a:lnTo>
                  <a:lnTo>
                    <a:pt x="1040" y="686"/>
                  </a:lnTo>
                  <a:lnTo>
                    <a:pt x="1033" y="693"/>
                  </a:lnTo>
                  <a:lnTo>
                    <a:pt x="1026" y="700"/>
                  </a:lnTo>
                  <a:lnTo>
                    <a:pt x="1018" y="705"/>
                  </a:lnTo>
                  <a:lnTo>
                    <a:pt x="1009" y="711"/>
                  </a:lnTo>
                  <a:lnTo>
                    <a:pt x="1001" y="716"/>
                  </a:lnTo>
                  <a:lnTo>
                    <a:pt x="992" y="721"/>
                  </a:lnTo>
                  <a:lnTo>
                    <a:pt x="984" y="727"/>
                  </a:lnTo>
                  <a:lnTo>
                    <a:pt x="964" y="735"/>
                  </a:lnTo>
                  <a:lnTo>
                    <a:pt x="943" y="741"/>
                  </a:lnTo>
                  <a:lnTo>
                    <a:pt x="923" y="746"/>
                  </a:lnTo>
                  <a:lnTo>
                    <a:pt x="900" y="749"/>
                  </a:lnTo>
                  <a:lnTo>
                    <a:pt x="1091" y="1142"/>
                  </a:lnTo>
                  <a:lnTo>
                    <a:pt x="959" y="1142"/>
                  </a:lnTo>
                  <a:lnTo>
                    <a:pt x="777" y="766"/>
                  </a:lnTo>
                  <a:lnTo>
                    <a:pt x="563" y="766"/>
                  </a:lnTo>
                  <a:lnTo>
                    <a:pt x="563" y="1142"/>
                  </a:lnTo>
                  <a:lnTo>
                    <a:pt x="449" y="1142"/>
                  </a:lnTo>
                  <a:lnTo>
                    <a:pt x="449" y="296"/>
                  </a:lnTo>
                  <a:lnTo>
                    <a:pt x="754" y="296"/>
                  </a:lnTo>
                  <a:close/>
                  <a:moveTo>
                    <a:pt x="1392" y="731"/>
                  </a:moveTo>
                  <a:lnTo>
                    <a:pt x="1391" y="698"/>
                  </a:lnTo>
                  <a:lnTo>
                    <a:pt x="1389" y="666"/>
                  </a:lnTo>
                  <a:lnTo>
                    <a:pt x="1385" y="634"/>
                  </a:lnTo>
                  <a:lnTo>
                    <a:pt x="1380" y="602"/>
                  </a:lnTo>
                  <a:lnTo>
                    <a:pt x="1373" y="571"/>
                  </a:lnTo>
                  <a:lnTo>
                    <a:pt x="1365" y="539"/>
                  </a:lnTo>
                  <a:lnTo>
                    <a:pt x="1354" y="509"/>
                  </a:lnTo>
                  <a:lnTo>
                    <a:pt x="1343" y="480"/>
                  </a:lnTo>
                  <a:lnTo>
                    <a:pt x="1331" y="450"/>
                  </a:lnTo>
                  <a:lnTo>
                    <a:pt x="1316" y="421"/>
                  </a:lnTo>
                  <a:lnTo>
                    <a:pt x="1301" y="394"/>
                  </a:lnTo>
                  <a:lnTo>
                    <a:pt x="1283" y="366"/>
                  </a:lnTo>
                  <a:lnTo>
                    <a:pt x="1264" y="341"/>
                  </a:lnTo>
                  <a:lnTo>
                    <a:pt x="1245" y="316"/>
                  </a:lnTo>
                  <a:lnTo>
                    <a:pt x="1224" y="291"/>
                  </a:lnTo>
                  <a:lnTo>
                    <a:pt x="1202" y="268"/>
                  </a:lnTo>
                  <a:lnTo>
                    <a:pt x="1178" y="245"/>
                  </a:lnTo>
                  <a:lnTo>
                    <a:pt x="1153" y="223"/>
                  </a:lnTo>
                  <a:lnTo>
                    <a:pt x="1127" y="203"/>
                  </a:lnTo>
                  <a:lnTo>
                    <a:pt x="1100" y="184"/>
                  </a:lnTo>
                  <a:lnTo>
                    <a:pt x="1073" y="167"/>
                  </a:lnTo>
                  <a:lnTo>
                    <a:pt x="1044" y="151"/>
                  </a:lnTo>
                  <a:lnTo>
                    <a:pt x="1016" y="137"/>
                  </a:lnTo>
                  <a:lnTo>
                    <a:pt x="987" y="123"/>
                  </a:lnTo>
                  <a:lnTo>
                    <a:pt x="956" y="112"/>
                  </a:lnTo>
                  <a:lnTo>
                    <a:pt x="926" y="102"/>
                  </a:lnTo>
                  <a:lnTo>
                    <a:pt x="894" y="94"/>
                  </a:lnTo>
                  <a:lnTo>
                    <a:pt x="863" y="86"/>
                  </a:lnTo>
                  <a:lnTo>
                    <a:pt x="831" y="81"/>
                  </a:lnTo>
                  <a:lnTo>
                    <a:pt x="798" y="77"/>
                  </a:lnTo>
                  <a:lnTo>
                    <a:pt x="766" y="75"/>
                  </a:lnTo>
                  <a:lnTo>
                    <a:pt x="732" y="74"/>
                  </a:lnTo>
                  <a:lnTo>
                    <a:pt x="699" y="75"/>
                  </a:lnTo>
                  <a:lnTo>
                    <a:pt x="665" y="77"/>
                  </a:lnTo>
                  <a:lnTo>
                    <a:pt x="633" y="81"/>
                  </a:lnTo>
                  <a:lnTo>
                    <a:pt x="601" y="86"/>
                  </a:lnTo>
                  <a:lnTo>
                    <a:pt x="570" y="94"/>
                  </a:lnTo>
                  <a:lnTo>
                    <a:pt x="540" y="102"/>
                  </a:lnTo>
                  <a:lnTo>
                    <a:pt x="510" y="111"/>
                  </a:lnTo>
                  <a:lnTo>
                    <a:pt x="480" y="122"/>
                  </a:lnTo>
                  <a:lnTo>
                    <a:pt x="451" y="136"/>
                  </a:lnTo>
                  <a:lnTo>
                    <a:pt x="422" y="150"/>
                  </a:lnTo>
                  <a:lnTo>
                    <a:pt x="394" y="166"/>
                  </a:lnTo>
                  <a:lnTo>
                    <a:pt x="367" y="182"/>
                  </a:lnTo>
                  <a:lnTo>
                    <a:pt x="341" y="201"/>
                  </a:lnTo>
                  <a:lnTo>
                    <a:pt x="316" y="220"/>
                  </a:lnTo>
                  <a:lnTo>
                    <a:pt x="293" y="241"/>
                  </a:lnTo>
                  <a:lnTo>
                    <a:pt x="269" y="263"/>
                  </a:lnTo>
                  <a:lnTo>
                    <a:pt x="246" y="288"/>
                  </a:lnTo>
                  <a:lnTo>
                    <a:pt x="225" y="313"/>
                  </a:lnTo>
                  <a:lnTo>
                    <a:pt x="204" y="340"/>
                  </a:lnTo>
                  <a:lnTo>
                    <a:pt x="185" y="366"/>
                  </a:lnTo>
                  <a:lnTo>
                    <a:pt x="168" y="394"/>
                  </a:lnTo>
                  <a:lnTo>
                    <a:pt x="151" y="422"/>
                  </a:lnTo>
                  <a:lnTo>
                    <a:pt x="137" y="451"/>
                  </a:lnTo>
                  <a:lnTo>
                    <a:pt x="123" y="481"/>
                  </a:lnTo>
                  <a:lnTo>
                    <a:pt x="112" y="511"/>
                  </a:lnTo>
                  <a:lnTo>
                    <a:pt x="102" y="541"/>
                  </a:lnTo>
                  <a:lnTo>
                    <a:pt x="92" y="572"/>
                  </a:lnTo>
                  <a:lnTo>
                    <a:pt x="85" y="604"/>
                  </a:lnTo>
                  <a:lnTo>
                    <a:pt x="80" y="635"/>
                  </a:lnTo>
                  <a:lnTo>
                    <a:pt x="76" y="667"/>
                  </a:lnTo>
                  <a:lnTo>
                    <a:pt x="74" y="699"/>
                  </a:lnTo>
                  <a:lnTo>
                    <a:pt x="73" y="731"/>
                  </a:lnTo>
                  <a:lnTo>
                    <a:pt x="74" y="764"/>
                  </a:lnTo>
                  <a:lnTo>
                    <a:pt x="76" y="795"/>
                  </a:lnTo>
                  <a:lnTo>
                    <a:pt x="80" y="826"/>
                  </a:lnTo>
                  <a:lnTo>
                    <a:pt x="85" y="858"/>
                  </a:lnTo>
                  <a:lnTo>
                    <a:pt x="92" y="889"/>
                  </a:lnTo>
                  <a:lnTo>
                    <a:pt x="101" y="919"/>
                  </a:lnTo>
                  <a:lnTo>
                    <a:pt x="111" y="950"/>
                  </a:lnTo>
                  <a:lnTo>
                    <a:pt x="123" y="980"/>
                  </a:lnTo>
                  <a:lnTo>
                    <a:pt x="136" y="1010"/>
                  </a:lnTo>
                  <a:lnTo>
                    <a:pt x="151" y="1037"/>
                  </a:lnTo>
                  <a:lnTo>
                    <a:pt x="167" y="1065"/>
                  </a:lnTo>
                  <a:lnTo>
                    <a:pt x="184" y="1093"/>
                  </a:lnTo>
                  <a:lnTo>
                    <a:pt x="203" y="1119"/>
                  </a:lnTo>
                  <a:lnTo>
                    <a:pt x="222" y="1144"/>
                  </a:lnTo>
                  <a:lnTo>
                    <a:pt x="244" y="1169"/>
                  </a:lnTo>
                  <a:lnTo>
                    <a:pt x="267" y="1193"/>
                  </a:lnTo>
                  <a:lnTo>
                    <a:pt x="292" y="1215"/>
                  </a:lnTo>
                  <a:lnTo>
                    <a:pt x="316" y="1237"/>
                  </a:lnTo>
                  <a:lnTo>
                    <a:pt x="341" y="1257"/>
                  </a:lnTo>
                  <a:lnTo>
                    <a:pt x="368" y="1275"/>
                  </a:lnTo>
                  <a:lnTo>
                    <a:pt x="395" y="1293"/>
                  </a:lnTo>
                  <a:lnTo>
                    <a:pt x="423" y="1309"/>
                  </a:lnTo>
                  <a:lnTo>
                    <a:pt x="452" y="1323"/>
                  </a:lnTo>
                  <a:lnTo>
                    <a:pt x="482" y="1337"/>
                  </a:lnTo>
                  <a:lnTo>
                    <a:pt x="512" y="1348"/>
                  </a:lnTo>
                  <a:lnTo>
                    <a:pt x="543" y="1358"/>
                  </a:lnTo>
                  <a:lnTo>
                    <a:pt x="573" y="1368"/>
                  </a:lnTo>
                  <a:lnTo>
                    <a:pt x="604" y="1375"/>
                  </a:lnTo>
                  <a:lnTo>
                    <a:pt x="636" y="1380"/>
                  </a:lnTo>
                  <a:lnTo>
                    <a:pt x="668" y="1384"/>
                  </a:lnTo>
                  <a:lnTo>
                    <a:pt x="700" y="1386"/>
                  </a:lnTo>
                  <a:lnTo>
                    <a:pt x="732" y="1387"/>
                  </a:lnTo>
                  <a:lnTo>
                    <a:pt x="764" y="1386"/>
                  </a:lnTo>
                  <a:lnTo>
                    <a:pt x="797" y="1384"/>
                  </a:lnTo>
                  <a:lnTo>
                    <a:pt x="828" y="1380"/>
                  </a:lnTo>
                  <a:lnTo>
                    <a:pt x="860" y="1374"/>
                  </a:lnTo>
                  <a:lnTo>
                    <a:pt x="891" y="1367"/>
                  </a:lnTo>
                  <a:lnTo>
                    <a:pt x="923" y="1358"/>
                  </a:lnTo>
                  <a:lnTo>
                    <a:pt x="954" y="1348"/>
                  </a:lnTo>
                  <a:lnTo>
                    <a:pt x="984" y="1336"/>
                  </a:lnTo>
                  <a:lnTo>
                    <a:pt x="1013" y="1322"/>
                  </a:lnTo>
                  <a:lnTo>
                    <a:pt x="1043" y="1308"/>
                  </a:lnTo>
                  <a:lnTo>
                    <a:pt x="1071" y="1292"/>
                  </a:lnTo>
                  <a:lnTo>
                    <a:pt x="1099" y="1274"/>
                  </a:lnTo>
                  <a:lnTo>
                    <a:pt x="1126" y="1256"/>
                  </a:lnTo>
                  <a:lnTo>
                    <a:pt x="1152" y="1235"/>
                  </a:lnTo>
                  <a:lnTo>
                    <a:pt x="1178" y="1213"/>
                  </a:lnTo>
                  <a:lnTo>
                    <a:pt x="1202" y="1191"/>
                  </a:lnTo>
                  <a:lnTo>
                    <a:pt x="1224" y="1167"/>
                  </a:lnTo>
                  <a:lnTo>
                    <a:pt x="1246" y="1143"/>
                  </a:lnTo>
                  <a:lnTo>
                    <a:pt x="1265" y="1119"/>
                  </a:lnTo>
                  <a:lnTo>
                    <a:pt x="1284" y="1093"/>
                  </a:lnTo>
                  <a:lnTo>
                    <a:pt x="1301" y="1066"/>
                  </a:lnTo>
                  <a:lnTo>
                    <a:pt x="1316" y="1038"/>
                  </a:lnTo>
                  <a:lnTo>
                    <a:pt x="1331" y="1011"/>
                  </a:lnTo>
                  <a:lnTo>
                    <a:pt x="1344" y="982"/>
                  </a:lnTo>
                  <a:lnTo>
                    <a:pt x="1355" y="952"/>
                  </a:lnTo>
                  <a:lnTo>
                    <a:pt x="1365" y="922"/>
                  </a:lnTo>
                  <a:lnTo>
                    <a:pt x="1374" y="891"/>
                  </a:lnTo>
                  <a:lnTo>
                    <a:pt x="1380" y="860"/>
                  </a:lnTo>
                  <a:lnTo>
                    <a:pt x="1385" y="828"/>
                  </a:lnTo>
                  <a:lnTo>
                    <a:pt x="1389" y="797"/>
                  </a:lnTo>
                  <a:lnTo>
                    <a:pt x="1391" y="765"/>
                  </a:lnTo>
                  <a:lnTo>
                    <a:pt x="1392" y="731"/>
                  </a:lnTo>
                  <a:close/>
                  <a:moveTo>
                    <a:pt x="732" y="0"/>
                  </a:moveTo>
                  <a:lnTo>
                    <a:pt x="769" y="1"/>
                  </a:lnTo>
                  <a:lnTo>
                    <a:pt x="806" y="3"/>
                  </a:lnTo>
                  <a:lnTo>
                    <a:pt x="842" y="8"/>
                  </a:lnTo>
                  <a:lnTo>
                    <a:pt x="877" y="13"/>
                  </a:lnTo>
                  <a:lnTo>
                    <a:pt x="912" y="22"/>
                  </a:lnTo>
                  <a:lnTo>
                    <a:pt x="947" y="31"/>
                  </a:lnTo>
                  <a:lnTo>
                    <a:pt x="981" y="42"/>
                  </a:lnTo>
                  <a:lnTo>
                    <a:pt x="1015" y="55"/>
                  </a:lnTo>
                  <a:lnTo>
                    <a:pt x="1048" y="70"/>
                  </a:lnTo>
                  <a:lnTo>
                    <a:pt x="1080" y="85"/>
                  </a:lnTo>
                  <a:lnTo>
                    <a:pt x="1112" y="103"/>
                  </a:lnTo>
                  <a:lnTo>
                    <a:pt x="1142" y="122"/>
                  </a:lnTo>
                  <a:lnTo>
                    <a:pt x="1170" y="143"/>
                  </a:lnTo>
                  <a:lnTo>
                    <a:pt x="1199" y="166"/>
                  </a:lnTo>
                  <a:lnTo>
                    <a:pt x="1226" y="189"/>
                  </a:lnTo>
                  <a:lnTo>
                    <a:pt x="1253" y="215"/>
                  </a:lnTo>
                  <a:lnTo>
                    <a:pt x="1278" y="241"/>
                  </a:lnTo>
                  <a:lnTo>
                    <a:pt x="1302" y="268"/>
                  </a:lnTo>
                  <a:lnTo>
                    <a:pt x="1323" y="296"/>
                  </a:lnTo>
                  <a:lnTo>
                    <a:pt x="1344" y="324"/>
                  </a:lnTo>
                  <a:lnTo>
                    <a:pt x="1363" y="355"/>
                  </a:lnTo>
                  <a:lnTo>
                    <a:pt x="1380" y="385"/>
                  </a:lnTo>
                  <a:lnTo>
                    <a:pt x="1397" y="417"/>
                  </a:lnTo>
                  <a:lnTo>
                    <a:pt x="1411" y="450"/>
                  </a:lnTo>
                  <a:lnTo>
                    <a:pt x="1423" y="484"/>
                  </a:lnTo>
                  <a:lnTo>
                    <a:pt x="1434" y="517"/>
                  </a:lnTo>
                  <a:lnTo>
                    <a:pt x="1443" y="552"/>
                  </a:lnTo>
                  <a:lnTo>
                    <a:pt x="1451" y="587"/>
                  </a:lnTo>
                  <a:lnTo>
                    <a:pt x="1456" y="622"/>
                  </a:lnTo>
                  <a:lnTo>
                    <a:pt x="1462" y="658"/>
                  </a:lnTo>
                  <a:lnTo>
                    <a:pt x="1464" y="694"/>
                  </a:lnTo>
                  <a:lnTo>
                    <a:pt x="1465" y="731"/>
                  </a:lnTo>
                  <a:lnTo>
                    <a:pt x="1464" y="768"/>
                  </a:lnTo>
                  <a:lnTo>
                    <a:pt x="1462" y="804"/>
                  </a:lnTo>
                  <a:lnTo>
                    <a:pt x="1458" y="840"/>
                  </a:lnTo>
                  <a:lnTo>
                    <a:pt x="1451" y="876"/>
                  </a:lnTo>
                  <a:lnTo>
                    <a:pt x="1444" y="910"/>
                  </a:lnTo>
                  <a:lnTo>
                    <a:pt x="1435" y="944"/>
                  </a:lnTo>
                  <a:lnTo>
                    <a:pt x="1423" y="978"/>
                  </a:lnTo>
                  <a:lnTo>
                    <a:pt x="1411" y="1011"/>
                  </a:lnTo>
                  <a:lnTo>
                    <a:pt x="1397" y="1042"/>
                  </a:lnTo>
                  <a:lnTo>
                    <a:pt x="1381" y="1073"/>
                  </a:lnTo>
                  <a:lnTo>
                    <a:pt x="1364" y="1104"/>
                  </a:lnTo>
                  <a:lnTo>
                    <a:pt x="1345" y="1133"/>
                  </a:lnTo>
                  <a:lnTo>
                    <a:pt x="1324" y="1162"/>
                  </a:lnTo>
                  <a:lnTo>
                    <a:pt x="1302" y="1190"/>
                  </a:lnTo>
                  <a:lnTo>
                    <a:pt x="1279" y="1216"/>
                  </a:lnTo>
                  <a:lnTo>
                    <a:pt x="1253" y="1242"/>
                  </a:lnTo>
                  <a:lnTo>
                    <a:pt x="1226" y="1268"/>
                  </a:lnTo>
                  <a:lnTo>
                    <a:pt x="1197" y="1292"/>
                  </a:lnTo>
                  <a:lnTo>
                    <a:pt x="1168" y="1314"/>
                  </a:lnTo>
                  <a:lnTo>
                    <a:pt x="1138" y="1336"/>
                  </a:lnTo>
                  <a:lnTo>
                    <a:pt x="1108" y="1355"/>
                  </a:lnTo>
                  <a:lnTo>
                    <a:pt x="1076" y="1373"/>
                  </a:lnTo>
                  <a:lnTo>
                    <a:pt x="1044" y="1389"/>
                  </a:lnTo>
                  <a:lnTo>
                    <a:pt x="1010" y="1404"/>
                  </a:lnTo>
                  <a:lnTo>
                    <a:pt x="994" y="1411"/>
                  </a:lnTo>
                  <a:lnTo>
                    <a:pt x="977" y="1418"/>
                  </a:lnTo>
                  <a:lnTo>
                    <a:pt x="960" y="1424"/>
                  </a:lnTo>
                  <a:lnTo>
                    <a:pt x="942" y="1429"/>
                  </a:lnTo>
                  <a:lnTo>
                    <a:pt x="908" y="1439"/>
                  </a:lnTo>
                  <a:lnTo>
                    <a:pt x="874" y="1447"/>
                  </a:lnTo>
                  <a:lnTo>
                    <a:pt x="839" y="1453"/>
                  </a:lnTo>
                  <a:lnTo>
                    <a:pt x="803" y="1457"/>
                  </a:lnTo>
                  <a:lnTo>
                    <a:pt x="785" y="1459"/>
                  </a:lnTo>
                  <a:lnTo>
                    <a:pt x="768" y="1460"/>
                  </a:lnTo>
                  <a:lnTo>
                    <a:pt x="750" y="1460"/>
                  </a:lnTo>
                  <a:lnTo>
                    <a:pt x="732" y="1461"/>
                  </a:lnTo>
                  <a:lnTo>
                    <a:pt x="714" y="1460"/>
                  </a:lnTo>
                  <a:lnTo>
                    <a:pt x="695" y="1460"/>
                  </a:lnTo>
                  <a:lnTo>
                    <a:pt x="678" y="1459"/>
                  </a:lnTo>
                  <a:lnTo>
                    <a:pt x="659" y="1457"/>
                  </a:lnTo>
                  <a:lnTo>
                    <a:pt x="624" y="1453"/>
                  </a:lnTo>
                  <a:lnTo>
                    <a:pt x="589" y="1447"/>
                  </a:lnTo>
                  <a:lnTo>
                    <a:pt x="555" y="1440"/>
                  </a:lnTo>
                  <a:lnTo>
                    <a:pt x="521" y="1429"/>
                  </a:lnTo>
                  <a:lnTo>
                    <a:pt x="503" y="1424"/>
                  </a:lnTo>
                  <a:lnTo>
                    <a:pt x="487" y="1418"/>
                  </a:lnTo>
                  <a:lnTo>
                    <a:pt x="470" y="1412"/>
                  </a:lnTo>
                  <a:lnTo>
                    <a:pt x="454" y="1406"/>
                  </a:lnTo>
                  <a:lnTo>
                    <a:pt x="437" y="1399"/>
                  </a:lnTo>
                  <a:lnTo>
                    <a:pt x="421" y="1391"/>
                  </a:lnTo>
                  <a:lnTo>
                    <a:pt x="405" y="1383"/>
                  </a:lnTo>
                  <a:lnTo>
                    <a:pt x="390" y="1375"/>
                  </a:lnTo>
                  <a:lnTo>
                    <a:pt x="359" y="1357"/>
                  </a:lnTo>
                  <a:lnTo>
                    <a:pt x="328" y="1338"/>
                  </a:lnTo>
                  <a:lnTo>
                    <a:pt x="313" y="1328"/>
                  </a:lnTo>
                  <a:lnTo>
                    <a:pt x="299" y="1316"/>
                  </a:lnTo>
                  <a:lnTo>
                    <a:pt x="284" y="1306"/>
                  </a:lnTo>
                  <a:lnTo>
                    <a:pt x="271" y="1294"/>
                  </a:lnTo>
                  <a:lnTo>
                    <a:pt x="257" y="1282"/>
                  </a:lnTo>
                  <a:lnTo>
                    <a:pt x="243" y="1270"/>
                  </a:lnTo>
                  <a:lnTo>
                    <a:pt x="230" y="1258"/>
                  </a:lnTo>
                  <a:lnTo>
                    <a:pt x="216" y="1244"/>
                  </a:lnTo>
                  <a:lnTo>
                    <a:pt x="190" y="1217"/>
                  </a:lnTo>
                  <a:lnTo>
                    <a:pt x="167" y="1191"/>
                  </a:lnTo>
                  <a:lnTo>
                    <a:pt x="155" y="1176"/>
                  </a:lnTo>
                  <a:lnTo>
                    <a:pt x="144" y="1162"/>
                  </a:lnTo>
                  <a:lnTo>
                    <a:pt x="134" y="1147"/>
                  </a:lnTo>
                  <a:lnTo>
                    <a:pt x="123" y="1133"/>
                  </a:lnTo>
                  <a:lnTo>
                    <a:pt x="114" y="1119"/>
                  </a:lnTo>
                  <a:lnTo>
                    <a:pt x="104" y="1103"/>
                  </a:lnTo>
                  <a:lnTo>
                    <a:pt x="95" y="1088"/>
                  </a:lnTo>
                  <a:lnTo>
                    <a:pt x="86" y="1072"/>
                  </a:lnTo>
                  <a:lnTo>
                    <a:pt x="71" y="1040"/>
                  </a:lnTo>
                  <a:lnTo>
                    <a:pt x="56" y="1009"/>
                  </a:lnTo>
                  <a:lnTo>
                    <a:pt x="43" y="976"/>
                  </a:lnTo>
                  <a:lnTo>
                    <a:pt x="31" y="942"/>
                  </a:lnTo>
                  <a:lnTo>
                    <a:pt x="22" y="908"/>
                  </a:lnTo>
                  <a:lnTo>
                    <a:pt x="15" y="873"/>
                  </a:lnTo>
                  <a:lnTo>
                    <a:pt x="11" y="855"/>
                  </a:lnTo>
                  <a:lnTo>
                    <a:pt x="9" y="838"/>
                  </a:lnTo>
                  <a:lnTo>
                    <a:pt x="6" y="820"/>
                  </a:lnTo>
                  <a:lnTo>
                    <a:pt x="5" y="803"/>
                  </a:lnTo>
                  <a:lnTo>
                    <a:pt x="3" y="785"/>
                  </a:lnTo>
                  <a:lnTo>
                    <a:pt x="2" y="767"/>
                  </a:lnTo>
                  <a:lnTo>
                    <a:pt x="0" y="748"/>
                  </a:lnTo>
                  <a:lnTo>
                    <a:pt x="0" y="731"/>
                  </a:lnTo>
                  <a:lnTo>
                    <a:pt x="2" y="695"/>
                  </a:lnTo>
                  <a:lnTo>
                    <a:pt x="5" y="659"/>
                  </a:lnTo>
                  <a:lnTo>
                    <a:pt x="9" y="624"/>
                  </a:lnTo>
                  <a:lnTo>
                    <a:pt x="15" y="589"/>
                  </a:lnTo>
                  <a:lnTo>
                    <a:pt x="18" y="571"/>
                  </a:lnTo>
                  <a:lnTo>
                    <a:pt x="22" y="554"/>
                  </a:lnTo>
                  <a:lnTo>
                    <a:pt x="27" y="536"/>
                  </a:lnTo>
                  <a:lnTo>
                    <a:pt x="32" y="520"/>
                  </a:lnTo>
                  <a:lnTo>
                    <a:pt x="38" y="502"/>
                  </a:lnTo>
                  <a:lnTo>
                    <a:pt x="44" y="486"/>
                  </a:lnTo>
                  <a:lnTo>
                    <a:pt x="50" y="468"/>
                  </a:lnTo>
                  <a:lnTo>
                    <a:pt x="57" y="452"/>
                  </a:lnTo>
                  <a:lnTo>
                    <a:pt x="72" y="419"/>
                  </a:lnTo>
                  <a:lnTo>
                    <a:pt x="88" y="386"/>
                  </a:lnTo>
                  <a:lnTo>
                    <a:pt x="106" y="355"/>
                  </a:lnTo>
                  <a:lnTo>
                    <a:pt x="125" y="324"/>
                  </a:lnTo>
                  <a:lnTo>
                    <a:pt x="146" y="295"/>
                  </a:lnTo>
                  <a:lnTo>
                    <a:pt x="169" y="266"/>
                  </a:lnTo>
                  <a:lnTo>
                    <a:pt x="193" y="238"/>
                  </a:lnTo>
                  <a:lnTo>
                    <a:pt x="218" y="211"/>
                  </a:lnTo>
                  <a:lnTo>
                    <a:pt x="244" y="186"/>
                  </a:lnTo>
                  <a:lnTo>
                    <a:pt x="271" y="163"/>
                  </a:lnTo>
                  <a:lnTo>
                    <a:pt x="299" y="141"/>
                  </a:lnTo>
                  <a:lnTo>
                    <a:pt x="327" y="120"/>
                  </a:lnTo>
                  <a:lnTo>
                    <a:pt x="357" y="102"/>
                  </a:lnTo>
                  <a:lnTo>
                    <a:pt x="387" y="84"/>
                  </a:lnTo>
                  <a:lnTo>
                    <a:pt x="419" y="68"/>
                  </a:lnTo>
                  <a:lnTo>
                    <a:pt x="451" y="54"/>
                  </a:lnTo>
                  <a:lnTo>
                    <a:pt x="484" y="41"/>
                  </a:lnTo>
                  <a:lnTo>
                    <a:pt x="518" y="31"/>
                  </a:lnTo>
                  <a:lnTo>
                    <a:pt x="552" y="22"/>
                  </a:lnTo>
                  <a:lnTo>
                    <a:pt x="587" y="13"/>
                  </a:lnTo>
                  <a:lnTo>
                    <a:pt x="622" y="8"/>
                  </a:lnTo>
                  <a:lnTo>
                    <a:pt x="658" y="3"/>
                  </a:lnTo>
                  <a:lnTo>
                    <a:pt x="694" y="1"/>
                  </a:lnTo>
                  <a:lnTo>
                    <a:pt x="732" y="0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22</a:t>
            </a:fld>
            <a:endParaRPr lang="en-US" sz="1200" b="0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278776" y="4587146"/>
            <a:ext cx="8247062" cy="20047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7338" indent="-287338" defTabSz="1370013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Analogous to optocoupler but far more reliable</a:t>
            </a:r>
          </a:p>
          <a:p>
            <a:pPr marL="287338" indent="-287338" defTabSz="1370013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5-8 </a:t>
            </a:r>
            <a:r>
              <a:rPr lang="en-US" sz="2000" b="0" dirty="0">
                <a:latin typeface="Arial" pitchFamily="34" charset="0"/>
                <a:cs typeface="Times New Roman" pitchFamily="18" charset="0"/>
              </a:rPr>
              <a:t>mA drive </a:t>
            </a: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current</a:t>
            </a:r>
          </a:p>
          <a:p>
            <a:pPr marL="287338" indent="-287338" defTabSz="1370013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Very high CMTI</a:t>
            </a:r>
            <a:endParaRPr lang="en-US" sz="2000" b="0" dirty="0">
              <a:latin typeface="Arial" pitchFamily="34" charset="0"/>
              <a:cs typeface="Times New Roman" pitchFamily="18" charset="0"/>
            </a:endParaRPr>
          </a:p>
          <a:p>
            <a:pPr marL="287338" indent="-287338" defTabSz="1370013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0" dirty="0" smtClean="0">
                <a:latin typeface="Arial" pitchFamily="34" charset="0"/>
                <a:cs typeface="Times New Roman" pitchFamily="18" charset="0"/>
              </a:rPr>
              <a:t>Inherent failsafe output</a:t>
            </a:r>
          </a:p>
        </p:txBody>
      </p:sp>
    </p:spTree>
    <p:extLst>
      <p:ext uri="{BB962C8B-B14F-4D97-AF65-F5344CB8AC3E}">
        <p14:creationId xmlns:p14="http://schemas.microsoft.com/office/powerpoint/2010/main" val="345296183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IL600CMTI-Series Isolators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" name="Explosion 2 4"/>
          <p:cNvSpPr/>
          <p:nvPr/>
        </p:nvSpPr>
        <p:spPr bwMode="auto">
          <a:xfrm rot="1590746">
            <a:off x="6427302" y="688544"/>
            <a:ext cx="2743200" cy="144780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NEW!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Ultrahigh CMTI Isolated MOSFET Drivers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200 kV/µs guaranteed CMTI; 300 kV/µs with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deglitch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Extended 3 V to 6.6 V power supply range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Switching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frequencies up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50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52883"/>
          <a:stretch/>
        </p:blipFill>
        <p:spPr>
          <a:xfrm>
            <a:off x="2362200" y="4933950"/>
            <a:ext cx="2358454" cy="1362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53377"/>
          <a:stretch/>
        </p:blipFill>
        <p:spPr>
          <a:xfrm>
            <a:off x="4724400" y="4953000"/>
            <a:ext cx="2358454" cy="134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50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7238" y="1322388"/>
            <a:ext cx="8247062" cy="4381500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Combine IL700 speed, IL700T temperature, and IL500 DC-correct  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110 Mbps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DC-correct power-up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–40°C to +125°C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MSOP, SOIC, and True 8™ packages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  IL800 Series Top-of-the Line Isolators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24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97993700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Isolated Power Devices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Explosion 2 4"/>
          <p:cNvSpPr/>
          <p:nvPr/>
        </p:nvSpPr>
        <p:spPr bwMode="auto">
          <a:xfrm rot="21253652">
            <a:off x="64138" y="1067239"/>
            <a:ext cx="3111394" cy="1432250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219249">
            <a:off x="516099" y="1352817"/>
            <a:ext cx="1997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Coming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Arial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May 2020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2099" name="Group 2098"/>
          <p:cNvGrpSpPr/>
          <p:nvPr/>
        </p:nvGrpSpPr>
        <p:grpSpPr>
          <a:xfrm>
            <a:off x="6705600" y="2286000"/>
            <a:ext cx="1281140" cy="1971675"/>
            <a:chOff x="1651000" y="2371725"/>
            <a:chExt cx="1811338" cy="2787651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51000" y="2371725"/>
              <a:ext cx="1804988" cy="2787650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874838" y="2511425"/>
              <a:ext cx="333375" cy="4572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874838" y="2511425"/>
              <a:ext cx="333375" cy="457200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652588" y="3341688"/>
              <a:ext cx="1654175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652588" y="3995738"/>
              <a:ext cx="1249363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652588" y="4535488"/>
              <a:ext cx="1377950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874838" y="3163888"/>
              <a:ext cx="331788" cy="354013"/>
            </a:xfrm>
            <a:custGeom>
              <a:avLst/>
              <a:gdLst>
                <a:gd name="T0" fmla="*/ 419 w 419"/>
                <a:gd name="T1" fmla="*/ 223 h 446"/>
                <a:gd name="T2" fmla="*/ 0 w 419"/>
                <a:gd name="T3" fmla="*/ 0 h 446"/>
                <a:gd name="T4" fmla="*/ 0 w 419"/>
                <a:gd name="T5" fmla="*/ 446 h 446"/>
                <a:gd name="T6" fmla="*/ 419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419" y="223"/>
                  </a:moveTo>
                  <a:lnTo>
                    <a:pt x="0" y="0"/>
                  </a:lnTo>
                  <a:lnTo>
                    <a:pt x="0" y="446"/>
                  </a:lnTo>
                  <a:lnTo>
                    <a:pt x="419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874838" y="3163888"/>
              <a:ext cx="331788" cy="354013"/>
            </a:xfrm>
            <a:custGeom>
              <a:avLst/>
              <a:gdLst>
                <a:gd name="T0" fmla="*/ 419 w 419"/>
                <a:gd name="T1" fmla="*/ 223 h 446"/>
                <a:gd name="T2" fmla="*/ 0 w 419"/>
                <a:gd name="T3" fmla="*/ 0 h 446"/>
                <a:gd name="T4" fmla="*/ 0 w 419"/>
                <a:gd name="T5" fmla="*/ 446 h 446"/>
                <a:gd name="T6" fmla="*/ 419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419" y="223"/>
                  </a:moveTo>
                  <a:lnTo>
                    <a:pt x="0" y="0"/>
                  </a:lnTo>
                  <a:lnTo>
                    <a:pt x="0" y="446"/>
                  </a:lnTo>
                  <a:lnTo>
                    <a:pt x="419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911475" y="3163888"/>
              <a:ext cx="331788" cy="354013"/>
            </a:xfrm>
            <a:custGeom>
              <a:avLst/>
              <a:gdLst>
                <a:gd name="T0" fmla="*/ 419 w 419"/>
                <a:gd name="T1" fmla="*/ 223 h 446"/>
                <a:gd name="T2" fmla="*/ 0 w 419"/>
                <a:gd name="T3" fmla="*/ 0 h 446"/>
                <a:gd name="T4" fmla="*/ 0 w 419"/>
                <a:gd name="T5" fmla="*/ 446 h 446"/>
                <a:gd name="T6" fmla="*/ 419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419" y="223"/>
                  </a:moveTo>
                  <a:lnTo>
                    <a:pt x="0" y="0"/>
                  </a:lnTo>
                  <a:lnTo>
                    <a:pt x="0" y="446"/>
                  </a:lnTo>
                  <a:lnTo>
                    <a:pt x="419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911475" y="3163888"/>
              <a:ext cx="331788" cy="354013"/>
            </a:xfrm>
            <a:custGeom>
              <a:avLst/>
              <a:gdLst>
                <a:gd name="T0" fmla="*/ 419 w 419"/>
                <a:gd name="T1" fmla="*/ 223 h 446"/>
                <a:gd name="T2" fmla="*/ 0 w 419"/>
                <a:gd name="T3" fmla="*/ 0 h 446"/>
                <a:gd name="T4" fmla="*/ 0 w 419"/>
                <a:gd name="T5" fmla="*/ 446 h 446"/>
                <a:gd name="T6" fmla="*/ 419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419" y="223"/>
                  </a:moveTo>
                  <a:lnTo>
                    <a:pt x="0" y="0"/>
                  </a:lnTo>
                  <a:lnTo>
                    <a:pt x="0" y="446"/>
                  </a:lnTo>
                  <a:lnTo>
                    <a:pt x="419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874838" y="3817938"/>
              <a:ext cx="331788" cy="355600"/>
            </a:xfrm>
            <a:custGeom>
              <a:avLst/>
              <a:gdLst>
                <a:gd name="T0" fmla="*/ 419 w 419"/>
                <a:gd name="T1" fmla="*/ 223 h 447"/>
                <a:gd name="T2" fmla="*/ 0 w 419"/>
                <a:gd name="T3" fmla="*/ 0 h 447"/>
                <a:gd name="T4" fmla="*/ 0 w 419"/>
                <a:gd name="T5" fmla="*/ 447 h 447"/>
                <a:gd name="T6" fmla="*/ 419 w 419"/>
                <a:gd name="T7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7">
                  <a:moveTo>
                    <a:pt x="419" y="223"/>
                  </a:moveTo>
                  <a:lnTo>
                    <a:pt x="0" y="0"/>
                  </a:lnTo>
                  <a:lnTo>
                    <a:pt x="0" y="447"/>
                  </a:lnTo>
                  <a:lnTo>
                    <a:pt x="419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874838" y="3817938"/>
              <a:ext cx="331788" cy="355600"/>
            </a:xfrm>
            <a:custGeom>
              <a:avLst/>
              <a:gdLst>
                <a:gd name="T0" fmla="*/ 419 w 419"/>
                <a:gd name="T1" fmla="*/ 223 h 447"/>
                <a:gd name="T2" fmla="*/ 0 w 419"/>
                <a:gd name="T3" fmla="*/ 0 h 447"/>
                <a:gd name="T4" fmla="*/ 0 w 419"/>
                <a:gd name="T5" fmla="*/ 447 h 447"/>
                <a:gd name="T6" fmla="*/ 419 w 419"/>
                <a:gd name="T7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7">
                  <a:moveTo>
                    <a:pt x="419" y="223"/>
                  </a:moveTo>
                  <a:lnTo>
                    <a:pt x="0" y="0"/>
                  </a:lnTo>
                  <a:lnTo>
                    <a:pt x="0" y="447"/>
                  </a:lnTo>
                  <a:lnTo>
                    <a:pt x="419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784475" y="3817938"/>
              <a:ext cx="331788" cy="355600"/>
            </a:xfrm>
            <a:custGeom>
              <a:avLst/>
              <a:gdLst>
                <a:gd name="T0" fmla="*/ 418 w 418"/>
                <a:gd name="T1" fmla="*/ 223 h 447"/>
                <a:gd name="T2" fmla="*/ 0 w 418"/>
                <a:gd name="T3" fmla="*/ 0 h 447"/>
                <a:gd name="T4" fmla="*/ 0 w 418"/>
                <a:gd name="T5" fmla="*/ 447 h 447"/>
                <a:gd name="T6" fmla="*/ 418 w 418"/>
                <a:gd name="T7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447">
                  <a:moveTo>
                    <a:pt x="418" y="223"/>
                  </a:moveTo>
                  <a:lnTo>
                    <a:pt x="0" y="0"/>
                  </a:lnTo>
                  <a:lnTo>
                    <a:pt x="0" y="447"/>
                  </a:lnTo>
                  <a:lnTo>
                    <a:pt x="418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784475" y="3817938"/>
              <a:ext cx="331788" cy="355600"/>
            </a:xfrm>
            <a:custGeom>
              <a:avLst/>
              <a:gdLst>
                <a:gd name="T0" fmla="*/ 418 w 418"/>
                <a:gd name="T1" fmla="*/ 223 h 447"/>
                <a:gd name="T2" fmla="*/ 0 w 418"/>
                <a:gd name="T3" fmla="*/ 0 h 447"/>
                <a:gd name="T4" fmla="*/ 0 w 418"/>
                <a:gd name="T5" fmla="*/ 447 h 447"/>
                <a:gd name="T6" fmla="*/ 418 w 418"/>
                <a:gd name="T7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447">
                  <a:moveTo>
                    <a:pt x="418" y="223"/>
                  </a:moveTo>
                  <a:lnTo>
                    <a:pt x="0" y="0"/>
                  </a:lnTo>
                  <a:lnTo>
                    <a:pt x="0" y="447"/>
                  </a:lnTo>
                  <a:lnTo>
                    <a:pt x="418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2784475" y="4359275"/>
              <a:ext cx="331788" cy="354013"/>
            </a:xfrm>
            <a:custGeom>
              <a:avLst/>
              <a:gdLst>
                <a:gd name="T0" fmla="*/ 0 w 418"/>
                <a:gd name="T1" fmla="*/ 223 h 446"/>
                <a:gd name="T2" fmla="*/ 418 w 418"/>
                <a:gd name="T3" fmla="*/ 0 h 446"/>
                <a:gd name="T4" fmla="*/ 418 w 418"/>
                <a:gd name="T5" fmla="*/ 446 h 446"/>
                <a:gd name="T6" fmla="*/ 0 w 418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446">
                  <a:moveTo>
                    <a:pt x="0" y="223"/>
                  </a:moveTo>
                  <a:lnTo>
                    <a:pt x="418" y="0"/>
                  </a:lnTo>
                  <a:lnTo>
                    <a:pt x="418" y="446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2784475" y="4359275"/>
              <a:ext cx="331788" cy="354013"/>
            </a:xfrm>
            <a:custGeom>
              <a:avLst/>
              <a:gdLst>
                <a:gd name="T0" fmla="*/ 0 w 418"/>
                <a:gd name="T1" fmla="*/ 223 h 446"/>
                <a:gd name="T2" fmla="*/ 418 w 418"/>
                <a:gd name="T3" fmla="*/ 0 h 446"/>
                <a:gd name="T4" fmla="*/ 418 w 418"/>
                <a:gd name="T5" fmla="*/ 446 h 446"/>
                <a:gd name="T6" fmla="*/ 0 w 418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446">
                  <a:moveTo>
                    <a:pt x="0" y="223"/>
                  </a:moveTo>
                  <a:lnTo>
                    <a:pt x="418" y="0"/>
                  </a:lnTo>
                  <a:lnTo>
                    <a:pt x="418" y="446"/>
                  </a:lnTo>
                  <a:lnTo>
                    <a:pt x="0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874838" y="4359275"/>
              <a:ext cx="331788" cy="354013"/>
            </a:xfrm>
            <a:custGeom>
              <a:avLst/>
              <a:gdLst>
                <a:gd name="T0" fmla="*/ 0 w 419"/>
                <a:gd name="T1" fmla="*/ 223 h 446"/>
                <a:gd name="T2" fmla="*/ 419 w 419"/>
                <a:gd name="T3" fmla="*/ 0 h 446"/>
                <a:gd name="T4" fmla="*/ 419 w 419"/>
                <a:gd name="T5" fmla="*/ 446 h 446"/>
                <a:gd name="T6" fmla="*/ 0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0" y="223"/>
                  </a:moveTo>
                  <a:lnTo>
                    <a:pt x="419" y="0"/>
                  </a:lnTo>
                  <a:lnTo>
                    <a:pt x="419" y="446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874838" y="4359275"/>
              <a:ext cx="331788" cy="354013"/>
            </a:xfrm>
            <a:custGeom>
              <a:avLst/>
              <a:gdLst>
                <a:gd name="T0" fmla="*/ 0 w 419"/>
                <a:gd name="T1" fmla="*/ 223 h 446"/>
                <a:gd name="T2" fmla="*/ 419 w 419"/>
                <a:gd name="T3" fmla="*/ 0 h 446"/>
                <a:gd name="T4" fmla="*/ 419 w 419"/>
                <a:gd name="T5" fmla="*/ 446 h 446"/>
                <a:gd name="T6" fmla="*/ 0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0" y="223"/>
                  </a:moveTo>
                  <a:lnTo>
                    <a:pt x="419" y="0"/>
                  </a:lnTo>
                  <a:lnTo>
                    <a:pt x="419" y="446"/>
                  </a:lnTo>
                  <a:lnTo>
                    <a:pt x="0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427288" y="2373313"/>
              <a:ext cx="257175" cy="2786063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B2D4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427288" y="2373313"/>
              <a:ext cx="257175" cy="278606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652588" y="4635500"/>
              <a:ext cx="377825" cy="350838"/>
            </a:xfrm>
            <a:custGeom>
              <a:avLst/>
              <a:gdLst>
                <a:gd name="T0" fmla="*/ 477 w 477"/>
                <a:gd name="T1" fmla="*/ 0 h 443"/>
                <a:gd name="T2" fmla="*/ 477 w 477"/>
                <a:gd name="T3" fmla="*/ 443 h 443"/>
                <a:gd name="T4" fmla="*/ 0 w 477"/>
                <a:gd name="T5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7" h="443">
                  <a:moveTo>
                    <a:pt x="477" y="0"/>
                  </a:moveTo>
                  <a:lnTo>
                    <a:pt x="477" y="443"/>
                  </a:lnTo>
                  <a:lnTo>
                    <a:pt x="0" y="44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995488" y="4624388"/>
              <a:ext cx="71438" cy="71438"/>
            </a:xfrm>
            <a:custGeom>
              <a:avLst/>
              <a:gdLst>
                <a:gd name="T0" fmla="*/ 90 w 90"/>
                <a:gd name="T1" fmla="*/ 46 h 90"/>
                <a:gd name="T2" fmla="*/ 86 w 90"/>
                <a:gd name="T3" fmla="*/ 63 h 90"/>
                <a:gd name="T4" fmla="*/ 77 w 90"/>
                <a:gd name="T5" fmla="*/ 78 h 90"/>
                <a:gd name="T6" fmla="*/ 63 w 90"/>
                <a:gd name="T7" fmla="*/ 87 h 90"/>
                <a:gd name="T8" fmla="*/ 45 w 90"/>
                <a:gd name="T9" fmla="*/ 90 h 90"/>
                <a:gd name="T10" fmla="*/ 27 w 90"/>
                <a:gd name="T11" fmla="*/ 87 h 90"/>
                <a:gd name="T12" fmla="*/ 13 w 90"/>
                <a:gd name="T13" fmla="*/ 78 h 90"/>
                <a:gd name="T14" fmla="*/ 4 w 90"/>
                <a:gd name="T15" fmla="*/ 63 h 90"/>
                <a:gd name="T16" fmla="*/ 0 w 90"/>
                <a:gd name="T17" fmla="*/ 46 h 90"/>
                <a:gd name="T18" fmla="*/ 4 w 90"/>
                <a:gd name="T19" fmla="*/ 28 h 90"/>
                <a:gd name="T20" fmla="*/ 13 w 90"/>
                <a:gd name="T21" fmla="*/ 13 h 90"/>
                <a:gd name="T22" fmla="*/ 27 w 90"/>
                <a:gd name="T23" fmla="*/ 4 h 90"/>
                <a:gd name="T24" fmla="*/ 45 w 90"/>
                <a:gd name="T25" fmla="*/ 0 h 90"/>
                <a:gd name="T26" fmla="*/ 63 w 90"/>
                <a:gd name="T27" fmla="*/ 4 h 90"/>
                <a:gd name="T28" fmla="*/ 77 w 90"/>
                <a:gd name="T29" fmla="*/ 13 h 90"/>
                <a:gd name="T30" fmla="*/ 86 w 90"/>
                <a:gd name="T31" fmla="*/ 28 h 90"/>
                <a:gd name="T32" fmla="*/ 90 w 90"/>
                <a:gd name="T33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90">
                  <a:moveTo>
                    <a:pt x="90" y="46"/>
                  </a:moveTo>
                  <a:lnTo>
                    <a:pt x="86" y="63"/>
                  </a:lnTo>
                  <a:lnTo>
                    <a:pt x="77" y="78"/>
                  </a:lnTo>
                  <a:lnTo>
                    <a:pt x="63" y="87"/>
                  </a:lnTo>
                  <a:lnTo>
                    <a:pt x="45" y="90"/>
                  </a:lnTo>
                  <a:lnTo>
                    <a:pt x="27" y="87"/>
                  </a:lnTo>
                  <a:lnTo>
                    <a:pt x="13" y="78"/>
                  </a:lnTo>
                  <a:lnTo>
                    <a:pt x="4" y="63"/>
                  </a:lnTo>
                  <a:lnTo>
                    <a:pt x="0" y="46"/>
                  </a:lnTo>
                  <a:lnTo>
                    <a:pt x="4" y="28"/>
                  </a:lnTo>
                  <a:lnTo>
                    <a:pt x="13" y="13"/>
                  </a:lnTo>
                  <a:lnTo>
                    <a:pt x="27" y="4"/>
                  </a:lnTo>
                  <a:lnTo>
                    <a:pt x="45" y="0"/>
                  </a:lnTo>
                  <a:lnTo>
                    <a:pt x="63" y="4"/>
                  </a:lnTo>
                  <a:lnTo>
                    <a:pt x="77" y="13"/>
                  </a:lnTo>
                  <a:lnTo>
                    <a:pt x="86" y="28"/>
                  </a:lnTo>
                  <a:lnTo>
                    <a:pt x="90" y="4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995488" y="4624388"/>
              <a:ext cx="71438" cy="71438"/>
            </a:xfrm>
            <a:custGeom>
              <a:avLst/>
              <a:gdLst>
                <a:gd name="T0" fmla="*/ 90 w 90"/>
                <a:gd name="T1" fmla="*/ 46 h 90"/>
                <a:gd name="T2" fmla="*/ 86 w 90"/>
                <a:gd name="T3" fmla="*/ 63 h 90"/>
                <a:gd name="T4" fmla="*/ 77 w 90"/>
                <a:gd name="T5" fmla="*/ 78 h 90"/>
                <a:gd name="T6" fmla="*/ 63 w 90"/>
                <a:gd name="T7" fmla="*/ 87 h 90"/>
                <a:gd name="T8" fmla="*/ 45 w 90"/>
                <a:gd name="T9" fmla="*/ 90 h 90"/>
                <a:gd name="T10" fmla="*/ 27 w 90"/>
                <a:gd name="T11" fmla="*/ 87 h 90"/>
                <a:gd name="T12" fmla="*/ 13 w 90"/>
                <a:gd name="T13" fmla="*/ 78 h 90"/>
                <a:gd name="T14" fmla="*/ 4 w 90"/>
                <a:gd name="T15" fmla="*/ 63 h 90"/>
                <a:gd name="T16" fmla="*/ 0 w 90"/>
                <a:gd name="T17" fmla="*/ 46 h 90"/>
                <a:gd name="T18" fmla="*/ 4 w 90"/>
                <a:gd name="T19" fmla="*/ 28 h 90"/>
                <a:gd name="T20" fmla="*/ 13 w 90"/>
                <a:gd name="T21" fmla="*/ 13 h 90"/>
                <a:gd name="T22" fmla="*/ 27 w 90"/>
                <a:gd name="T23" fmla="*/ 4 h 90"/>
                <a:gd name="T24" fmla="*/ 45 w 90"/>
                <a:gd name="T25" fmla="*/ 0 h 90"/>
                <a:gd name="T26" fmla="*/ 63 w 90"/>
                <a:gd name="T27" fmla="*/ 4 h 90"/>
                <a:gd name="T28" fmla="*/ 77 w 90"/>
                <a:gd name="T29" fmla="*/ 13 h 90"/>
                <a:gd name="T30" fmla="*/ 86 w 90"/>
                <a:gd name="T31" fmla="*/ 28 h 90"/>
                <a:gd name="T32" fmla="*/ 90 w 90"/>
                <a:gd name="T33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90">
                  <a:moveTo>
                    <a:pt x="90" y="46"/>
                  </a:moveTo>
                  <a:lnTo>
                    <a:pt x="86" y="63"/>
                  </a:lnTo>
                  <a:lnTo>
                    <a:pt x="77" y="78"/>
                  </a:lnTo>
                  <a:lnTo>
                    <a:pt x="63" y="87"/>
                  </a:lnTo>
                  <a:lnTo>
                    <a:pt x="45" y="90"/>
                  </a:lnTo>
                  <a:lnTo>
                    <a:pt x="27" y="87"/>
                  </a:lnTo>
                  <a:lnTo>
                    <a:pt x="13" y="78"/>
                  </a:lnTo>
                  <a:lnTo>
                    <a:pt x="4" y="63"/>
                  </a:lnTo>
                  <a:lnTo>
                    <a:pt x="0" y="46"/>
                  </a:lnTo>
                  <a:lnTo>
                    <a:pt x="4" y="28"/>
                  </a:lnTo>
                  <a:lnTo>
                    <a:pt x="13" y="13"/>
                  </a:lnTo>
                  <a:lnTo>
                    <a:pt x="27" y="4"/>
                  </a:lnTo>
                  <a:lnTo>
                    <a:pt x="45" y="0"/>
                  </a:lnTo>
                  <a:lnTo>
                    <a:pt x="63" y="4"/>
                  </a:lnTo>
                  <a:lnTo>
                    <a:pt x="77" y="13"/>
                  </a:lnTo>
                  <a:lnTo>
                    <a:pt x="86" y="28"/>
                  </a:lnTo>
                  <a:lnTo>
                    <a:pt x="90" y="46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Freeform 31"/>
            <p:cNvSpPr>
              <a:spLocks/>
            </p:cNvSpPr>
            <p:nvPr/>
          </p:nvSpPr>
          <p:spPr bwMode="auto">
            <a:xfrm>
              <a:off x="2928938" y="3341688"/>
              <a:ext cx="376238" cy="554038"/>
            </a:xfrm>
            <a:custGeom>
              <a:avLst/>
              <a:gdLst>
                <a:gd name="T0" fmla="*/ 472 w 472"/>
                <a:gd name="T1" fmla="*/ 0 h 697"/>
                <a:gd name="T2" fmla="*/ 472 w 472"/>
                <a:gd name="T3" fmla="*/ 410 h 697"/>
                <a:gd name="T4" fmla="*/ 0 w 472"/>
                <a:gd name="T5" fmla="*/ 410 h 697"/>
                <a:gd name="T6" fmla="*/ 0 w 472"/>
                <a:gd name="T7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2" h="697">
                  <a:moveTo>
                    <a:pt x="472" y="0"/>
                  </a:moveTo>
                  <a:lnTo>
                    <a:pt x="472" y="410"/>
                  </a:lnTo>
                  <a:lnTo>
                    <a:pt x="0" y="410"/>
                  </a:lnTo>
                  <a:lnTo>
                    <a:pt x="0" y="697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Line 32"/>
            <p:cNvSpPr>
              <a:spLocks noChangeShapeType="1"/>
            </p:cNvSpPr>
            <p:nvPr/>
          </p:nvSpPr>
          <p:spPr bwMode="auto">
            <a:xfrm>
              <a:off x="3124200" y="3811588"/>
              <a:ext cx="0" cy="36195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Line 33"/>
            <p:cNvSpPr>
              <a:spLocks noChangeShapeType="1"/>
            </p:cNvSpPr>
            <p:nvPr/>
          </p:nvSpPr>
          <p:spPr bwMode="auto">
            <a:xfrm>
              <a:off x="3128963" y="3902075"/>
              <a:ext cx="333375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" name="Line 34"/>
            <p:cNvSpPr>
              <a:spLocks noChangeShapeType="1"/>
            </p:cNvSpPr>
            <p:nvPr/>
          </p:nvSpPr>
          <p:spPr bwMode="auto">
            <a:xfrm>
              <a:off x="3197225" y="4075113"/>
              <a:ext cx="254000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Line 35"/>
            <p:cNvSpPr>
              <a:spLocks noChangeShapeType="1"/>
            </p:cNvSpPr>
            <p:nvPr/>
          </p:nvSpPr>
          <p:spPr bwMode="auto">
            <a:xfrm>
              <a:off x="3119438" y="4446588"/>
              <a:ext cx="341313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Line 36"/>
            <p:cNvSpPr>
              <a:spLocks noChangeShapeType="1"/>
            </p:cNvSpPr>
            <p:nvPr/>
          </p:nvSpPr>
          <p:spPr bwMode="auto">
            <a:xfrm>
              <a:off x="3146425" y="4602163"/>
              <a:ext cx="314325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Freeform 37"/>
            <p:cNvSpPr>
              <a:spLocks/>
            </p:cNvSpPr>
            <p:nvPr/>
          </p:nvSpPr>
          <p:spPr bwMode="auto">
            <a:xfrm>
              <a:off x="3119438" y="4570413"/>
              <a:ext cx="71438" cy="71438"/>
            </a:xfrm>
            <a:custGeom>
              <a:avLst/>
              <a:gdLst>
                <a:gd name="T0" fmla="*/ 91 w 91"/>
                <a:gd name="T1" fmla="*/ 45 h 91"/>
                <a:gd name="T2" fmla="*/ 87 w 91"/>
                <a:gd name="T3" fmla="*/ 62 h 91"/>
                <a:gd name="T4" fmla="*/ 78 w 91"/>
                <a:gd name="T5" fmla="*/ 76 h 91"/>
                <a:gd name="T6" fmla="*/ 64 w 91"/>
                <a:gd name="T7" fmla="*/ 87 h 91"/>
                <a:gd name="T8" fmla="*/ 46 w 91"/>
                <a:gd name="T9" fmla="*/ 91 h 91"/>
                <a:gd name="T10" fmla="*/ 28 w 91"/>
                <a:gd name="T11" fmla="*/ 87 h 91"/>
                <a:gd name="T12" fmla="*/ 13 w 91"/>
                <a:gd name="T13" fmla="*/ 76 h 91"/>
                <a:gd name="T14" fmla="*/ 4 w 91"/>
                <a:gd name="T15" fmla="*/ 62 h 91"/>
                <a:gd name="T16" fmla="*/ 0 w 91"/>
                <a:gd name="T17" fmla="*/ 45 h 91"/>
                <a:gd name="T18" fmla="*/ 4 w 91"/>
                <a:gd name="T19" fmla="*/ 27 h 91"/>
                <a:gd name="T20" fmla="*/ 13 w 91"/>
                <a:gd name="T21" fmla="*/ 13 h 91"/>
                <a:gd name="T22" fmla="*/ 28 w 91"/>
                <a:gd name="T23" fmla="*/ 4 h 91"/>
                <a:gd name="T24" fmla="*/ 46 w 91"/>
                <a:gd name="T25" fmla="*/ 0 h 91"/>
                <a:gd name="T26" fmla="*/ 64 w 91"/>
                <a:gd name="T27" fmla="*/ 4 h 91"/>
                <a:gd name="T28" fmla="*/ 78 w 91"/>
                <a:gd name="T29" fmla="*/ 13 h 91"/>
                <a:gd name="T30" fmla="*/ 87 w 91"/>
                <a:gd name="T31" fmla="*/ 27 h 91"/>
                <a:gd name="T32" fmla="*/ 91 w 91"/>
                <a:gd name="T33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1">
                  <a:moveTo>
                    <a:pt x="91" y="45"/>
                  </a:moveTo>
                  <a:lnTo>
                    <a:pt x="87" y="62"/>
                  </a:lnTo>
                  <a:lnTo>
                    <a:pt x="78" y="76"/>
                  </a:lnTo>
                  <a:lnTo>
                    <a:pt x="64" y="87"/>
                  </a:lnTo>
                  <a:lnTo>
                    <a:pt x="46" y="91"/>
                  </a:lnTo>
                  <a:lnTo>
                    <a:pt x="28" y="87"/>
                  </a:lnTo>
                  <a:lnTo>
                    <a:pt x="13" y="76"/>
                  </a:lnTo>
                  <a:lnTo>
                    <a:pt x="4" y="62"/>
                  </a:lnTo>
                  <a:lnTo>
                    <a:pt x="0" y="45"/>
                  </a:lnTo>
                  <a:lnTo>
                    <a:pt x="4" y="27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6" y="0"/>
                  </a:lnTo>
                  <a:lnTo>
                    <a:pt x="64" y="4"/>
                  </a:lnTo>
                  <a:lnTo>
                    <a:pt x="78" y="13"/>
                  </a:lnTo>
                  <a:lnTo>
                    <a:pt x="87" y="27"/>
                  </a:lnTo>
                  <a:lnTo>
                    <a:pt x="91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Freeform 38"/>
            <p:cNvSpPr>
              <a:spLocks/>
            </p:cNvSpPr>
            <p:nvPr/>
          </p:nvSpPr>
          <p:spPr bwMode="auto">
            <a:xfrm>
              <a:off x="3119438" y="4570413"/>
              <a:ext cx="71438" cy="71438"/>
            </a:xfrm>
            <a:custGeom>
              <a:avLst/>
              <a:gdLst>
                <a:gd name="T0" fmla="*/ 91 w 91"/>
                <a:gd name="T1" fmla="*/ 45 h 91"/>
                <a:gd name="T2" fmla="*/ 87 w 91"/>
                <a:gd name="T3" fmla="*/ 62 h 91"/>
                <a:gd name="T4" fmla="*/ 78 w 91"/>
                <a:gd name="T5" fmla="*/ 76 h 91"/>
                <a:gd name="T6" fmla="*/ 64 w 91"/>
                <a:gd name="T7" fmla="*/ 87 h 91"/>
                <a:gd name="T8" fmla="*/ 46 w 91"/>
                <a:gd name="T9" fmla="*/ 91 h 91"/>
                <a:gd name="T10" fmla="*/ 28 w 91"/>
                <a:gd name="T11" fmla="*/ 87 h 91"/>
                <a:gd name="T12" fmla="*/ 13 w 91"/>
                <a:gd name="T13" fmla="*/ 76 h 91"/>
                <a:gd name="T14" fmla="*/ 4 w 91"/>
                <a:gd name="T15" fmla="*/ 62 h 91"/>
                <a:gd name="T16" fmla="*/ 0 w 91"/>
                <a:gd name="T17" fmla="*/ 45 h 91"/>
                <a:gd name="T18" fmla="*/ 4 w 91"/>
                <a:gd name="T19" fmla="*/ 27 h 91"/>
                <a:gd name="T20" fmla="*/ 13 w 91"/>
                <a:gd name="T21" fmla="*/ 13 h 91"/>
                <a:gd name="T22" fmla="*/ 28 w 91"/>
                <a:gd name="T23" fmla="*/ 4 h 91"/>
                <a:gd name="T24" fmla="*/ 46 w 91"/>
                <a:gd name="T25" fmla="*/ 0 h 91"/>
                <a:gd name="T26" fmla="*/ 64 w 91"/>
                <a:gd name="T27" fmla="*/ 4 h 91"/>
                <a:gd name="T28" fmla="*/ 78 w 91"/>
                <a:gd name="T29" fmla="*/ 13 h 91"/>
                <a:gd name="T30" fmla="*/ 87 w 91"/>
                <a:gd name="T31" fmla="*/ 27 h 91"/>
                <a:gd name="T32" fmla="*/ 91 w 91"/>
                <a:gd name="T33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1">
                  <a:moveTo>
                    <a:pt x="91" y="45"/>
                  </a:moveTo>
                  <a:lnTo>
                    <a:pt x="87" y="62"/>
                  </a:lnTo>
                  <a:lnTo>
                    <a:pt x="78" y="76"/>
                  </a:lnTo>
                  <a:lnTo>
                    <a:pt x="64" y="87"/>
                  </a:lnTo>
                  <a:lnTo>
                    <a:pt x="46" y="91"/>
                  </a:lnTo>
                  <a:lnTo>
                    <a:pt x="28" y="87"/>
                  </a:lnTo>
                  <a:lnTo>
                    <a:pt x="13" y="76"/>
                  </a:lnTo>
                  <a:lnTo>
                    <a:pt x="4" y="62"/>
                  </a:lnTo>
                  <a:lnTo>
                    <a:pt x="0" y="45"/>
                  </a:lnTo>
                  <a:lnTo>
                    <a:pt x="4" y="27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6" y="0"/>
                  </a:lnTo>
                  <a:lnTo>
                    <a:pt x="64" y="4"/>
                  </a:lnTo>
                  <a:lnTo>
                    <a:pt x="78" y="13"/>
                  </a:lnTo>
                  <a:lnTo>
                    <a:pt x="87" y="27"/>
                  </a:lnTo>
                  <a:lnTo>
                    <a:pt x="91" y="45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Freeform 39"/>
            <p:cNvSpPr>
              <a:spLocks/>
            </p:cNvSpPr>
            <p:nvPr/>
          </p:nvSpPr>
          <p:spPr bwMode="auto">
            <a:xfrm>
              <a:off x="3125788" y="4038600"/>
              <a:ext cx="69850" cy="71438"/>
            </a:xfrm>
            <a:custGeom>
              <a:avLst/>
              <a:gdLst>
                <a:gd name="T0" fmla="*/ 89 w 89"/>
                <a:gd name="T1" fmla="*/ 45 h 90"/>
                <a:gd name="T2" fmla="*/ 85 w 89"/>
                <a:gd name="T3" fmla="*/ 63 h 90"/>
                <a:gd name="T4" fmla="*/ 76 w 89"/>
                <a:gd name="T5" fmla="*/ 77 h 90"/>
                <a:gd name="T6" fmla="*/ 62 w 89"/>
                <a:gd name="T7" fmla="*/ 86 h 90"/>
                <a:gd name="T8" fmla="*/ 44 w 89"/>
                <a:gd name="T9" fmla="*/ 90 h 90"/>
                <a:gd name="T10" fmla="*/ 27 w 89"/>
                <a:gd name="T11" fmla="*/ 86 h 90"/>
                <a:gd name="T12" fmla="*/ 12 w 89"/>
                <a:gd name="T13" fmla="*/ 77 h 90"/>
                <a:gd name="T14" fmla="*/ 3 w 89"/>
                <a:gd name="T15" fmla="*/ 63 h 90"/>
                <a:gd name="T16" fmla="*/ 0 w 89"/>
                <a:gd name="T17" fmla="*/ 45 h 90"/>
                <a:gd name="T18" fmla="*/ 3 w 89"/>
                <a:gd name="T19" fmla="*/ 28 h 90"/>
                <a:gd name="T20" fmla="*/ 12 w 89"/>
                <a:gd name="T21" fmla="*/ 13 h 90"/>
                <a:gd name="T22" fmla="*/ 27 w 89"/>
                <a:gd name="T23" fmla="*/ 3 h 90"/>
                <a:gd name="T24" fmla="*/ 44 w 89"/>
                <a:gd name="T25" fmla="*/ 0 h 90"/>
                <a:gd name="T26" fmla="*/ 62 w 89"/>
                <a:gd name="T27" fmla="*/ 3 h 90"/>
                <a:gd name="T28" fmla="*/ 76 w 89"/>
                <a:gd name="T29" fmla="*/ 13 h 90"/>
                <a:gd name="T30" fmla="*/ 85 w 89"/>
                <a:gd name="T31" fmla="*/ 28 h 90"/>
                <a:gd name="T32" fmla="*/ 89 w 89"/>
                <a:gd name="T33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90">
                  <a:moveTo>
                    <a:pt x="89" y="45"/>
                  </a:moveTo>
                  <a:lnTo>
                    <a:pt x="85" y="63"/>
                  </a:lnTo>
                  <a:lnTo>
                    <a:pt x="76" y="77"/>
                  </a:lnTo>
                  <a:lnTo>
                    <a:pt x="62" y="86"/>
                  </a:lnTo>
                  <a:lnTo>
                    <a:pt x="44" y="90"/>
                  </a:lnTo>
                  <a:lnTo>
                    <a:pt x="27" y="86"/>
                  </a:lnTo>
                  <a:lnTo>
                    <a:pt x="12" y="77"/>
                  </a:lnTo>
                  <a:lnTo>
                    <a:pt x="3" y="63"/>
                  </a:lnTo>
                  <a:lnTo>
                    <a:pt x="0" y="45"/>
                  </a:lnTo>
                  <a:lnTo>
                    <a:pt x="3" y="28"/>
                  </a:lnTo>
                  <a:lnTo>
                    <a:pt x="12" y="13"/>
                  </a:lnTo>
                  <a:lnTo>
                    <a:pt x="27" y="3"/>
                  </a:lnTo>
                  <a:lnTo>
                    <a:pt x="44" y="0"/>
                  </a:lnTo>
                  <a:lnTo>
                    <a:pt x="62" y="3"/>
                  </a:lnTo>
                  <a:lnTo>
                    <a:pt x="76" y="13"/>
                  </a:lnTo>
                  <a:lnTo>
                    <a:pt x="85" y="28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Freeform 40"/>
            <p:cNvSpPr>
              <a:spLocks/>
            </p:cNvSpPr>
            <p:nvPr/>
          </p:nvSpPr>
          <p:spPr bwMode="auto">
            <a:xfrm>
              <a:off x="3125788" y="4038600"/>
              <a:ext cx="69850" cy="71438"/>
            </a:xfrm>
            <a:custGeom>
              <a:avLst/>
              <a:gdLst>
                <a:gd name="T0" fmla="*/ 89 w 89"/>
                <a:gd name="T1" fmla="*/ 45 h 90"/>
                <a:gd name="T2" fmla="*/ 85 w 89"/>
                <a:gd name="T3" fmla="*/ 63 h 90"/>
                <a:gd name="T4" fmla="*/ 76 w 89"/>
                <a:gd name="T5" fmla="*/ 77 h 90"/>
                <a:gd name="T6" fmla="*/ 62 w 89"/>
                <a:gd name="T7" fmla="*/ 86 h 90"/>
                <a:gd name="T8" fmla="*/ 44 w 89"/>
                <a:gd name="T9" fmla="*/ 90 h 90"/>
                <a:gd name="T10" fmla="*/ 27 w 89"/>
                <a:gd name="T11" fmla="*/ 86 h 90"/>
                <a:gd name="T12" fmla="*/ 12 w 89"/>
                <a:gd name="T13" fmla="*/ 77 h 90"/>
                <a:gd name="T14" fmla="*/ 3 w 89"/>
                <a:gd name="T15" fmla="*/ 63 h 90"/>
                <a:gd name="T16" fmla="*/ 0 w 89"/>
                <a:gd name="T17" fmla="*/ 45 h 90"/>
                <a:gd name="T18" fmla="*/ 3 w 89"/>
                <a:gd name="T19" fmla="*/ 28 h 90"/>
                <a:gd name="T20" fmla="*/ 12 w 89"/>
                <a:gd name="T21" fmla="*/ 13 h 90"/>
                <a:gd name="T22" fmla="*/ 27 w 89"/>
                <a:gd name="T23" fmla="*/ 3 h 90"/>
                <a:gd name="T24" fmla="*/ 44 w 89"/>
                <a:gd name="T25" fmla="*/ 0 h 90"/>
                <a:gd name="T26" fmla="*/ 62 w 89"/>
                <a:gd name="T27" fmla="*/ 3 h 90"/>
                <a:gd name="T28" fmla="*/ 76 w 89"/>
                <a:gd name="T29" fmla="*/ 13 h 90"/>
                <a:gd name="T30" fmla="*/ 85 w 89"/>
                <a:gd name="T31" fmla="*/ 28 h 90"/>
                <a:gd name="T32" fmla="*/ 89 w 89"/>
                <a:gd name="T33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90">
                  <a:moveTo>
                    <a:pt x="89" y="45"/>
                  </a:moveTo>
                  <a:lnTo>
                    <a:pt x="85" y="63"/>
                  </a:lnTo>
                  <a:lnTo>
                    <a:pt x="76" y="77"/>
                  </a:lnTo>
                  <a:lnTo>
                    <a:pt x="62" y="86"/>
                  </a:lnTo>
                  <a:lnTo>
                    <a:pt x="44" y="90"/>
                  </a:lnTo>
                  <a:lnTo>
                    <a:pt x="27" y="86"/>
                  </a:lnTo>
                  <a:lnTo>
                    <a:pt x="12" y="77"/>
                  </a:lnTo>
                  <a:lnTo>
                    <a:pt x="3" y="63"/>
                  </a:lnTo>
                  <a:lnTo>
                    <a:pt x="0" y="45"/>
                  </a:lnTo>
                  <a:lnTo>
                    <a:pt x="3" y="28"/>
                  </a:lnTo>
                  <a:lnTo>
                    <a:pt x="12" y="13"/>
                  </a:lnTo>
                  <a:lnTo>
                    <a:pt x="27" y="3"/>
                  </a:lnTo>
                  <a:lnTo>
                    <a:pt x="44" y="0"/>
                  </a:lnTo>
                  <a:lnTo>
                    <a:pt x="62" y="3"/>
                  </a:lnTo>
                  <a:lnTo>
                    <a:pt x="76" y="13"/>
                  </a:lnTo>
                  <a:lnTo>
                    <a:pt x="85" y="28"/>
                  </a:lnTo>
                  <a:lnTo>
                    <a:pt x="89" y="45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5" name="Freeform 57"/>
            <p:cNvSpPr>
              <a:spLocks/>
            </p:cNvSpPr>
            <p:nvPr/>
          </p:nvSpPr>
          <p:spPr bwMode="auto">
            <a:xfrm>
              <a:off x="2211388" y="2586038"/>
              <a:ext cx="149225" cy="307975"/>
            </a:xfrm>
            <a:custGeom>
              <a:avLst/>
              <a:gdLst>
                <a:gd name="T0" fmla="*/ 2 w 189"/>
                <a:gd name="T1" fmla="*/ 1 h 386"/>
                <a:gd name="T2" fmla="*/ 116 w 189"/>
                <a:gd name="T3" fmla="*/ 0 h 386"/>
                <a:gd name="T4" fmla="*/ 138 w 189"/>
                <a:gd name="T5" fmla="*/ 2 h 386"/>
                <a:gd name="T6" fmla="*/ 156 w 189"/>
                <a:gd name="T7" fmla="*/ 7 h 386"/>
                <a:gd name="T8" fmla="*/ 170 w 189"/>
                <a:gd name="T9" fmla="*/ 14 h 386"/>
                <a:gd name="T10" fmla="*/ 180 w 189"/>
                <a:gd name="T11" fmla="*/ 23 h 386"/>
                <a:gd name="T12" fmla="*/ 185 w 189"/>
                <a:gd name="T13" fmla="*/ 35 h 386"/>
                <a:gd name="T14" fmla="*/ 188 w 189"/>
                <a:gd name="T15" fmla="*/ 45 h 386"/>
                <a:gd name="T16" fmla="*/ 185 w 189"/>
                <a:gd name="T17" fmla="*/ 57 h 386"/>
                <a:gd name="T18" fmla="*/ 180 w 189"/>
                <a:gd name="T19" fmla="*/ 68 h 386"/>
                <a:gd name="T20" fmla="*/ 170 w 189"/>
                <a:gd name="T21" fmla="*/ 77 h 386"/>
                <a:gd name="T22" fmla="*/ 156 w 189"/>
                <a:gd name="T23" fmla="*/ 85 h 386"/>
                <a:gd name="T24" fmla="*/ 138 w 189"/>
                <a:gd name="T25" fmla="*/ 90 h 386"/>
                <a:gd name="T26" fmla="*/ 116 w 189"/>
                <a:gd name="T27" fmla="*/ 91 h 386"/>
                <a:gd name="T28" fmla="*/ 138 w 189"/>
                <a:gd name="T29" fmla="*/ 93 h 386"/>
                <a:gd name="T30" fmla="*/ 156 w 189"/>
                <a:gd name="T31" fmla="*/ 99 h 386"/>
                <a:gd name="T32" fmla="*/ 170 w 189"/>
                <a:gd name="T33" fmla="*/ 107 h 386"/>
                <a:gd name="T34" fmla="*/ 181 w 189"/>
                <a:gd name="T35" fmla="*/ 118 h 386"/>
                <a:gd name="T36" fmla="*/ 187 w 189"/>
                <a:gd name="T37" fmla="*/ 129 h 386"/>
                <a:gd name="T38" fmla="*/ 189 w 189"/>
                <a:gd name="T39" fmla="*/ 141 h 386"/>
                <a:gd name="T40" fmla="*/ 187 w 189"/>
                <a:gd name="T41" fmla="*/ 154 h 386"/>
                <a:gd name="T42" fmla="*/ 181 w 189"/>
                <a:gd name="T43" fmla="*/ 166 h 386"/>
                <a:gd name="T44" fmla="*/ 170 w 189"/>
                <a:gd name="T45" fmla="*/ 175 h 386"/>
                <a:gd name="T46" fmla="*/ 156 w 189"/>
                <a:gd name="T47" fmla="*/ 184 h 386"/>
                <a:gd name="T48" fmla="*/ 138 w 189"/>
                <a:gd name="T49" fmla="*/ 190 h 386"/>
                <a:gd name="T50" fmla="*/ 116 w 189"/>
                <a:gd name="T51" fmla="*/ 192 h 386"/>
                <a:gd name="T52" fmla="*/ 138 w 189"/>
                <a:gd name="T53" fmla="*/ 193 h 386"/>
                <a:gd name="T54" fmla="*/ 156 w 189"/>
                <a:gd name="T55" fmla="*/ 199 h 386"/>
                <a:gd name="T56" fmla="*/ 170 w 189"/>
                <a:gd name="T57" fmla="*/ 207 h 386"/>
                <a:gd name="T58" fmla="*/ 181 w 189"/>
                <a:gd name="T59" fmla="*/ 216 h 386"/>
                <a:gd name="T60" fmla="*/ 187 w 189"/>
                <a:gd name="T61" fmla="*/ 228 h 386"/>
                <a:gd name="T62" fmla="*/ 189 w 189"/>
                <a:gd name="T63" fmla="*/ 240 h 386"/>
                <a:gd name="T64" fmla="*/ 187 w 189"/>
                <a:gd name="T65" fmla="*/ 253 h 386"/>
                <a:gd name="T66" fmla="*/ 181 w 189"/>
                <a:gd name="T67" fmla="*/ 265 h 386"/>
                <a:gd name="T68" fmla="*/ 170 w 189"/>
                <a:gd name="T69" fmla="*/ 274 h 386"/>
                <a:gd name="T70" fmla="*/ 156 w 189"/>
                <a:gd name="T71" fmla="*/ 282 h 386"/>
                <a:gd name="T72" fmla="*/ 138 w 189"/>
                <a:gd name="T73" fmla="*/ 288 h 386"/>
                <a:gd name="T74" fmla="*/ 116 w 189"/>
                <a:gd name="T75" fmla="*/ 289 h 386"/>
                <a:gd name="T76" fmla="*/ 138 w 189"/>
                <a:gd name="T77" fmla="*/ 292 h 386"/>
                <a:gd name="T78" fmla="*/ 156 w 189"/>
                <a:gd name="T79" fmla="*/ 296 h 386"/>
                <a:gd name="T80" fmla="*/ 170 w 189"/>
                <a:gd name="T81" fmla="*/ 304 h 386"/>
                <a:gd name="T82" fmla="*/ 181 w 189"/>
                <a:gd name="T83" fmla="*/ 314 h 386"/>
                <a:gd name="T84" fmla="*/ 187 w 189"/>
                <a:gd name="T85" fmla="*/ 326 h 386"/>
                <a:gd name="T86" fmla="*/ 189 w 189"/>
                <a:gd name="T87" fmla="*/ 337 h 386"/>
                <a:gd name="T88" fmla="*/ 187 w 189"/>
                <a:gd name="T89" fmla="*/ 349 h 386"/>
                <a:gd name="T90" fmla="*/ 181 w 189"/>
                <a:gd name="T91" fmla="*/ 361 h 386"/>
                <a:gd name="T92" fmla="*/ 170 w 189"/>
                <a:gd name="T93" fmla="*/ 370 h 386"/>
                <a:gd name="T94" fmla="*/ 156 w 189"/>
                <a:gd name="T95" fmla="*/ 378 h 386"/>
                <a:gd name="T96" fmla="*/ 138 w 189"/>
                <a:gd name="T97" fmla="*/ 383 h 386"/>
                <a:gd name="T98" fmla="*/ 116 w 189"/>
                <a:gd name="T99" fmla="*/ 385 h 386"/>
                <a:gd name="T100" fmla="*/ 83 w 189"/>
                <a:gd name="T101" fmla="*/ 385 h 386"/>
                <a:gd name="T102" fmla="*/ 57 w 189"/>
                <a:gd name="T103" fmla="*/ 385 h 386"/>
                <a:gd name="T104" fmla="*/ 36 w 189"/>
                <a:gd name="T105" fmla="*/ 385 h 386"/>
                <a:gd name="T106" fmla="*/ 21 w 189"/>
                <a:gd name="T107" fmla="*/ 385 h 386"/>
                <a:gd name="T108" fmla="*/ 11 w 189"/>
                <a:gd name="T109" fmla="*/ 386 h 386"/>
                <a:gd name="T110" fmla="*/ 4 w 189"/>
                <a:gd name="T111" fmla="*/ 386 h 386"/>
                <a:gd name="T112" fmla="*/ 1 w 189"/>
                <a:gd name="T113" fmla="*/ 386 h 386"/>
                <a:gd name="T114" fmla="*/ 0 w 189"/>
                <a:gd name="T1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386">
                  <a:moveTo>
                    <a:pt x="2" y="1"/>
                  </a:moveTo>
                  <a:lnTo>
                    <a:pt x="116" y="0"/>
                  </a:lnTo>
                  <a:lnTo>
                    <a:pt x="138" y="2"/>
                  </a:lnTo>
                  <a:lnTo>
                    <a:pt x="156" y="7"/>
                  </a:lnTo>
                  <a:lnTo>
                    <a:pt x="170" y="14"/>
                  </a:lnTo>
                  <a:lnTo>
                    <a:pt x="180" y="23"/>
                  </a:lnTo>
                  <a:lnTo>
                    <a:pt x="185" y="35"/>
                  </a:lnTo>
                  <a:lnTo>
                    <a:pt x="188" y="45"/>
                  </a:lnTo>
                  <a:lnTo>
                    <a:pt x="185" y="57"/>
                  </a:lnTo>
                  <a:lnTo>
                    <a:pt x="180" y="68"/>
                  </a:lnTo>
                  <a:lnTo>
                    <a:pt x="170" y="77"/>
                  </a:lnTo>
                  <a:lnTo>
                    <a:pt x="156" y="85"/>
                  </a:lnTo>
                  <a:lnTo>
                    <a:pt x="138" y="90"/>
                  </a:lnTo>
                  <a:lnTo>
                    <a:pt x="116" y="91"/>
                  </a:lnTo>
                  <a:lnTo>
                    <a:pt x="138" y="93"/>
                  </a:lnTo>
                  <a:lnTo>
                    <a:pt x="156" y="99"/>
                  </a:lnTo>
                  <a:lnTo>
                    <a:pt x="170" y="107"/>
                  </a:lnTo>
                  <a:lnTo>
                    <a:pt x="181" y="118"/>
                  </a:lnTo>
                  <a:lnTo>
                    <a:pt x="187" y="129"/>
                  </a:lnTo>
                  <a:lnTo>
                    <a:pt x="189" y="141"/>
                  </a:lnTo>
                  <a:lnTo>
                    <a:pt x="187" y="154"/>
                  </a:lnTo>
                  <a:lnTo>
                    <a:pt x="181" y="166"/>
                  </a:lnTo>
                  <a:lnTo>
                    <a:pt x="170" y="175"/>
                  </a:lnTo>
                  <a:lnTo>
                    <a:pt x="156" y="184"/>
                  </a:lnTo>
                  <a:lnTo>
                    <a:pt x="138" y="190"/>
                  </a:lnTo>
                  <a:lnTo>
                    <a:pt x="116" y="192"/>
                  </a:lnTo>
                  <a:lnTo>
                    <a:pt x="138" y="193"/>
                  </a:lnTo>
                  <a:lnTo>
                    <a:pt x="156" y="199"/>
                  </a:lnTo>
                  <a:lnTo>
                    <a:pt x="170" y="207"/>
                  </a:lnTo>
                  <a:lnTo>
                    <a:pt x="181" y="216"/>
                  </a:lnTo>
                  <a:lnTo>
                    <a:pt x="187" y="228"/>
                  </a:lnTo>
                  <a:lnTo>
                    <a:pt x="189" y="240"/>
                  </a:lnTo>
                  <a:lnTo>
                    <a:pt x="187" y="253"/>
                  </a:lnTo>
                  <a:lnTo>
                    <a:pt x="181" y="265"/>
                  </a:lnTo>
                  <a:lnTo>
                    <a:pt x="170" y="274"/>
                  </a:lnTo>
                  <a:lnTo>
                    <a:pt x="156" y="282"/>
                  </a:lnTo>
                  <a:lnTo>
                    <a:pt x="138" y="288"/>
                  </a:lnTo>
                  <a:lnTo>
                    <a:pt x="116" y="289"/>
                  </a:lnTo>
                  <a:lnTo>
                    <a:pt x="138" y="292"/>
                  </a:lnTo>
                  <a:lnTo>
                    <a:pt x="156" y="296"/>
                  </a:lnTo>
                  <a:lnTo>
                    <a:pt x="170" y="304"/>
                  </a:lnTo>
                  <a:lnTo>
                    <a:pt x="181" y="314"/>
                  </a:lnTo>
                  <a:lnTo>
                    <a:pt x="187" y="326"/>
                  </a:lnTo>
                  <a:lnTo>
                    <a:pt x="189" y="337"/>
                  </a:lnTo>
                  <a:lnTo>
                    <a:pt x="187" y="349"/>
                  </a:lnTo>
                  <a:lnTo>
                    <a:pt x="181" y="361"/>
                  </a:lnTo>
                  <a:lnTo>
                    <a:pt x="170" y="370"/>
                  </a:lnTo>
                  <a:lnTo>
                    <a:pt x="156" y="378"/>
                  </a:lnTo>
                  <a:lnTo>
                    <a:pt x="138" y="383"/>
                  </a:lnTo>
                  <a:lnTo>
                    <a:pt x="116" y="385"/>
                  </a:lnTo>
                  <a:lnTo>
                    <a:pt x="83" y="385"/>
                  </a:lnTo>
                  <a:lnTo>
                    <a:pt x="57" y="385"/>
                  </a:lnTo>
                  <a:lnTo>
                    <a:pt x="36" y="385"/>
                  </a:lnTo>
                  <a:lnTo>
                    <a:pt x="21" y="385"/>
                  </a:lnTo>
                  <a:lnTo>
                    <a:pt x="11" y="386"/>
                  </a:lnTo>
                  <a:lnTo>
                    <a:pt x="4" y="386"/>
                  </a:lnTo>
                  <a:lnTo>
                    <a:pt x="1" y="386"/>
                  </a:lnTo>
                  <a:lnTo>
                    <a:pt x="0" y="386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6" name="Freeform 58"/>
            <p:cNvSpPr>
              <a:spLocks/>
            </p:cNvSpPr>
            <p:nvPr/>
          </p:nvSpPr>
          <p:spPr bwMode="auto">
            <a:xfrm>
              <a:off x="2751138" y="2586038"/>
              <a:ext cx="173038" cy="307975"/>
            </a:xfrm>
            <a:custGeom>
              <a:avLst/>
              <a:gdLst>
                <a:gd name="T0" fmla="*/ 216 w 218"/>
                <a:gd name="T1" fmla="*/ 385 h 386"/>
                <a:gd name="T2" fmla="*/ 213 w 218"/>
                <a:gd name="T3" fmla="*/ 385 h 386"/>
                <a:gd name="T4" fmla="*/ 198 w 218"/>
                <a:gd name="T5" fmla="*/ 385 h 386"/>
                <a:gd name="T6" fmla="*/ 166 w 218"/>
                <a:gd name="T7" fmla="*/ 385 h 386"/>
                <a:gd name="T8" fmla="*/ 111 w 218"/>
                <a:gd name="T9" fmla="*/ 386 h 386"/>
                <a:gd name="T10" fmla="*/ 51 w 218"/>
                <a:gd name="T11" fmla="*/ 384 h 386"/>
                <a:gd name="T12" fmla="*/ 19 w 218"/>
                <a:gd name="T13" fmla="*/ 372 h 386"/>
                <a:gd name="T14" fmla="*/ 3 w 218"/>
                <a:gd name="T15" fmla="*/ 351 h 386"/>
                <a:gd name="T16" fmla="*/ 3 w 218"/>
                <a:gd name="T17" fmla="*/ 329 h 386"/>
                <a:gd name="T18" fmla="*/ 18 w 218"/>
                <a:gd name="T19" fmla="*/ 309 h 386"/>
                <a:gd name="T20" fmla="*/ 50 w 218"/>
                <a:gd name="T21" fmla="*/ 296 h 386"/>
                <a:gd name="T22" fmla="*/ 50 w 218"/>
                <a:gd name="T23" fmla="*/ 293 h 386"/>
                <a:gd name="T24" fmla="*/ 18 w 218"/>
                <a:gd name="T25" fmla="*/ 279 h 386"/>
                <a:gd name="T26" fmla="*/ 1 w 218"/>
                <a:gd name="T27" fmla="*/ 258 h 386"/>
                <a:gd name="T28" fmla="*/ 1 w 218"/>
                <a:gd name="T29" fmla="*/ 232 h 386"/>
                <a:gd name="T30" fmla="*/ 18 w 218"/>
                <a:gd name="T31" fmla="*/ 211 h 386"/>
                <a:gd name="T32" fmla="*/ 50 w 218"/>
                <a:gd name="T33" fmla="*/ 197 h 386"/>
                <a:gd name="T34" fmla="*/ 50 w 218"/>
                <a:gd name="T35" fmla="*/ 193 h 386"/>
                <a:gd name="T36" fmla="*/ 18 w 218"/>
                <a:gd name="T37" fmla="*/ 179 h 386"/>
                <a:gd name="T38" fmla="*/ 1 w 218"/>
                <a:gd name="T39" fmla="*/ 158 h 386"/>
                <a:gd name="T40" fmla="*/ 1 w 218"/>
                <a:gd name="T41" fmla="*/ 133 h 386"/>
                <a:gd name="T42" fmla="*/ 18 w 218"/>
                <a:gd name="T43" fmla="*/ 112 h 386"/>
                <a:gd name="T44" fmla="*/ 50 w 218"/>
                <a:gd name="T45" fmla="*/ 98 h 386"/>
                <a:gd name="T46" fmla="*/ 50 w 218"/>
                <a:gd name="T47" fmla="*/ 95 h 386"/>
                <a:gd name="T48" fmla="*/ 18 w 218"/>
                <a:gd name="T49" fmla="*/ 82 h 386"/>
                <a:gd name="T50" fmla="*/ 1 w 218"/>
                <a:gd name="T51" fmla="*/ 61 h 386"/>
                <a:gd name="T52" fmla="*/ 1 w 218"/>
                <a:gd name="T53" fmla="*/ 37 h 386"/>
                <a:gd name="T54" fmla="*/ 18 w 218"/>
                <a:gd name="T55" fmla="*/ 16 h 386"/>
                <a:gd name="T56" fmla="*/ 50 w 218"/>
                <a:gd name="T57" fmla="*/ 3 h 386"/>
                <a:gd name="T58" fmla="*/ 117 w 218"/>
                <a:gd name="T59" fmla="*/ 1 h 386"/>
                <a:gd name="T60" fmla="*/ 180 w 218"/>
                <a:gd name="T61" fmla="*/ 0 h 386"/>
                <a:gd name="T62" fmla="*/ 212 w 218"/>
                <a:gd name="T63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8" h="386">
                  <a:moveTo>
                    <a:pt x="218" y="385"/>
                  </a:moveTo>
                  <a:lnTo>
                    <a:pt x="216" y="385"/>
                  </a:lnTo>
                  <a:lnTo>
                    <a:pt x="215" y="385"/>
                  </a:lnTo>
                  <a:lnTo>
                    <a:pt x="213" y="385"/>
                  </a:lnTo>
                  <a:lnTo>
                    <a:pt x="207" y="385"/>
                  </a:lnTo>
                  <a:lnTo>
                    <a:pt x="198" y="385"/>
                  </a:lnTo>
                  <a:lnTo>
                    <a:pt x="184" y="385"/>
                  </a:lnTo>
                  <a:lnTo>
                    <a:pt x="166" y="385"/>
                  </a:lnTo>
                  <a:lnTo>
                    <a:pt x="141" y="385"/>
                  </a:lnTo>
                  <a:lnTo>
                    <a:pt x="111" y="386"/>
                  </a:lnTo>
                  <a:lnTo>
                    <a:pt x="72" y="386"/>
                  </a:lnTo>
                  <a:lnTo>
                    <a:pt x="51" y="384"/>
                  </a:lnTo>
                  <a:lnTo>
                    <a:pt x="33" y="379"/>
                  </a:lnTo>
                  <a:lnTo>
                    <a:pt x="19" y="372"/>
                  </a:lnTo>
                  <a:lnTo>
                    <a:pt x="8" y="363"/>
                  </a:lnTo>
                  <a:lnTo>
                    <a:pt x="3" y="351"/>
                  </a:lnTo>
                  <a:lnTo>
                    <a:pt x="0" y="341"/>
                  </a:lnTo>
                  <a:lnTo>
                    <a:pt x="3" y="329"/>
                  </a:lnTo>
                  <a:lnTo>
                    <a:pt x="8" y="318"/>
                  </a:lnTo>
                  <a:lnTo>
                    <a:pt x="18" y="309"/>
                  </a:lnTo>
                  <a:lnTo>
                    <a:pt x="32" y="301"/>
                  </a:lnTo>
                  <a:lnTo>
                    <a:pt x="50" y="296"/>
                  </a:lnTo>
                  <a:lnTo>
                    <a:pt x="72" y="295"/>
                  </a:lnTo>
                  <a:lnTo>
                    <a:pt x="50" y="293"/>
                  </a:lnTo>
                  <a:lnTo>
                    <a:pt x="32" y="287"/>
                  </a:lnTo>
                  <a:lnTo>
                    <a:pt x="18" y="279"/>
                  </a:lnTo>
                  <a:lnTo>
                    <a:pt x="8" y="268"/>
                  </a:lnTo>
                  <a:lnTo>
                    <a:pt x="1" y="258"/>
                  </a:lnTo>
                  <a:lnTo>
                    <a:pt x="0" y="245"/>
                  </a:lnTo>
                  <a:lnTo>
                    <a:pt x="1" y="232"/>
                  </a:lnTo>
                  <a:lnTo>
                    <a:pt x="8" y="220"/>
                  </a:lnTo>
                  <a:lnTo>
                    <a:pt x="18" y="211"/>
                  </a:lnTo>
                  <a:lnTo>
                    <a:pt x="32" y="202"/>
                  </a:lnTo>
                  <a:lnTo>
                    <a:pt x="50" y="197"/>
                  </a:lnTo>
                  <a:lnTo>
                    <a:pt x="72" y="194"/>
                  </a:lnTo>
                  <a:lnTo>
                    <a:pt x="50" y="193"/>
                  </a:lnTo>
                  <a:lnTo>
                    <a:pt x="32" y="187"/>
                  </a:lnTo>
                  <a:lnTo>
                    <a:pt x="18" y="179"/>
                  </a:lnTo>
                  <a:lnTo>
                    <a:pt x="8" y="170"/>
                  </a:lnTo>
                  <a:lnTo>
                    <a:pt x="1" y="158"/>
                  </a:lnTo>
                  <a:lnTo>
                    <a:pt x="0" y="146"/>
                  </a:lnTo>
                  <a:lnTo>
                    <a:pt x="1" y="133"/>
                  </a:lnTo>
                  <a:lnTo>
                    <a:pt x="8" y="122"/>
                  </a:lnTo>
                  <a:lnTo>
                    <a:pt x="18" y="112"/>
                  </a:lnTo>
                  <a:lnTo>
                    <a:pt x="32" y="104"/>
                  </a:lnTo>
                  <a:lnTo>
                    <a:pt x="50" y="98"/>
                  </a:lnTo>
                  <a:lnTo>
                    <a:pt x="72" y="97"/>
                  </a:lnTo>
                  <a:lnTo>
                    <a:pt x="50" y="95"/>
                  </a:lnTo>
                  <a:lnTo>
                    <a:pt x="32" y="90"/>
                  </a:lnTo>
                  <a:lnTo>
                    <a:pt x="18" y="82"/>
                  </a:lnTo>
                  <a:lnTo>
                    <a:pt x="8" y="72"/>
                  </a:lnTo>
                  <a:lnTo>
                    <a:pt x="1" y="61"/>
                  </a:lnTo>
                  <a:lnTo>
                    <a:pt x="0" y="49"/>
                  </a:lnTo>
                  <a:lnTo>
                    <a:pt x="1" y="37"/>
                  </a:lnTo>
                  <a:lnTo>
                    <a:pt x="8" y="25"/>
                  </a:lnTo>
                  <a:lnTo>
                    <a:pt x="18" y="16"/>
                  </a:lnTo>
                  <a:lnTo>
                    <a:pt x="32" y="8"/>
                  </a:lnTo>
                  <a:lnTo>
                    <a:pt x="50" y="3"/>
                  </a:lnTo>
                  <a:lnTo>
                    <a:pt x="72" y="1"/>
                  </a:lnTo>
                  <a:lnTo>
                    <a:pt x="117" y="1"/>
                  </a:lnTo>
                  <a:lnTo>
                    <a:pt x="153" y="1"/>
                  </a:lnTo>
                  <a:lnTo>
                    <a:pt x="180" y="0"/>
                  </a:lnTo>
                  <a:lnTo>
                    <a:pt x="200" y="0"/>
                  </a:lnTo>
                  <a:lnTo>
                    <a:pt x="212" y="0"/>
                  </a:lnTo>
                  <a:lnTo>
                    <a:pt x="215" y="0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7" name="Line 59"/>
            <p:cNvSpPr>
              <a:spLocks noChangeShapeType="1"/>
            </p:cNvSpPr>
            <p:nvPr/>
          </p:nvSpPr>
          <p:spPr bwMode="auto">
            <a:xfrm>
              <a:off x="1651000" y="2738438"/>
              <a:ext cx="22383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8" name="Line 70"/>
            <p:cNvSpPr>
              <a:spLocks noChangeShapeType="1"/>
            </p:cNvSpPr>
            <p:nvPr/>
          </p:nvSpPr>
          <p:spPr bwMode="auto">
            <a:xfrm>
              <a:off x="3244850" y="2738438"/>
              <a:ext cx="21113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9" name="Rectangle 71"/>
            <p:cNvSpPr>
              <a:spLocks noChangeArrowheads="1"/>
            </p:cNvSpPr>
            <p:nvPr/>
          </p:nvSpPr>
          <p:spPr bwMode="auto">
            <a:xfrm>
              <a:off x="1933575" y="2725738"/>
              <a:ext cx="165100" cy="285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0" name="Line 72"/>
            <p:cNvSpPr>
              <a:spLocks noChangeShapeType="1"/>
            </p:cNvSpPr>
            <p:nvPr/>
          </p:nvSpPr>
          <p:spPr bwMode="auto">
            <a:xfrm>
              <a:off x="1982788" y="2740025"/>
              <a:ext cx="117475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1" name="Freeform 73"/>
            <p:cNvSpPr>
              <a:spLocks/>
            </p:cNvSpPr>
            <p:nvPr/>
          </p:nvSpPr>
          <p:spPr bwMode="auto">
            <a:xfrm>
              <a:off x="2051050" y="2697163"/>
              <a:ext cx="100013" cy="85725"/>
            </a:xfrm>
            <a:custGeom>
              <a:avLst/>
              <a:gdLst>
                <a:gd name="T0" fmla="*/ 125 w 125"/>
                <a:gd name="T1" fmla="*/ 54 h 108"/>
                <a:gd name="T2" fmla="*/ 0 w 125"/>
                <a:gd name="T3" fmla="*/ 0 h 108"/>
                <a:gd name="T4" fmla="*/ 9 w 125"/>
                <a:gd name="T5" fmla="*/ 27 h 108"/>
                <a:gd name="T6" fmla="*/ 12 w 125"/>
                <a:gd name="T7" fmla="*/ 54 h 108"/>
                <a:gd name="T8" fmla="*/ 9 w 125"/>
                <a:gd name="T9" fmla="*/ 81 h 108"/>
                <a:gd name="T10" fmla="*/ 0 w 125"/>
                <a:gd name="T11" fmla="*/ 108 h 108"/>
                <a:gd name="T12" fmla="*/ 125 w 125"/>
                <a:gd name="T13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08">
                  <a:moveTo>
                    <a:pt x="125" y="54"/>
                  </a:moveTo>
                  <a:lnTo>
                    <a:pt x="0" y="0"/>
                  </a:lnTo>
                  <a:lnTo>
                    <a:pt x="9" y="27"/>
                  </a:lnTo>
                  <a:lnTo>
                    <a:pt x="12" y="54"/>
                  </a:lnTo>
                  <a:lnTo>
                    <a:pt x="9" y="81"/>
                  </a:lnTo>
                  <a:lnTo>
                    <a:pt x="0" y="108"/>
                  </a:lnTo>
                  <a:lnTo>
                    <a:pt x="125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2" name="Rectangle 74"/>
            <p:cNvSpPr>
              <a:spLocks noChangeArrowheads="1"/>
            </p:cNvSpPr>
            <p:nvPr/>
          </p:nvSpPr>
          <p:spPr bwMode="auto">
            <a:xfrm>
              <a:off x="2911475" y="2511425"/>
              <a:ext cx="333375" cy="4572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3" name="Rectangle 75"/>
            <p:cNvSpPr>
              <a:spLocks noChangeArrowheads="1"/>
            </p:cNvSpPr>
            <p:nvPr/>
          </p:nvSpPr>
          <p:spPr bwMode="auto">
            <a:xfrm>
              <a:off x="2911475" y="2511425"/>
              <a:ext cx="333375" cy="457200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4" name="Freeform 76"/>
            <p:cNvSpPr>
              <a:spLocks/>
            </p:cNvSpPr>
            <p:nvPr/>
          </p:nvSpPr>
          <p:spPr bwMode="auto">
            <a:xfrm>
              <a:off x="2970213" y="2725738"/>
              <a:ext cx="165100" cy="28575"/>
            </a:xfrm>
            <a:custGeom>
              <a:avLst/>
              <a:gdLst>
                <a:gd name="T0" fmla="*/ 0 w 209"/>
                <a:gd name="T1" fmla="*/ 0 h 37"/>
                <a:gd name="T2" fmla="*/ 0 w 209"/>
                <a:gd name="T3" fmla="*/ 35 h 37"/>
                <a:gd name="T4" fmla="*/ 209 w 209"/>
                <a:gd name="T5" fmla="*/ 37 h 37"/>
                <a:gd name="T6" fmla="*/ 209 w 209"/>
                <a:gd name="T7" fmla="*/ 1 h 37"/>
                <a:gd name="T8" fmla="*/ 0 w 20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37">
                  <a:moveTo>
                    <a:pt x="0" y="0"/>
                  </a:moveTo>
                  <a:lnTo>
                    <a:pt x="0" y="35"/>
                  </a:lnTo>
                  <a:lnTo>
                    <a:pt x="209" y="37"/>
                  </a:lnTo>
                  <a:lnTo>
                    <a:pt x="20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5" name="Line 77"/>
            <p:cNvSpPr>
              <a:spLocks noChangeShapeType="1"/>
            </p:cNvSpPr>
            <p:nvPr/>
          </p:nvSpPr>
          <p:spPr bwMode="auto">
            <a:xfrm>
              <a:off x="3021013" y="2738438"/>
              <a:ext cx="115888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6" name="Freeform 78"/>
            <p:cNvSpPr>
              <a:spLocks/>
            </p:cNvSpPr>
            <p:nvPr/>
          </p:nvSpPr>
          <p:spPr bwMode="auto">
            <a:xfrm>
              <a:off x="3087688" y="2695575"/>
              <a:ext cx="100013" cy="85725"/>
            </a:xfrm>
            <a:custGeom>
              <a:avLst/>
              <a:gdLst>
                <a:gd name="T0" fmla="*/ 126 w 126"/>
                <a:gd name="T1" fmla="*/ 55 h 108"/>
                <a:gd name="T2" fmla="*/ 0 w 126"/>
                <a:gd name="T3" fmla="*/ 0 h 108"/>
                <a:gd name="T4" fmla="*/ 11 w 126"/>
                <a:gd name="T5" fmla="*/ 27 h 108"/>
                <a:gd name="T6" fmla="*/ 14 w 126"/>
                <a:gd name="T7" fmla="*/ 54 h 108"/>
                <a:gd name="T8" fmla="*/ 11 w 126"/>
                <a:gd name="T9" fmla="*/ 81 h 108"/>
                <a:gd name="T10" fmla="*/ 0 w 126"/>
                <a:gd name="T11" fmla="*/ 108 h 108"/>
                <a:gd name="T12" fmla="*/ 126 w 126"/>
                <a:gd name="T13" fmla="*/ 5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08">
                  <a:moveTo>
                    <a:pt x="126" y="55"/>
                  </a:moveTo>
                  <a:lnTo>
                    <a:pt x="0" y="0"/>
                  </a:lnTo>
                  <a:lnTo>
                    <a:pt x="11" y="27"/>
                  </a:lnTo>
                  <a:lnTo>
                    <a:pt x="14" y="54"/>
                  </a:lnTo>
                  <a:lnTo>
                    <a:pt x="11" y="81"/>
                  </a:lnTo>
                  <a:lnTo>
                    <a:pt x="0" y="108"/>
                  </a:lnTo>
                  <a:lnTo>
                    <a:pt x="126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00" name="TextBox 2099"/>
          <p:cNvSpPr txBox="1"/>
          <p:nvPr/>
        </p:nvSpPr>
        <p:spPr>
          <a:xfrm>
            <a:off x="6599692" y="4257675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IL4622</a:t>
            </a:r>
            <a:endParaRPr lang="en-US"/>
          </a:p>
        </p:txBody>
      </p:sp>
      <p:grpSp>
        <p:nvGrpSpPr>
          <p:cNvPr id="2179" name="Group 2178"/>
          <p:cNvGrpSpPr/>
          <p:nvPr/>
        </p:nvGrpSpPr>
        <p:grpSpPr>
          <a:xfrm>
            <a:off x="7543800" y="4343400"/>
            <a:ext cx="1271773" cy="1958976"/>
            <a:chOff x="4089400" y="2295525"/>
            <a:chExt cx="1809751" cy="2787651"/>
          </a:xfrm>
        </p:grpSpPr>
        <p:sp>
          <p:nvSpPr>
            <p:cNvPr id="2104" name="Rectangle 86"/>
            <p:cNvSpPr>
              <a:spLocks noChangeArrowheads="1"/>
            </p:cNvSpPr>
            <p:nvPr/>
          </p:nvSpPr>
          <p:spPr bwMode="auto">
            <a:xfrm>
              <a:off x="4089400" y="2295525"/>
              <a:ext cx="1804988" cy="278765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5" name="Rectangle 87"/>
            <p:cNvSpPr>
              <a:spLocks noChangeArrowheads="1"/>
            </p:cNvSpPr>
            <p:nvPr/>
          </p:nvSpPr>
          <p:spPr bwMode="auto">
            <a:xfrm>
              <a:off x="4089400" y="2295525"/>
              <a:ext cx="1804988" cy="2787650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6" name="Rectangle 88"/>
            <p:cNvSpPr>
              <a:spLocks noChangeArrowheads="1"/>
            </p:cNvSpPr>
            <p:nvPr/>
          </p:nvSpPr>
          <p:spPr bwMode="auto">
            <a:xfrm>
              <a:off x="4313238" y="2435225"/>
              <a:ext cx="333375" cy="4572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7" name="Rectangle 89"/>
            <p:cNvSpPr>
              <a:spLocks noChangeArrowheads="1"/>
            </p:cNvSpPr>
            <p:nvPr/>
          </p:nvSpPr>
          <p:spPr bwMode="auto">
            <a:xfrm>
              <a:off x="4313238" y="2435225"/>
              <a:ext cx="333375" cy="457200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8" name="Line 90"/>
            <p:cNvSpPr>
              <a:spLocks noChangeShapeType="1"/>
            </p:cNvSpPr>
            <p:nvPr/>
          </p:nvSpPr>
          <p:spPr bwMode="auto">
            <a:xfrm>
              <a:off x="4090988" y="3265488"/>
              <a:ext cx="1654175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Line 91"/>
            <p:cNvSpPr>
              <a:spLocks noChangeShapeType="1"/>
            </p:cNvSpPr>
            <p:nvPr/>
          </p:nvSpPr>
          <p:spPr bwMode="auto">
            <a:xfrm>
              <a:off x="4090988" y="3919538"/>
              <a:ext cx="1249363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Line 92"/>
            <p:cNvSpPr>
              <a:spLocks noChangeShapeType="1"/>
            </p:cNvSpPr>
            <p:nvPr/>
          </p:nvSpPr>
          <p:spPr bwMode="auto">
            <a:xfrm>
              <a:off x="4090988" y="4459288"/>
              <a:ext cx="1377950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Freeform 93"/>
            <p:cNvSpPr>
              <a:spLocks/>
            </p:cNvSpPr>
            <p:nvPr/>
          </p:nvSpPr>
          <p:spPr bwMode="auto">
            <a:xfrm>
              <a:off x="4313238" y="3087688"/>
              <a:ext cx="331788" cy="354013"/>
            </a:xfrm>
            <a:custGeom>
              <a:avLst/>
              <a:gdLst>
                <a:gd name="T0" fmla="*/ 419 w 419"/>
                <a:gd name="T1" fmla="*/ 223 h 446"/>
                <a:gd name="T2" fmla="*/ 0 w 419"/>
                <a:gd name="T3" fmla="*/ 0 h 446"/>
                <a:gd name="T4" fmla="*/ 0 w 419"/>
                <a:gd name="T5" fmla="*/ 446 h 446"/>
                <a:gd name="T6" fmla="*/ 419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419" y="223"/>
                  </a:moveTo>
                  <a:lnTo>
                    <a:pt x="0" y="0"/>
                  </a:lnTo>
                  <a:lnTo>
                    <a:pt x="0" y="446"/>
                  </a:lnTo>
                  <a:lnTo>
                    <a:pt x="419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2" name="Freeform 94"/>
            <p:cNvSpPr>
              <a:spLocks/>
            </p:cNvSpPr>
            <p:nvPr/>
          </p:nvSpPr>
          <p:spPr bwMode="auto">
            <a:xfrm>
              <a:off x="4313238" y="3087688"/>
              <a:ext cx="331788" cy="354013"/>
            </a:xfrm>
            <a:custGeom>
              <a:avLst/>
              <a:gdLst>
                <a:gd name="T0" fmla="*/ 419 w 419"/>
                <a:gd name="T1" fmla="*/ 223 h 446"/>
                <a:gd name="T2" fmla="*/ 0 w 419"/>
                <a:gd name="T3" fmla="*/ 0 h 446"/>
                <a:gd name="T4" fmla="*/ 0 w 419"/>
                <a:gd name="T5" fmla="*/ 446 h 446"/>
                <a:gd name="T6" fmla="*/ 419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419" y="223"/>
                  </a:moveTo>
                  <a:lnTo>
                    <a:pt x="0" y="0"/>
                  </a:lnTo>
                  <a:lnTo>
                    <a:pt x="0" y="446"/>
                  </a:lnTo>
                  <a:lnTo>
                    <a:pt x="419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3" name="Freeform 95"/>
            <p:cNvSpPr>
              <a:spLocks/>
            </p:cNvSpPr>
            <p:nvPr/>
          </p:nvSpPr>
          <p:spPr bwMode="auto">
            <a:xfrm>
              <a:off x="5349875" y="3087688"/>
              <a:ext cx="331788" cy="354013"/>
            </a:xfrm>
            <a:custGeom>
              <a:avLst/>
              <a:gdLst>
                <a:gd name="T0" fmla="*/ 419 w 419"/>
                <a:gd name="T1" fmla="*/ 223 h 446"/>
                <a:gd name="T2" fmla="*/ 0 w 419"/>
                <a:gd name="T3" fmla="*/ 0 h 446"/>
                <a:gd name="T4" fmla="*/ 0 w 419"/>
                <a:gd name="T5" fmla="*/ 446 h 446"/>
                <a:gd name="T6" fmla="*/ 419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419" y="223"/>
                  </a:moveTo>
                  <a:lnTo>
                    <a:pt x="0" y="0"/>
                  </a:lnTo>
                  <a:lnTo>
                    <a:pt x="0" y="446"/>
                  </a:lnTo>
                  <a:lnTo>
                    <a:pt x="419" y="223"/>
                  </a:lnTo>
                  <a:close/>
                </a:path>
              </a:pathLst>
            </a:custGeom>
            <a:solidFill>
              <a:srgbClr val="0070FF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4" name="Freeform 96"/>
            <p:cNvSpPr>
              <a:spLocks/>
            </p:cNvSpPr>
            <p:nvPr/>
          </p:nvSpPr>
          <p:spPr bwMode="auto">
            <a:xfrm>
              <a:off x="5349875" y="3087688"/>
              <a:ext cx="331788" cy="354013"/>
            </a:xfrm>
            <a:custGeom>
              <a:avLst/>
              <a:gdLst>
                <a:gd name="T0" fmla="*/ 419 w 419"/>
                <a:gd name="T1" fmla="*/ 223 h 446"/>
                <a:gd name="T2" fmla="*/ 0 w 419"/>
                <a:gd name="T3" fmla="*/ 0 h 446"/>
                <a:gd name="T4" fmla="*/ 0 w 419"/>
                <a:gd name="T5" fmla="*/ 446 h 446"/>
                <a:gd name="T6" fmla="*/ 419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419" y="223"/>
                  </a:moveTo>
                  <a:lnTo>
                    <a:pt x="0" y="0"/>
                  </a:lnTo>
                  <a:lnTo>
                    <a:pt x="0" y="446"/>
                  </a:lnTo>
                  <a:lnTo>
                    <a:pt x="419" y="223"/>
                  </a:lnTo>
                </a:path>
              </a:pathLst>
            </a:custGeom>
            <a:solidFill>
              <a:srgbClr val="0046AD"/>
            </a:solidFill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5" name="Freeform 97"/>
            <p:cNvSpPr>
              <a:spLocks/>
            </p:cNvSpPr>
            <p:nvPr/>
          </p:nvSpPr>
          <p:spPr bwMode="auto">
            <a:xfrm>
              <a:off x="4313238" y="3741738"/>
              <a:ext cx="331788" cy="355600"/>
            </a:xfrm>
            <a:custGeom>
              <a:avLst/>
              <a:gdLst>
                <a:gd name="T0" fmla="*/ 419 w 419"/>
                <a:gd name="T1" fmla="*/ 223 h 447"/>
                <a:gd name="T2" fmla="*/ 0 w 419"/>
                <a:gd name="T3" fmla="*/ 0 h 447"/>
                <a:gd name="T4" fmla="*/ 0 w 419"/>
                <a:gd name="T5" fmla="*/ 447 h 447"/>
                <a:gd name="T6" fmla="*/ 419 w 419"/>
                <a:gd name="T7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7">
                  <a:moveTo>
                    <a:pt x="419" y="223"/>
                  </a:moveTo>
                  <a:lnTo>
                    <a:pt x="0" y="0"/>
                  </a:lnTo>
                  <a:lnTo>
                    <a:pt x="0" y="447"/>
                  </a:lnTo>
                  <a:lnTo>
                    <a:pt x="419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6" name="Freeform 98"/>
            <p:cNvSpPr>
              <a:spLocks/>
            </p:cNvSpPr>
            <p:nvPr/>
          </p:nvSpPr>
          <p:spPr bwMode="auto">
            <a:xfrm>
              <a:off x="4313238" y="3741738"/>
              <a:ext cx="331788" cy="355600"/>
            </a:xfrm>
            <a:custGeom>
              <a:avLst/>
              <a:gdLst>
                <a:gd name="T0" fmla="*/ 419 w 419"/>
                <a:gd name="T1" fmla="*/ 223 h 447"/>
                <a:gd name="T2" fmla="*/ 0 w 419"/>
                <a:gd name="T3" fmla="*/ 0 h 447"/>
                <a:gd name="T4" fmla="*/ 0 w 419"/>
                <a:gd name="T5" fmla="*/ 447 h 447"/>
                <a:gd name="T6" fmla="*/ 419 w 419"/>
                <a:gd name="T7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7">
                  <a:moveTo>
                    <a:pt x="419" y="223"/>
                  </a:moveTo>
                  <a:lnTo>
                    <a:pt x="0" y="0"/>
                  </a:lnTo>
                  <a:lnTo>
                    <a:pt x="0" y="447"/>
                  </a:lnTo>
                  <a:lnTo>
                    <a:pt x="419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7" name="Freeform 99"/>
            <p:cNvSpPr>
              <a:spLocks/>
            </p:cNvSpPr>
            <p:nvPr/>
          </p:nvSpPr>
          <p:spPr bwMode="auto">
            <a:xfrm>
              <a:off x="5222875" y="3741738"/>
              <a:ext cx="331788" cy="355600"/>
            </a:xfrm>
            <a:custGeom>
              <a:avLst/>
              <a:gdLst>
                <a:gd name="T0" fmla="*/ 418 w 418"/>
                <a:gd name="T1" fmla="*/ 223 h 447"/>
                <a:gd name="T2" fmla="*/ 0 w 418"/>
                <a:gd name="T3" fmla="*/ 0 h 447"/>
                <a:gd name="T4" fmla="*/ 0 w 418"/>
                <a:gd name="T5" fmla="*/ 447 h 447"/>
                <a:gd name="T6" fmla="*/ 418 w 418"/>
                <a:gd name="T7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447">
                  <a:moveTo>
                    <a:pt x="418" y="223"/>
                  </a:moveTo>
                  <a:lnTo>
                    <a:pt x="0" y="0"/>
                  </a:lnTo>
                  <a:lnTo>
                    <a:pt x="0" y="447"/>
                  </a:lnTo>
                  <a:lnTo>
                    <a:pt x="418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8" name="Freeform 100"/>
            <p:cNvSpPr>
              <a:spLocks/>
            </p:cNvSpPr>
            <p:nvPr/>
          </p:nvSpPr>
          <p:spPr bwMode="auto">
            <a:xfrm>
              <a:off x="5222875" y="3741738"/>
              <a:ext cx="331788" cy="355600"/>
            </a:xfrm>
            <a:custGeom>
              <a:avLst/>
              <a:gdLst>
                <a:gd name="T0" fmla="*/ 418 w 418"/>
                <a:gd name="T1" fmla="*/ 223 h 447"/>
                <a:gd name="T2" fmla="*/ 0 w 418"/>
                <a:gd name="T3" fmla="*/ 0 h 447"/>
                <a:gd name="T4" fmla="*/ 0 w 418"/>
                <a:gd name="T5" fmla="*/ 447 h 447"/>
                <a:gd name="T6" fmla="*/ 418 w 418"/>
                <a:gd name="T7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447">
                  <a:moveTo>
                    <a:pt x="418" y="223"/>
                  </a:moveTo>
                  <a:lnTo>
                    <a:pt x="0" y="0"/>
                  </a:lnTo>
                  <a:lnTo>
                    <a:pt x="0" y="447"/>
                  </a:lnTo>
                  <a:lnTo>
                    <a:pt x="418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9" name="Freeform 101"/>
            <p:cNvSpPr>
              <a:spLocks/>
            </p:cNvSpPr>
            <p:nvPr/>
          </p:nvSpPr>
          <p:spPr bwMode="auto">
            <a:xfrm>
              <a:off x="5222875" y="4283075"/>
              <a:ext cx="331788" cy="354013"/>
            </a:xfrm>
            <a:custGeom>
              <a:avLst/>
              <a:gdLst>
                <a:gd name="T0" fmla="*/ 0 w 418"/>
                <a:gd name="T1" fmla="*/ 223 h 446"/>
                <a:gd name="T2" fmla="*/ 418 w 418"/>
                <a:gd name="T3" fmla="*/ 0 h 446"/>
                <a:gd name="T4" fmla="*/ 418 w 418"/>
                <a:gd name="T5" fmla="*/ 446 h 446"/>
                <a:gd name="T6" fmla="*/ 0 w 418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446">
                  <a:moveTo>
                    <a:pt x="0" y="223"/>
                  </a:moveTo>
                  <a:lnTo>
                    <a:pt x="418" y="0"/>
                  </a:lnTo>
                  <a:lnTo>
                    <a:pt x="418" y="446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0" name="Freeform 102"/>
            <p:cNvSpPr>
              <a:spLocks/>
            </p:cNvSpPr>
            <p:nvPr/>
          </p:nvSpPr>
          <p:spPr bwMode="auto">
            <a:xfrm>
              <a:off x="5222875" y="4283075"/>
              <a:ext cx="331788" cy="354013"/>
            </a:xfrm>
            <a:custGeom>
              <a:avLst/>
              <a:gdLst>
                <a:gd name="T0" fmla="*/ 0 w 418"/>
                <a:gd name="T1" fmla="*/ 223 h 446"/>
                <a:gd name="T2" fmla="*/ 418 w 418"/>
                <a:gd name="T3" fmla="*/ 0 h 446"/>
                <a:gd name="T4" fmla="*/ 418 w 418"/>
                <a:gd name="T5" fmla="*/ 446 h 446"/>
                <a:gd name="T6" fmla="*/ 0 w 418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8" h="446">
                  <a:moveTo>
                    <a:pt x="0" y="223"/>
                  </a:moveTo>
                  <a:lnTo>
                    <a:pt x="418" y="0"/>
                  </a:lnTo>
                  <a:lnTo>
                    <a:pt x="418" y="446"/>
                  </a:lnTo>
                  <a:lnTo>
                    <a:pt x="0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Freeform 103"/>
            <p:cNvSpPr>
              <a:spLocks/>
            </p:cNvSpPr>
            <p:nvPr/>
          </p:nvSpPr>
          <p:spPr bwMode="auto">
            <a:xfrm>
              <a:off x="4313238" y="4283075"/>
              <a:ext cx="331788" cy="354013"/>
            </a:xfrm>
            <a:custGeom>
              <a:avLst/>
              <a:gdLst>
                <a:gd name="T0" fmla="*/ 0 w 419"/>
                <a:gd name="T1" fmla="*/ 223 h 446"/>
                <a:gd name="T2" fmla="*/ 419 w 419"/>
                <a:gd name="T3" fmla="*/ 0 h 446"/>
                <a:gd name="T4" fmla="*/ 419 w 419"/>
                <a:gd name="T5" fmla="*/ 446 h 446"/>
                <a:gd name="T6" fmla="*/ 0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0" y="223"/>
                  </a:moveTo>
                  <a:lnTo>
                    <a:pt x="419" y="0"/>
                  </a:lnTo>
                  <a:lnTo>
                    <a:pt x="419" y="446"/>
                  </a:lnTo>
                  <a:lnTo>
                    <a:pt x="0" y="223"/>
                  </a:lnTo>
                  <a:close/>
                </a:path>
              </a:pathLst>
            </a:custGeom>
            <a:solidFill>
              <a:srgbClr val="0046AD"/>
            </a:solidFill>
            <a:ln w="0">
              <a:solidFill>
                <a:srgbClr val="007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2" name="Freeform 104"/>
            <p:cNvSpPr>
              <a:spLocks/>
            </p:cNvSpPr>
            <p:nvPr/>
          </p:nvSpPr>
          <p:spPr bwMode="auto">
            <a:xfrm>
              <a:off x="4313238" y="4283075"/>
              <a:ext cx="331788" cy="354013"/>
            </a:xfrm>
            <a:custGeom>
              <a:avLst/>
              <a:gdLst>
                <a:gd name="T0" fmla="*/ 0 w 419"/>
                <a:gd name="T1" fmla="*/ 223 h 446"/>
                <a:gd name="T2" fmla="*/ 419 w 419"/>
                <a:gd name="T3" fmla="*/ 0 h 446"/>
                <a:gd name="T4" fmla="*/ 419 w 419"/>
                <a:gd name="T5" fmla="*/ 446 h 446"/>
                <a:gd name="T6" fmla="*/ 0 w 419"/>
                <a:gd name="T7" fmla="*/ 22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446">
                  <a:moveTo>
                    <a:pt x="0" y="223"/>
                  </a:moveTo>
                  <a:lnTo>
                    <a:pt x="419" y="0"/>
                  </a:lnTo>
                  <a:lnTo>
                    <a:pt x="419" y="446"/>
                  </a:lnTo>
                  <a:lnTo>
                    <a:pt x="0" y="22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3" name="Rectangle 105"/>
            <p:cNvSpPr>
              <a:spLocks noChangeArrowheads="1"/>
            </p:cNvSpPr>
            <p:nvPr/>
          </p:nvSpPr>
          <p:spPr bwMode="auto">
            <a:xfrm>
              <a:off x="4865688" y="2297113"/>
              <a:ext cx="257175" cy="2786063"/>
            </a:xfrm>
            <a:prstGeom prst="rect">
              <a:avLst/>
            </a:prstGeom>
            <a:solidFill>
              <a:srgbClr val="B2D4FF"/>
            </a:solidFill>
            <a:ln w="0">
              <a:solidFill>
                <a:srgbClr val="B2D4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4" name="Rectangle 106"/>
            <p:cNvSpPr>
              <a:spLocks noChangeArrowheads="1"/>
            </p:cNvSpPr>
            <p:nvPr/>
          </p:nvSpPr>
          <p:spPr bwMode="auto">
            <a:xfrm>
              <a:off x="4865688" y="2297113"/>
              <a:ext cx="257175" cy="2786063"/>
            </a:xfrm>
            <a:prstGeom prst="rect">
              <a:avLst/>
            </a:prstGeom>
            <a:solidFill>
              <a:srgbClr val="CCDAEF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5" name="Freeform 107"/>
            <p:cNvSpPr>
              <a:spLocks/>
            </p:cNvSpPr>
            <p:nvPr/>
          </p:nvSpPr>
          <p:spPr bwMode="auto">
            <a:xfrm>
              <a:off x="4090988" y="4559300"/>
              <a:ext cx="377825" cy="350838"/>
            </a:xfrm>
            <a:custGeom>
              <a:avLst/>
              <a:gdLst>
                <a:gd name="T0" fmla="*/ 477 w 477"/>
                <a:gd name="T1" fmla="*/ 0 h 443"/>
                <a:gd name="T2" fmla="*/ 477 w 477"/>
                <a:gd name="T3" fmla="*/ 443 h 443"/>
                <a:gd name="T4" fmla="*/ 0 w 477"/>
                <a:gd name="T5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7" h="443">
                  <a:moveTo>
                    <a:pt x="477" y="0"/>
                  </a:moveTo>
                  <a:lnTo>
                    <a:pt x="477" y="443"/>
                  </a:lnTo>
                  <a:lnTo>
                    <a:pt x="0" y="443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6" name="Freeform 108"/>
            <p:cNvSpPr>
              <a:spLocks/>
            </p:cNvSpPr>
            <p:nvPr/>
          </p:nvSpPr>
          <p:spPr bwMode="auto">
            <a:xfrm>
              <a:off x="4433888" y="4548188"/>
              <a:ext cx="71438" cy="71438"/>
            </a:xfrm>
            <a:custGeom>
              <a:avLst/>
              <a:gdLst>
                <a:gd name="T0" fmla="*/ 90 w 90"/>
                <a:gd name="T1" fmla="*/ 46 h 90"/>
                <a:gd name="T2" fmla="*/ 86 w 90"/>
                <a:gd name="T3" fmla="*/ 63 h 90"/>
                <a:gd name="T4" fmla="*/ 77 w 90"/>
                <a:gd name="T5" fmla="*/ 78 h 90"/>
                <a:gd name="T6" fmla="*/ 63 w 90"/>
                <a:gd name="T7" fmla="*/ 87 h 90"/>
                <a:gd name="T8" fmla="*/ 45 w 90"/>
                <a:gd name="T9" fmla="*/ 90 h 90"/>
                <a:gd name="T10" fmla="*/ 27 w 90"/>
                <a:gd name="T11" fmla="*/ 87 h 90"/>
                <a:gd name="T12" fmla="*/ 13 w 90"/>
                <a:gd name="T13" fmla="*/ 78 h 90"/>
                <a:gd name="T14" fmla="*/ 4 w 90"/>
                <a:gd name="T15" fmla="*/ 63 h 90"/>
                <a:gd name="T16" fmla="*/ 0 w 90"/>
                <a:gd name="T17" fmla="*/ 46 h 90"/>
                <a:gd name="T18" fmla="*/ 4 w 90"/>
                <a:gd name="T19" fmla="*/ 28 h 90"/>
                <a:gd name="T20" fmla="*/ 13 w 90"/>
                <a:gd name="T21" fmla="*/ 13 h 90"/>
                <a:gd name="T22" fmla="*/ 27 w 90"/>
                <a:gd name="T23" fmla="*/ 4 h 90"/>
                <a:gd name="T24" fmla="*/ 45 w 90"/>
                <a:gd name="T25" fmla="*/ 0 h 90"/>
                <a:gd name="T26" fmla="*/ 63 w 90"/>
                <a:gd name="T27" fmla="*/ 4 h 90"/>
                <a:gd name="T28" fmla="*/ 77 w 90"/>
                <a:gd name="T29" fmla="*/ 13 h 90"/>
                <a:gd name="T30" fmla="*/ 86 w 90"/>
                <a:gd name="T31" fmla="*/ 28 h 90"/>
                <a:gd name="T32" fmla="*/ 90 w 90"/>
                <a:gd name="T33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90">
                  <a:moveTo>
                    <a:pt x="90" y="46"/>
                  </a:moveTo>
                  <a:lnTo>
                    <a:pt x="86" y="63"/>
                  </a:lnTo>
                  <a:lnTo>
                    <a:pt x="77" y="78"/>
                  </a:lnTo>
                  <a:lnTo>
                    <a:pt x="63" y="87"/>
                  </a:lnTo>
                  <a:lnTo>
                    <a:pt x="45" y="90"/>
                  </a:lnTo>
                  <a:lnTo>
                    <a:pt x="27" y="87"/>
                  </a:lnTo>
                  <a:lnTo>
                    <a:pt x="13" y="78"/>
                  </a:lnTo>
                  <a:lnTo>
                    <a:pt x="4" y="63"/>
                  </a:lnTo>
                  <a:lnTo>
                    <a:pt x="0" y="46"/>
                  </a:lnTo>
                  <a:lnTo>
                    <a:pt x="4" y="28"/>
                  </a:lnTo>
                  <a:lnTo>
                    <a:pt x="13" y="13"/>
                  </a:lnTo>
                  <a:lnTo>
                    <a:pt x="27" y="4"/>
                  </a:lnTo>
                  <a:lnTo>
                    <a:pt x="45" y="0"/>
                  </a:lnTo>
                  <a:lnTo>
                    <a:pt x="63" y="4"/>
                  </a:lnTo>
                  <a:lnTo>
                    <a:pt x="77" y="13"/>
                  </a:lnTo>
                  <a:lnTo>
                    <a:pt x="86" y="28"/>
                  </a:lnTo>
                  <a:lnTo>
                    <a:pt x="90" y="4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7" name="Freeform 109"/>
            <p:cNvSpPr>
              <a:spLocks/>
            </p:cNvSpPr>
            <p:nvPr/>
          </p:nvSpPr>
          <p:spPr bwMode="auto">
            <a:xfrm>
              <a:off x="4433888" y="4548188"/>
              <a:ext cx="71438" cy="71438"/>
            </a:xfrm>
            <a:custGeom>
              <a:avLst/>
              <a:gdLst>
                <a:gd name="T0" fmla="*/ 90 w 90"/>
                <a:gd name="T1" fmla="*/ 46 h 90"/>
                <a:gd name="T2" fmla="*/ 86 w 90"/>
                <a:gd name="T3" fmla="*/ 63 h 90"/>
                <a:gd name="T4" fmla="*/ 77 w 90"/>
                <a:gd name="T5" fmla="*/ 78 h 90"/>
                <a:gd name="T6" fmla="*/ 63 w 90"/>
                <a:gd name="T7" fmla="*/ 87 h 90"/>
                <a:gd name="T8" fmla="*/ 45 w 90"/>
                <a:gd name="T9" fmla="*/ 90 h 90"/>
                <a:gd name="T10" fmla="*/ 27 w 90"/>
                <a:gd name="T11" fmla="*/ 87 h 90"/>
                <a:gd name="T12" fmla="*/ 13 w 90"/>
                <a:gd name="T13" fmla="*/ 78 h 90"/>
                <a:gd name="T14" fmla="*/ 4 w 90"/>
                <a:gd name="T15" fmla="*/ 63 h 90"/>
                <a:gd name="T16" fmla="*/ 0 w 90"/>
                <a:gd name="T17" fmla="*/ 46 h 90"/>
                <a:gd name="T18" fmla="*/ 4 w 90"/>
                <a:gd name="T19" fmla="*/ 28 h 90"/>
                <a:gd name="T20" fmla="*/ 13 w 90"/>
                <a:gd name="T21" fmla="*/ 13 h 90"/>
                <a:gd name="T22" fmla="*/ 27 w 90"/>
                <a:gd name="T23" fmla="*/ 4 h 90"/>
                <a:gd name="T24" fmla="*/ 45 w 90"/>
                <a:gd name="T25" fmla="*/ 0 h 90"/>
                <a:gd name="T26" fmla="*/ 63 w 90"/>
                <a:gd name="T27" fmla="*/ 4 h 90"/>
                <a:gd name="T28" fmla="*/ 77 w 90"/>
                <a:gd name="T29" fmla="*/ 13 h 90"/>
                <a:gd name="T30" fmla="*/ 86 w 90"/>
                <a:gd name="T31" fmla="*/ 28 h 90"/>
                <a:gd name="T32" fmla="*/ 90 w 90"/>
                <a:gd name="T33" fmla="*/ 4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90">
                  <a:moveTo>
                    <a:pt x="90" y="46"/>
                  </a:moveTo>
                  <a:lnTo>
                    <a:pt x="86" y="63"/>
                  </a:lnTo>
                  <a:lnTo>
                    <a:pt x="77" y="78"/>
                  </a:lnTo>
                  <a:lnTo>
                    <a:pt x="63" y="87"/>
                  </a:lnTo>
                  <a:lnTo>
                    <a:pt x="45" y="90"/>
                  </a:lnTo>
                  <a:lnTo>
                    <a:pt x="27" y="87"/>
                  </a:lnTo>
                  <a:lnTo>
                    <a:pt x="13" y="78"/>
                  </a:lnTo>
                  <a:lnTo>
                    <a:pt x="4" y="63"/>
                  </a:lnTo>
                  <a:lnTo>
                    <a:pt x="0" y="46"/>
                  </a:lnTo>
                  <a:lnTo>
                    <a:pt x="4" y="28"/>
                  </a:lnTo>
                  <a:lnTo>
                    <a:pt x="13" y="13"/>
                  </a:lnTo>
                  <a:lnTo>
                    <a:pt x="27" y="4"/>
                  </a:lnTo>
                  <a:lnTo>
                    <a:pt x="45" y="0"/>
                  </a:lnTo>
                  <a:lnTo>
                    <a:pt x="63" y="4"/>
                  </a:lnTo>
                  <a:lnTo>
                    <a:pt x="77" y="13"/>
                  </a:lnTo>
                  <a:lnTo>
                    <a:pt x="86" y="28"/>
                  </a:lnTo>
                  <a:lnTo>
                    <a:pt x="90" y="46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8" name="Freeform 110"/>
            <p:cNvSpPr>
              <a:spLocks/>
            </p:cNvSpPr>
            <p:nvPr/>
          </p:nvSpPr>
          <p:spPr bwMode="auto">
            <a:xfrm>
              <a:off x="5367338" y="3265488"/>
              <a:ext cx="376238" cy="554038"/>
            </a:xfrm>
            <a:custGeom>
              <a:avLst/>
              <a:gdLst>
                <a:gd name="T0" fmla="*/ 472 w 472"/>
                <a:gd name="T1" fmla="*/ 0 h 697"/>
                <a:gd name="T2" fmla="*/ 472 w 472"/>
                <a:gd name="T3" fmla="*/ 410 h 697"/>
                <a:gd name="T4" fmla="*/ 0 w 472"/>
                <a:gd name="T5" fmla="*/ 410 h 697"/>
                <a:gd name="T6" fmla="*/ 0 w 472"/>
                <a:gd name="T7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2" h="697">
                  <a:moveTo>
                    <a:pt x="472" y="0"/>
                  </a:moveTo>
                  <a:lnTo>
                    <a:pt x="472" y="410"/>
                  </a:lnTo>
                  <a:lnTo>
                    <a:pt x="0" y="410"/>
                  </a:lnTo>
                  <a:lnTo>
                    <a:pt x="0" y="697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0" name="Line 111"/>
            <p:cNvSpPr>
              <a:spLocks noChangeShapeType="1"/>
            </p:cNvSpPr>
            <p:nvPr/>
          </p:nvSpPr>
          <p:spPr bwMode="auto">
            <a:xfrm>
              <a:off x="5562600" y="3735388"/>
              <a:ext cx="0" cy="36195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1" name="Freeform 112"/>
            <p:cNvSpPr>
              <a:spLocks/>
            </p:cNvSpPr>
            <p:nvPr/>
          </p:nvSpPr>
          <p:spPr bwMode="auto">
            <a:xfrm>
              <a:off x="5567363" y="3825875"/>
              <a:ext cx="227013" cy="549275"/>
            </a:xfrm>
            <a:custGeom>
              <a:avLst/>
              <a:gdLst>
                <a:gd name="T0" fmla="*/ 0 w 287"/>
                <a:gd name="T1" fmla="*/ 0 h 692"/>
                <a:gd name="T2" fmla="*/ 287 w 287"/>
                <a:gd name="T3" fmla="*/ 0 h 692"/>
                <a:gd name="T4" fmla="*/ 287 w 287"/>
                <a:gd name="T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7" h="692">
                  <a:moveTo>
                    <a:pt x="0" y="0"/>
                  </a:moveTo>
                  <a:lnTo>
                    <a:pt x="287" y="0"/>
                  </a:lnTo>
                  <a:lnTo>
                    <a:pt x="287" y="692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2" name="Freeform 113"/>
            <p:cNvSpPr>
              <a:spLocks/>
            </p:cNvSpPr>
            <p:nvPr/>
          </p:nvSpPr>
          <p:spPr bwMode="auto">
            <a:xfrm>
              <a:off x="5634038" y="3998913"/>
              <a:ext cx="82550" cy="517525"/>
            </a:xfrm>
            <a:custGeom>
              <a:avLst/>
              <a:gdLst>
                <a:gd name="T0" fmla="*/ 0 w 102"/>
                <a:gd name="T1" fmla="*/ 0 h 652"/>
                <a:gd name="T2" fmla="*/ 102 w 102"/>
                <a:gd name="T3" fmla="*/ 0 h 652"/>
                <a:gd name="T4" fmla="*/ 102 w 102"/>
                <a:gd name="T5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2" h="652">
                  <a:moveTo>
                    <a:pt x="0" y="0"/>
                  </a:moveTo>
                  <a:lnTo>
                    <a:pt x="102" y="0"/>
                  </a:lnTo>
                  <a:lnTo>
                    <a:pt x="102" y="652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3" name="Line 114"/>
            <p:cNvSpPr>
              <a:spLocks noChangeShapeType="1"/>
            </p:cNvSpPr>
            <p:nvPr/>
          </p:nvSpPr>
          <p:spPr bwMode="auto">
            <a:xfrm>
              <a:off x="5557838" y="4370388"/>
              <a:ext cx="341313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4" name="Line 115"/>
            <p:cNvSpPr>
              <a:spLocks noChangeShapeType="1"/>
            </p:cNvSpPr>
            <p:nvPr/>
          </p:nvSpPr>
          <p:spPr bwMode="auto">
            <a:xfrm>
              <a:off x="5584825" y="4525963"/>
              <a:ext cx="314325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5" name="Freeform 116"/>
            <p:cNvSpPr>
              <a:spLocks/>
            </p:cNvSpPr>
            <p:nvPr/>
          </p:nvSpPr>
          <p:spPr bwMode="auto">
            <a:xfrm>
              <a:off x="5689600" y="4498975"/>
              <a:ext cx="53975" cy="53975"/>
            </a:xfrm>
            <a:custGeom>
              <a:avLst/>
              <a:gdLst>
                <a:gd name="T0" fmla="*/ 68 w 68"/>
                <a:gd name="T1" fmla="*/ 34 h 68"/>
                <a:gd name="T2" fmla="*/ 66 w 68"/>
                <a:gd name="T3" fmla="*/ 47 h 68"/>
                <a:gd name="T4" fmla="*/ 59 w 68"/>
                <a:gd name="T5" fmla="*/ 58 h 68"/>
                <a:gd name="T6" fmla="*/ 47 w 68"/>
                <a:gd name="T7" fmla="*/ 65 h 68"/>
                <a:gd name="T8" fmla="*/ 34 w 68"/>
                <a:gd name="T9" fmla="*/ 68 h 68"/>
                <a:gd name="T10" fmla="*/ 21 w 68"/>
                <a:gd name="T11" fmla="*/ 65 h 68"/>
                <a:gd name="T12" fmla="*/ 9 w 68"/>
                <a:gd name="T13" fmla="*/ 58 h 68"/>
                <a:gd name="T14" fmla="*/ 2 w 68"/>
                <a:gd name="T15" fmla="*/ 47 h 68"/>
                <a:gd name="T16" fmla="*/ 0 w 68"/>
                <a:gd name="T17" fmla="*/ 34 h 68"/>
                <a:gd name="T18" fmla="*/ 2 w 68"/>
                <a:gd name="T19" fmla="*/ 21 h 68"/>
                <a:gd name="T20" fmla="*/ 9 w 68"/>
                <a:gd name="T21" fmla="*/ 11 h 68"/>
                <a:gd name="T22" fmla="*/ 21 w 68"/>
                <a:gd name="T23" fmla="*/ 2 h 68"/>
                <a:gd name="T24" fmla="*/ 34 w 68"/>
                <a:gd name="T25" fmla="*/ 0 h 68"/>
                <a:gd name="T26" fmla="*/ 47 w 68"/>
                <a:gd name="T27" fmla="*/ 2 h 68"/>
                <a:gd name="T28" fmla="*/ 59 w 68"/>
                <a:gd name="T29" fmla="*/ 11 h 68"/>
                <a:gd name="T30" fmla="*/ 66 w 68"/>
                <a:gd name="T31" fmla="*/ 21 h 68"/>
                <a:gd name="T32" fmla="*/ 68 w 68"/>
                <a:gd name="T33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lnTo>
                    <a:pt x="66" y="47"/>
                  </a:lnTo>
                  <a:lnTo>
                    <a:pt x="59" y="58"/>
                  </a:lnTo>
                  <a:lnTo>
                    <a:pt x="47" y="65"/>
                  </a:lnTo>
                  <a:lnTo>
                    <a:pt x="34" y="68"/>
                  </a:lnTo>
                  <a:lnTo>
                    <a:pt x="21" y="65"/>
                  </a:lnTo>
                  <a:lnTo>
                    <a:pt x="9" y="58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1"/>
                  </a:lnTo>
                  <a:lnTo>
                    <a:pt x="9" y="11"/>
                  </a:lnTo>
                  <a:lnTo>
                    <a:pt x="21" y="2"/>
                  </a:lnTo>
                  <a:lnTo>
                    <a:pt x="34" y="0"/>
                  </a:lnTo>
                  <a:lnTo>
                    <a:pt x="47" y="2"/>
                  </a:lnTo>
                  <a:lnTo>
                    <a:pt x="59" y="11"/>
                  </a:lnTo>
                  <a:lnTo>
                    <a:pt x="66" y="21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6" name="Freeform 117"/>
            <p:cNvSpPr>
              <a:spLocks/>
            </p:cNvSpPr>
            <p:nvPr/>
          </p:nvSpPr>
          <p:spPr bwMode="auto">
            <a:xfrm>
              <a:off x="5765800" y="4343400"/>
              <a:ext cx="55563" cy="53975"/>
            </a:xfrm>
            <a:custGeom>
              <a:avLst/>
              <a:gdLst>
                <a:gd name="T0" fmla="*/ 69 w 69"/>
                <a:gd name="T1" fmla="*/ 34 h 68"/>
                <a:gd name="T2" fmla="*/ 65 w 69"/>
                <a:gd name="T3" fmla="*/ 47 h 68"/>
                <a:gd name="T4" fmla="*/ 58 w 69"/>
                <a:gd name="T5" fmla="*/ 58 h 68"/>
                <a:gd name="T6" fmla="*/ 48 w 69"/>
                <a:gd name="T7" fmla="*/ 66 h 68"/>
                <a:gd name="T8" fmla="*/ 34 w 69"/>
                <a:gd name="T9" fmla="*/ 68 h 68"/>
                <a:gd name="T10" fmla="*/ 21 w 69"/>
                <a:gd name="T11" fmla="*/ 66 h 68"/>
                <a:gd name="T12" fmla="*/ 10 w 69"/>
                <a:gd name="T13" fmla="*/ 58 h 68"/>
                <a:gd name="T14" fmla="*/ 2 w 69"/>
                <a:gd name="T15" fmla="*/ 47 h 68"/>
                <a:gd name="T16" fmla="*/ 0 w 69"/>
                <a:gd name="T17" fmla="*/ 34 h 68"/>
                <a:gd name="T18" fmla="*/ 2 w 69"/>
                <a:gd name="T19" fmla="*/ 21 h 68"/>
                <a:gd name="T20" fmla="*/ 10 w 69"/>
                <a:gd name="T21" fmla="*/ 11 h 68"/>
                <a:gd name="T22" fmla="*/ 21 w 69"/>
                <a:gd name="T23" fmla="*/ 4 h 68"/>
                <a:gd name="T24" fmla="*/ 34 w 69"/>
                <a:gd name="T25" fmla="*/ 0 h 68"/>
                <a:gd name="T26" fmla="*/ 48 w 69"/>
                <a:gd name="T27" fmla="*/ 4 h 68"/>
                <a:gd name="T28" fmla="*/ 58 w 69"/>
                <a:gd name="T29" fmla="*/ 11 h 68"/>
                <a:gd name="T30" fmla="*/ 65 w 69"/>
                <a:gd name="T31" fmla="*/ 21 h 68"/>
                <a:gd name="T32" fmla="*/ 69 w 69"/>
                <a:gd name="T33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8">
                  <a:moveTo>
                    <a:pt x="69" y="34"/>
                  </a:moveTo>
                  <a:lnTo>
                    <a:pt x="65" y="47"/>
                  </a:lnTo>
                  <a:lnTo>
                    <a:pt x="58" y="58"/>
                  </a:lnTo>
                  <a:lnTo>
                    <a:pt x="48" y="66"/>
                  </a:lnTo>
                  <a:lnTo>
                    <a:pt x="34" y="68"/>
                  </a:lnTo>
                  <a:lnTo>
                    <a:pt x="21" y="66"/>
                  </a:lnTo>
                  <a:lnTo>
                    <a:pt x="10" y="58"/>
                  </a:lnTo>
                  <a:lnTo>
                    <a:pt x="2" y="47"/>
                  </a:lnTo>
                  <a:lnTo>
                    <a:pt x="0" y="34"/>
                  </a:lnTo>
                  <a:lnTo>
                    <a:pt x="2" y="21"/>
                  </a:lnTo>
                  <a:lnTo>
                    <a:pt x="10" y="11"/>
                  </a:lnTo>
                  <a:lnTo>
                    <a:pt x="21" y="4"/>
                  </a:lnTo>
                  <a:lnTo>
                    <a:pt x="34" y="0"/>
                  </a:lnTo>
                  <a:lnTo>
                    <a:pt x="48" y="4"/>
                  </a:lnTo>
                  <a:lnTo>
                    <a:pt x="58" y="11"/>
                  </a:lnTo>
                  <a:lnTo>
                    <a:pt x="65" y="21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7" name="Freeform 118"/>
            <p:cNvSpPr>
              <a:spLocks/>
            </p:cNvSpPr>
            <p:nvPr/>
          </p:nvSpPr>
          <p:spPr bwMode="auto">
            <a:xfrm>
              <a:off x="5557838" y="4494213"/>
              <a:ext cx="71438" cy="71438"/>
            </a:xfrm>
            <a:custGeom>
              <a:avLst/>
              <a:gdLst>
                <a:gd name="T0" fmla="*/ 91 w 91"/>
                <a:gd name="T1" fmla="*/ 45 h 91"/>
                <a:gd name="T2" fmla="*/ 87 w 91"/>
                <a:gd name="T3" fmla="*/ 62 h 91"/>
                <a:gd name="T4" fmla="*/ 78 w 91"/>
                <a:gd name="T5" fmla="*/ 76 h 91"/>
                <a:gd name="T6" fmla="*/ 64 w 91"/>
                <a:gd name="T7" fmla="*/ 87 h 91"/>
                <a:gd name="T8" fmla="*/ 46 w 91"/>
                <a:gd name="T9" fmla="*/ 91 h 91"/>
                <a:gd name="T10" fmla="*/ 28 w 91"/>
                <a:gd name="T11" fmla="*/ 87 h 91"/>
                <a:gd name="T12" fmla="*/ 13 w 91"/>
                <a:gd name="T13" fmla="*/ 76 h 91"/>
                <a:gd name="T14" fmla="*/ 4 w 91"/>
                <a:gd name="T15" fmla="*/ 62 h 91"/>
                <a:gd name="T16" fmla="*/ 0 w 91"/>
                <a:gd name="T17" fmla="*/ 45 h 91"/>
                <a:gd name="T18" fmla="*/ 4 w 91"/>
                <a:gd name="T19" fmla="*/ 27 h 91"/>
                <a:gd name="T20" fmla="*/ 13 w 91"/>
                <a:gd name="T21" fmla="*/ 13 h 91"/>
                <a:gd name="T22" fmla="*/ 28 w 91"/>
                <a:gd name="T23" fmla="*/ 4 h 91"/>
                <a:gd name="T24" fmla="*/ 46 w 91"/>
                <a:gd name="T25" fmla="*/ 0 h 91"/>
                <a:gd name="T26" fmla="*/ 64 w 91"/>
                <a:gd name="T27" fmla="*/ 4 h 91"/>
                <a:gd name="T28" fmla="*/ 78 w 91"/>
                <a:gd name="T29" fmla="*/ 13 h 91"/>
                <a:gd name="T30" fmla="*/ 87 w 91"/>
                <a:gd name="T31" fmla="*/ 27 h 91"/>
                <a:gd name="T32" fmla="*/ 91 w 91"/>
                <a:gd name="T33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1">
                  <a:moveTo>
                    <a:pt x="91" y="45"/>
                  </a:moveTo>
                  <a:lnTo>
                    <a:pt x="87" y="62"/>
                  </a:lnTo>
                  <a:lnTo>
                    <a:pt x="78" y="76"/>
                  </a:lnTo>
                  <a:lnTo>
                    <a:pt x="64" y="87"/>
                  </a:lnTo>
                  <a:lnTo>
                    <a:pt x="46" y="91"/>
                  </a:lnTo>
                  <a:lnTo>
                    <a:pt x="28" y="87"/>
                  </a:lnTo>
                  <a:lnTo>
                    <a:pt x="13" y="76"/>
                  </a:lnTo>
                  <a:lnTo>
                    <a:pt x="4" y="62"/>
                  </a:lnTo>
                  <a:lnTo>
                    <a:pt x="0" y="45"/>
                  </a:lnTo>
                  <a:lnTo>
                    <a:pt x="4" y="27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6" y="0"/>
                  </a:lnTo>
                  <a:lnTo>
                    <a:pt x="64" y="4"/>
                  </a:lnTo>
                  <a:lnTo>
                    <a:pt x="78" y="13"/>
                  </a:lnTo>
                  <a:lnTo>
                    <a:pt x="87" y="27"/>
                  </a:lnTo>
                  <a:lnTo>
                    <a:pt x="91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8" name="Freeform 119"/>
            <p:cNvSpPr>
              <a:spLocks/>
            </p:cNvSpPr>
            <p:nvPr/>
          </p:nvSpPr>
          <p:spPr bwMode="auto">
            <a:xfrm>
              <a:off x="5557838" y="4494213"/>
              <a:ext cx="71438" cy="71438"/>
            </a:xfrm>
            <a:custGeom>
              <a:avLst/>
              <a:gdLst>
                <a:gd name="T0" fmla="*/ 91 w 91"/>
                <a:gd name="T1" fmla="*/ 45 h 91"/>
                <a:gd name="T2" fmla="*/ 87 w 91"/>
                <a:gd name="T3" fmla="*/ 62 h 91"/>
                <a:gd name="T4" fmla="*/ 78 w 91"/>
                <a:gd name="T5" fmla="*/ 76 h 91"/>
                <a:gd name="T6" fmla="*/ 64 w 91"/>
                <a:gd name="T7" fmla="*/ 87 h 91"/>
                <a:gd name="T8" fmla="*/ 46 w 91"/>
                <a:gd name="T9" fmla="*/ 91 h 91"/>
                <a:gd name="T10" fmla="*/ 28 w 91"/>
                <a:gd name="T11" fmla="*/ 87 h 91"/>
                <a:gd name="T12" fmla="*/ 13 w 91"/>
                <a:gd name="T13" fmla="*/ 76 h 91"/>
                <a:gd name="T14" fmla="*/ 4 w 91"/>
                <a:gd name="T15" fmla="*/ 62 h 91"/>
                <a:gd name="T16" fmla="*/ 0 w 91"/>
                <a:gd name="T17" fmla="*/ 45 h 91"/>
                <a:gd name="T18" fmla="*/ 4 w 91"/>
                <a:gd name="T19" fmla="*/ 27 h 91"/>
                <a:gd name="T20" fmla="*/ 13 w 91"/>
                <a:gd name="T21" fmla="*/ 13 h 91"/>
                <a:gd name="T22" fmla="*/ 28 w 91"/>
                <a:gd name="T23" fmla="*/ 4 h 91"/>
                <a:gd name="T24" fmla="*/ 46 w 91"/>
                <a:gd name="T25" fmla="*/ 0 h 91"/>
                <a:gd name="T26" fmla="*/ 64 w 91"/>
                <a:gd name="T27" fmla="*/ 4 h 91"/>
                <a:gd name="T28" fmla="*/ 78 w 91"/>
                <a:gd name="T29" fmla="*/ 13 h 91"/>
                <a:gd name="T30" fmla="*/ 87 w 91"/>
                <a:gd name="T31" fmla="*/ 27 h 91"/>
                <a:gd name="T32" fmla="*/ 91 w 91"/>
                <a:gd name="T33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1">
                  <a:moveTo>
                    <a:pt x="91" y="45"/>
                  </a:moveTo>
                  <a:lnTo>
                    <a:pt x="87" y="62"/>
                  </a:lnTo>
                  <a:lnTo>
                    <a:pt x="78" y="76"/>
                  </a:lnTo>
                  <a:lnTo>
                    <a:pt x="64" y="87"/>
                  </a:lnTo>
                  <a:lnTo>
                    <a:pt x="46" y="91"/>
                  </a:lnTo>
                  <a:lnTo>
                    <a:pt x="28" y="87"/>
                  </a:lnTo>
                  <a:lnTo>
                    <a:pt x="13" y="76"/>
                  </a:lnTo>
                  <a:lnTo>
                    <a:pt x="4" y="62"/>
                  </a:lnTo>
                  <a:lnTo>
                    <a:pt x="0" y="45"/>
                  </a:lnTo>
                  <a:lnTo>
                    <a:pt x="4" y="27"/>
                  </a:lnTo>
                  <a:lnTo>
                    <a:pt x="13" y="13"/>
                  </a:lnTo>
                  <a:lnTo>
                    <a:pt x="28" y="4"/>
                  </a:lnTo>
                  <a:lnTo>
                    <a:pt x="46" y="0"/>
                  </a:lnTo>
                  <a:lnTo>
                    <a:pt x="64" y="4"/>
                  </a:lnTo>
                  <a:lnTo>
                    <a:pt x="78" y="13"/>
                  </a:lnTo>
                  <a:lnTo>
                    <a:pt x="87" y="27"/>
                  </a:lnTo>
                  <a:lnTo>
                    <a:pt x="91" y="45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9" name="Freeform 120"/>
            <p:cNvSpPr>
              <a:spLocks/>
            </p:cNvSpPr>
            <p:nvPr/>
          </p:nvSpPr>
          <p:spPr bwMode="auto">
            <a:xfrm>
              <a:off x="5564188" y="3962400"/>
              <a:ext cx="69850" cy="71438"/>
            </a:xfrm>
            <a:custGeom>
              <a:avLst/>
              <a:gdLst>
                <a:gd name="T0" fmla="*/ 89 w 89"/>
                <a:gd name="T1" fmla="*/ 45 h 90"/>
                <a:gd name="T2" fmla="*/ 85 w 89"/>
                <a:gd name="T3" fmla="*/ 63 h 90"/>
                <a:gd name="T4" fmla="*/ 76 w 89"/>
                <a:gd name="T5" fmla="*/ 77 h 90"/>
                <a:gd name="T6" fmla="*/ 62 w 89"/>
                <a:gd name="T7" fmla="*/ 86 h 90"/>
                <a:gd name="T8" fmla="*/ 44 w 89"/>
                <a:gd name="T9" fmla="*/ 90 h 90"/>
                <a:gd name="T10" fmla="*/ 27 w 89"/>
                <a:gd name="T11" fmla="*/ 86 h 90"/>
                <a:gd name="T12" fmla="*/ 12 w 89"/>
                <a:gd name="T13" fmla="*/ 77 h 90"/>
                <a:gd name="T14" fmla="*/ 3 w 89"/>
                <a:gd name="T15" fmla="*/ 63 h 90"/>
                <a:gd name="T16" fmla="*/ 0 w 89"/>
                <a:gd name="T17" fmla="*/ 45 h 90"/>
                <a:gd name="T18" fmla="*/ 3 w 89"/>
                <a:gd name="T19" fmla="*/ 28 h 90"/>
                <a:gd name="T20" fmla="*/ 12 w 89"/>
                <a:gd name="T21" fmla="*/ 13 h 90"/>
                <a:gd name="T22" fmla="*/ 27 w 89"/>
                <a:gd name="T23" fmla="*/ 3 h 90"/>
                <a:gd name="T24" fmla="*/ 44 w 89"/>
                <a:gd name="T25" fmla="*/ 0 h 90"/>
                <a:gd name="T26" fmla="*/ 62 w 89"/>
                <a:gd name="T27" fmla="*/ 3 h 90"/>
                <a:gd name="T28" fmla="*/ 76 w 89"/>
                <a:gd name="T29" fmla="*/ 13 h 90"/>
                <a:gd name="T30" fmla="*/ 85 w 89"/>
                <a:gd name="T31" fmla="*/ 28 h 90"/>
                <a:gd name="T32" fmla="*/ 89 w 89"/>
                <a:gd name="T33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90">
                  <a:moveTo>
                    <a:pt x="89" y="45"/>
                  </a:moveTo>
                  <a:lnTo>
                    <a:pt x="85" y="63"/>
                  </a:lnTo>
                  <a:lnTo>
                    <a:pt x="76" y="77"/>
                  </a:lnTo>
                  <a:lnTo>
                    <a:pt x="62" y="86"/>
                  </a:lnTo>
                  <a:lnTo>
                    <a:pt x="44" y="90"/>
                  </a:lnTo>
                  <a:lnTo>
                    <a:pt x="27" y="86"/>
                  </a:lnTo>
                  <a:lnTo>
                    <a:pt x="12" y="77"/>
                  </a:lnTo>
                  <a:lnTo>
                    <a:pt x="3" y="63"/>
                  </a:lnTo>
                  <a:lnTo>
                    <a:pt x="0" y="45"/>
                  </a:lnTo>
                  <a:lnTo>
                    <a:pt x="3" y="28"/>
                  </a:lnTo>
                  <a:lnTo>
                    <a:pt x="12" y="13"/>
                  </a:lnTo>
                  <a:lnTo>
                    <a:pt x="27" y="3"/>
                  </a:lnTo>
                  <a:lnTo>
                    <a:pt x="44" y="0"/>
                  </a:lnTo>
                  <a:lnTo>
                    <a:pt x="62" y="3"/>
                  </a:lnTo>
                  <a:lnTo>
                    <a:pt x="76" y="13"/>
                  </a:lnTo>
                  <a:lnTo>
                    <a:pt x="85" y="28"/>
                  </a:lnTo>
                  <a:lnTo>
                    <a:pt x="89" y="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0" name="Freeform 121"/>
            <p:cNvSpPr>
              <a:spLocks/>
            </p:cNvSpPr>
            <p:nvPr/>
          </p:nvSpPr>
          <p:spPr bwMode="auto">
            <a:xfrm>
              <a:off x="5564188" y="3962400"/>
              <a:ext cx="69850" cy="71438"/>
            </a:xfrm>
            <a:custGeom>
              <a:avLst/>
              <a:gdLst>
                <a:gd name="T0" fmla="*/ 89 w 89"/>
                <a:gd name="T1" fmla="*/ 45 h 90"/>
                <a:gd name="T2" fmla="*/ 85 w 89"/>
                <a:gd name="T3" fmla="*/ 63 h 90"/>
                <a:gd name="T4" fmla="*/ 76 w 89"/>
                <a:gd name="T5" fmla="*/ 77 h 90"/>
                <a:gd name="T6" fmla="*/ 62 w 89"/>
                <a:gd name="T7" fmla="*/ 86 h 90"/>
                <a:gd name="T8" fmla="*/ 44 w 89"/>
                <a:gd name="T9" fmla="*/ 90 h 90"/>
                <a:gd name="T10" fmla="*/ 27 w 89"/>
                <a:gd name="T11" fmla="*/ 86 h 90"/>
                <a:gd name="T12" fmla="*/ 12 w 89"/>
                <a:gd name="T13" fmla="*/ 77 h 90"/>
                <a:gd name="T14" fmla="*/ 3 w 89"/>
                <a:gd name="T15" fmla="*/ 63 h 90"/>
                <a:gd name="T16" fmla="*/ 0 w 89"/>
                <a:gd name="T17" fmla="*/ 45 h 90"/>
                <a:gd name="T18" fmla="*/ 3 w 89"/>
                <a:gd name="T19" fmla="*/ 28 h 90"/>
                <a:gd name="T20" fmla="*/ 12 w 89"/>
                <a:gd name="T21" fmla="*/ 13 h 90"/>
                <a:gd name="T22" fmla="*/ 27 w 89"/>
                <a:gd name="T23" fmla="*/ 3 h 90"/>
                <a:gd name="T24" fmla="*/ 44 w 89"/>
                <a:gd name="T25" fmla="*/ 0 h 90"/>
                <a:gd name="T26" fmla="*/ 62 w 89"/>
                <a:gd name="T27" fmla="*/ 3 h 90"/>
                <a:gd name="T28" fmla="*/ 76 w 89"/>
                <a:gd name="T29" fmla="*/ 13 h 90"/>
                <a:gd name="T30" fmla="*/ 85 w 89"/>
                <a:gd name="T31" fmla="*/ 28 h 90"/>
                <a:gd name="T32" fmla="*/ 89 w 89"/>
                <a:gd name="T33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90">
                  <a:moveTo>
                    <a:pt x="89" y="45"/>
                  </a:moveTo>
                  <a:lnTo>
                    <a:pt x="85" y="63"/>
                  </a:lnTo>
                  <a:lnTo>
                    <a:pt x="76" y="77"/>
                  </a:lnTo>
                  <a:lnTo>
                    <a:pt x="62" y="86"/>
                  </a:lnTo>
                  <a:lnTo>
                    <a:pt x="44" y="90"/>
                  </a:lnTo>
                  <a:lnTo>
                    <a:pt x="27" y="86"/>
                  </a:lnTo>
                  <a:lnTo>
                    <a:pt x="12" y="77"/>
                  </a:lnTo>
                  <a:lnTo>
                    <a:pt x="3" y="63"/>
                  </a:lnTo>
                  <a:lnTo>
                    <a:pt x="0" y="45"/>
                  </a:lnTo>
                  <a:lnTo>
                    <a:pt x="3" y="28"/>
                  </a:lnTo>
                  <a:lnTo>
                    <a:pt x="12" y="13"/>
                  </a:lnTo>
                  <a:lnTo>
                    <a:pt x="27" y="3"/>
                  </a:lnTo>
                  <a:lnTo>
                    <a:pt x="44" y="0"/>
                  </a:lnTo>
                  <a:lnTo>
                    <a:pt x="62" y="3"/>
                  </a:lnTo>
                  <a:lnTo>
                    <a:pt x="76" y="13"/>
                  </a:lnTo>
                  <a:lnTo>
                    <a:pt x="85" y="28"/>
                  </a:lnTo>
                  <a:lnTo>
                    <a:pt x="89" y="45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" name="Freeform 138"/>
            <p:cNvSpPr>
              <a:spLocks/>
            </p:cNvSpPr>
            <p:nvPr/>
          </p:nvSpPr>
          <p:spPr bwMode="auto">
            <a:xfrm>
              <a:off x="4649788" y="2509838"/>
              <a:ext cx="149225" cy="307975"/>
            </a:xfrm>
            <a:custGeom>
              <a:avLst/>
              <a:gdLst>
                <a:gd name="T0" fmla="*/ 2 w 189"/>
                <a:gd name="T1" fmla="*/ 1 h 386"/>
                <a:gd name="T2" fmla="*/ 116 w 189"/>
                <a:gd name="T3" fmla="*/ 0 h 386"/>
                <a:gd name="T4" fmla="*/ 138 w 189"/>
                <a:gd name="T5" fmla="*/ 2 h 386"/>
                <a:gd name="T6" fmla="*/ 156 w 189"/>
                <a:gd name="T7" fmla="*/ 7 h 386"/>
                <a:gd name="T8" fmla="*/ 170 w 189"/>
                <a:gd name="T9" fmla="*/ 14 h 386"/>
                <a:gd name="T10" fmla="*/ 180 w 189"/>
                <a:gd name="T11" fmla="*/ 23 h 386"/>
                <a:gd name="T12" fmla="*/ 185 w 189"/>
                <a:gd name="T13" fmla="*/ 35 h 386"/>
                <a:gd name="T14" fmla="*/ 188 w 189"/>
                <a:gd name="T15" fmla="*/ 45 h 386"/>
                <a:gd name="T16" fmla="*/ 185 w 189"/>
                <a:gd name="T17" fmla="*/ 57 h 386"/>
                <a:gd name="T18" fmla="*/ 180 w 189"/>
                <a:gd name="T19" fmla="*/ 68 h 386"/>
                <a:gd name="T20" fmla="*/ 170 w 189"/>
                <a:gd name="T21" fmla="*/ 77 h 386"/>
                <a:gd name="T22" fmla="*/ 156 w 189"/>
                <a:gd name="T23" fmla="*/ 85 h 386"/>
                <a:gd name="T24" fmla="*/ 138 w 189"/>
                <a:gd name="T25" fmla="*/ 90 h 386"/>
                <a:gd name="T26" fmla="*/ 116 w 189"/>
                <a:gd name="T27" fmla="*/ 91 h 386"/>
                <a:gd name="T28" fmla="*/ 138 w 189"/>
                <a:gd name="T29" fmla="*/ 93 h 386"/>
                <a:gd name="T30" fmla="*/ 156 w 189"/>
                <a:gd name="T31" fmla="*/ 99 h 386"/>
                <a:gd name="T32" fmla="*/ 170 w 189"/>
                <a:gd name="T33" fmla="*/ 107 h 386"/>
                <a:gd name="T34" fmla="*/ 181 w 189"/>
                <a:gd name="T35" fmla="*/ 118 h 386"/>
                <a:gd name="T36" fmla="*/ 187 w 189"/>
                <a:gd name="T37" fmla="*/ 129 h 386"/>
                <a:gd name="T38" fmla="*/ 189 w 189"/>
                <a:gd name="T39" fmla="*/ 141 h 386"/>
                <a:gd name="T40" fmla="*/ 187 w 189"/>
                <a:gd name="T41" fmla="*/ 154 h 386"/>
                <a:gd name="T42" fmla="*/ 181 w 189"/>
                <a:gd name="T43" fmla="*/ 166 h 386"/>
                <a:gd name="T44" fmla="*/ 170 w 189"/>
                <a:gd name="T45" fmla="*/ 175 h 386"/>
                <a:gd name="T46" fmla="*/ 156 w 189"/>
                <a:gd name="T47" fmla="*/ 184 h 386"/>
                <a:gd name="T48" fmla="*/ 138 w 189"/>
                <a:gd name="T49" fmla="*/ 190 h 386"/>
                <a:gd name="T50" fmla="*/ 116 w 189"/>
                <a:gd name="T51" fmla="*/ 192 h 386"/>
                <a:gd name="T52" fmla="*/ 138 w 189"/>
                <a:gd name="T53" fmla="*/ 193 h 386"/>
                <a:gd name="T54" fmla="*/ 156 w 189"/>
                <a:gd name="T55" fmla="*/ 199 h 386"/>
                <a:gd name="T56" fmla="*/ 170 w 189"/>
                <a:gd name="T57" fmla="*/ 207 h 386"/>
                <a:gd name="T58" fmla="*/ 181 w 189"/>
                <a:gd name="T59" fmla="*/ 216 h 386"/>
                <a:gd name="T60" fmla="*/ 187 w 189"/>
                <a:gd name="T61" fmla="*/ 228 h 386"/>
                <a:gd name="T62" fmla="*/ 189 w 189"/>
                <a:gd name="T63" fmla="*/ 240 h 386"/>
                <a:gd name="T64" fmla="*/ 187 w 189"/>
                <a:gd name="T65" fmla="*/ 253 h 386"/>
                <a:gd name="T66" fmla="*/ 181 w 189"/>
                <a:gd name="T67" fmla="*/ 265 h 386"/>
                <a:gd name="T68" fmla="*/ 170 w 189"/>
                <a:gd name="T69" fmla="*/ 274 h 386"/>
                <a:gd name="T70" fmla="*/ 156 w 189"/>
                <a:gd name="T71" fmla="*/ 282 h 386"/>
                <a:gd name="T72" fmla="*/ 138 w 189"/>
                <a:gd name="T73" fmla="*/ 288 h 386"/>
                <a:gd name="T74" fmla="*/ 116 w 189"/>
                <a:gd name="T75" fmla="*/ 289 h 386"/>
                <a:gd name="T76" fmla="*/ 138 w 189"/>
                <a:gd name="T77" fmla="*/ 292 h 386"/>
                <a:gd name="T78" fmla="*/ 156 w 189"/>
                <a:gd name="T79" fmla="*/ 296 h 386"/>
                <a:gd name="T80" fmla="*/ 170 w 189"/>
                <a:gd name="T81" fmla="*/ 304 h 386"/>
                <a:gd name="T82" fmla="*/ 181 w 189"/>
                <a:gd name="T83" fmla="*/ 314 h 386"/>
                <a:gd name="T84" fmla="*/ 187 w 189"/>
                <a:gd name="T85" fmla="*/ 326 h 386"/>
                <a:gd name="T86" fmla="*/ 189 w 189"/>
                <a:gd name="T87" fmla="*/ 337 h 386"/>
                <a:gd name="T88" fmla="*/ 187 w 189"/>
                <a:gd name="T89" fmla="*/ 349 h 386"/>
                <a:gd name="T90" fmla="*/ 181 w 189"/>
                <a:gd name="T91" fmla="*/ 361 h 386"/>
                <a:gd name="T92" fmla="*/ 170 w 189"/>
                <a:gd name="T93" fmla="*/ 370 h 386"/>
                <a:gd name="T94" fmla="*/ 156 w 189"/>
                <a:gd name="T95" fmla="*/ 378 h 386"/>
                <a:gd name="T96" fmla="*/ 138 w 189"/>
                <a:gd name="T97" fmla="*/ 383 h 386"/>
                <a:gd name="T98" fmla="*/ 116 w 189"/>
                <a:gd name="T99" fmla="*/ 385 h 386"/>
                <a:gd name="T100" fmla="*/ 83 w 189"/>
                <a:gd name="T101" fmla="*/ 385 h 386"/>
                <a:gd name="T102" fmla="*/ 57 w 189"/>
                <a:gd name="T103" fmla="*/ 385 h 386"/>
                <a:gd name="T104" fmla="*/ 36 w 189"/>
                <a:gd name="T105" fmla="*/ 385 h 386"/>
                <a:gd name="T106" fmla="*/ 21 w 189"/>
                <a:gd name="T107" fmla="*/ 385 h 386"/>
                <a:gd name="T108" fmla="*/ 11 w 189"/>
                <a:gd name="T109" fmla="*/ 386 h 386"/>
                <a:gd name="T110" fmla="*/ 4 w 189"/>
                <a:gd name="T111" fmla="*/ 386 h 386"/>
                <a:gd name="T112" fmla="*/ 1 w 189"/>
                <a:gd name="T113" fmla="*/ 386 h 386"/>
                <a:gd name="T114" fmla="*/ 0 w 189"/>
                <a:gd name="T115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9" h="386">
                  <a:moveTo>
                    <a:pt x="2" y="1"/>
                  </a:moveTo>
                  <a:lnTo>
                    <a:pt x="116" y="0"/>
                  </a:lnTo>
                  <a:lnTo>
                    <a:pt x="138" y="2"/>
                  </a:lnTo>
                  <a:lnTo>
                    <a:pt x="156" y="7"/>
                  </a:lnTo>
                  <a:lnTo>
                    <a:pt x="170" y="14"/>
                  </a:lnTo>
                  <a:lnTo>
                    <a:pt x="180" y="23"/>
                  </a:lnTo>
                  <a:lnTo>
                    <a:pt x="185" y="35"/>
                  </a:lnTo>
                  <a:lnTo>
                    <a:pt x="188" y="45"/>
                  </a:lnTo>
                  <a:lnTo>
                    <a:pt x="185" y="57"/>
                  </a:lnTo>
                  <a:lnTo>
                    <a:pt x="180" y="68"/>
                  </a:lnTo>
                  <a:lnTo>
                    <a:pt x="170" y="77"/>
                  </a:lnTo>
                  <a:lnTo>
                    <a:pt x="156" y="85"/>
                  </a:lnTo>
                  <a:lnTo>
                    <a:pt x="138" y="90"/>
                  </a:lnTo>
                  <a:lnTo>
                    <a:pt x="116" y="91"/>
                  </a:lnTo>
                  <a:lnTo>
                    <a:pt x="138" y="93"/>
                  </a:lnTo>
                  <a:lnTo>
                    <a:pt x="156" y="99"/>
                  </a:lnTo>
                  <a:lnTo>
                    <a:pt x="170" y="107"/>
                  </a:lnTo>
                  <a:lnTo>
                    <a:pt x="181" y="118"/>
                  </a:lnTo>
                  <a:lnTo>
                    <a:pt x="187" y="129"/>
                  </a:lnTo>
                  <a:lnTo>
                    <a:pt x="189" y="141"/>
                  </a:lnTo>
                  <a:lnTo>
                    <a:pt x="187" y="154"/>
                  </a:lnTo>
                  <a:lnTo>
                    <a:pt x="181" y="166"/>
                  </a:lnTo>
                  <a:lnTo>
                    <a:pt x="170" y="175"/>
                  </a:lnTo>
                  <a:lnTo>
                    <a:pt x="156" y="184"/>
                  </a:lnTo>
                  <a:lnTo>
                    <a:pt x="138" y="190"/>
                  </a:lnTo>
                  <a:lnTo>
                    <a:pt x="116" y="192"/>
                  </a:lnTo>
                  <a:lnTo>
                    <a:pt x="138" y="193"/>
                  </a:lnTo>
                  <a:lnTo>
                    <a:pt x="156" y="199"/>
                  </a:lnTo>
                  <a:lnTo>
                    <a:pt x="170" y="207"/>
                  </a:lnTo>
                  <a:lnTo>
                    <a:pt x="181" y="216"/>
                  </a:lnTo>
                  <a:lnTo>
                    <a:pt x="187" y="228"/>
                  </a:lnTo>
                  <a:lnTo>
                    <a:pt x="189" y="240"/>
                  </a:lnTo>
                  <a:lnTo>
                    <a:pt x="187" y="253"/>
                  </a:lnTo>
                  <a:lnTo>
                    <a:pt x="181" y="265"/>
                  </a:lnTo>
                  <a:lnTo>
                    <a:pt x="170" y="274"/>
                  </a:lnTo>
                  <a:lnTo>
                    <a:pt x="156" y="282"/>
                  </a:lnTo>
                  <a:lnTo>
                    <a:pt x="138" y="288"/>
                  </a:lnTo>
                  <a:lnTo>
                    <a:pt x="116" y="289"/>
                  </a:lnTo>
                  <a:lnTo>
                    <a:pt x="138" y="292"/>
                  </a:lnTo>
                  <a:lnTo>
                    <a:pt x="156" y="296"/>
                  </a:lnTo>
                  <a:lnTo>
                    <a:pt x="170" y="304"/>
                  </a:lnTo>
                  <a:lnTo>
                    <a:pt x="181" y="314"/>
                  </a:lnTo>
                  <a:lnTo>
                    <a:pt x="187" y="326"/>
                  </a:lnTo>
                  <a:lnTo>
                    <a:pt x="189" y="337"/>
                  </a:lnTo>
                  <a:lnTo>
                    <a:pt x="187" y="349"/>
                  </a:lnTo>
                  <a:lnTo>
                    <a:pt x="181" y="361"/>
                  </a:lnTo>
                  <a:lnTo>
                    <a:pt x="170" y="370"/>
                  </a:lnTo>
                  <a:lnTo>
                    <a:pt x="156" y="378"/>
                  </a:lnTo>
                  <a:lnTo>
                    <a:pt x="138" y="383"/>
                  </a:lnTo>
                  <a:lnTo>
                    <a:pt x="116" y="385"/>
                  </a:lnTo>
                  <a:lnTo>
                    <a:pt x="83" y="385"/>
                  </a:lnTo>
                  <a:lnTo>
                    <a:pt x="57" y="385"/>
                  </a:lnTo>
                  <a:lnTo>
                    <a:pt x="36" y="385"/>
                  </a:lnTo>
                  <a:lnTo>
                    <a:pt x="21" y="385"/>
                  </a:lnTo>
                  <a:lnTo>
                    <a:pt x="11" y="386"/>
                  </a:lnTo>
                  <a:lnTo>
                    <a:pt x="4" y="386"/>
                  </a:lnTo>
                  <a:lnTo>
                    <a:pt x="1" y="386"/>
                  </a:lnTo>
                  <a:lnTo>
                    <a:pt x="0" y="386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" name="Freeform 139"/>
            <p:cNvSpPr>
              <a:spLocks/>
            </p:cNvSpPr>
            <p:nvPr/>
          </p:nvSpPr>
          <p:spPr bwMode="auto">
            <a:xfrm>
              <a:off x="5189538" y="2509838"/>
              <a:ext cx="173038" cy="307975"/>
            </a:xfrm>
            <a:custGeom>
              <a:avLst/>
              <a:gdLst>
                <a:gd name="T0" fmla="*/ 216 w 218"/>
                <a:gd name="T1" fmla="*/ 385 h 386"/>
                <a:gd name="T2" fmla="*/ 213 w 218"/>
                <a:gd name="T3" fmla="*/ 385 h 386"/>
                <a:gd name="T4" fmla="*/ 198 w 218"/>
                <a:gd name="T5" fmla="*/ 385 h 386"/>
                <a:gd name="T6" fmla="*/ 166 w 218"/>
                <a:gd name="T7" fmla="*/ 385 h 386"/>
                <a:gd name="T8" fmla="*/ 111 w 218"/>
                <a:gd name="T9" fmla="*/ 386 h 386"/>
                <a:gd name="T10" fmla="*/ 51 w 218"/>
                <a:gd name="T11" fmla="*/ 384 h 386"/>
                <a:gd name="T12" fmla="*/ 19 w 218"/>
                <a:gd name="T13" fmla="*/ 372 h 386"/>
                <a:gd name="T14" fmla="*/ 3 w 218"/>
                <a:gd name="T15" fmla="*/ 351 h 386"/>
                <a:gd name="T16" fmla="*/ 3 w 218"/>
                <a:gd name="T17" fmla="*/ 329 h 386"/>
                <a:gd name="T18" fmla="*/ 18 w 218"/>
                <a:gd name="T19" fmla="*/ 309 h 386"/>
                <a:gd name="T20" fmla="*/ 50 w 218"/>
                <a:gd name="T21" fmla="*/ 296 h 386"/>
                <a:gd name="T22" fmla="*/ 50 w 218"/>
                <a:gd name="T23" fmla="*/ 293 h 386"/>
                <a:gd name="T24" fmla="*/ 18 w 218"/>
                <a:gd name="T25" fmla="*/ 279 h 386"/>
                <a:gd name="T26" fmla="*/ 1 w 218"/>
                <a:gd name="T27" fmla="*/ 258 h 386"/>
                <a:gd name="T28" fmla="*/ 1 w 218"/>
                <a:gd name="T29" fmla="*/ 232 h 386"/>
                <a:gd name="T30" fmla="*/ 18 w 218"/>
                <a:gd name="T31" fmla="*/ 211 h 386"/>
                <a:gd name="T32" fmla="*/ 50 w 218"/>
                <a:gd name="T33" fmla="*/ 197 h 386"/>
                <a:gd name="T34" fmla="*/ 50 w 218"/>
                <a:gd name="T35" fmla="*/ 193 h 386"/>
                <a:gd name="T36" fmla="*/ 18 w 218"/>
                <a:gd name="T37" fmla="*/ 179 h 386"/>
                <a:gd name="T38" fmla="*/ 1 w 218"/>
                <a:gd name="T39" fmla="*/ 158 h 386"/>
                <a:gd name="T40" fmla="*/ 1 w 218"/>
                <a:gd name="T41" fmla="*/ 133 h 386"/>
                <a:gd name="T42" fmla="*/ 18 w 218"/>
                <a:gd name="T43" fmla="*/ 112 h 386"/>
                <a:gd name="T44" fmla="*/ 50 w 218"/>
                <a:gd name="T45" fmla="*/ 98 h 386"/>
                <a:gd name="T46" fmla="*/ 50 w 218"/>
                <a:gd name="T47" fmla="*/ 95 h 386"/>
                <a:gd name="T48" fmla="*/ 18 w 218"/>
                <a:gd name="T49" fmla="*/ 82 h 386"/>
                <a:gd name="T50" fmla="*/ 1 w 218"/>
                <a:gd name="T51" fmla="*/ 61 h 386"/>
                <a:gd name="T52" fmla="*/ 1 w 218"/>
                <a:gd name="T53" fmla="*/ 37 h 386"/>
                <a:gd name="T54" fmla="*/ 18 w 218"/>
                <a:gd name="T55" fmla="*/ 16 h 386"/>
                <a:gd name="T56" fmla="*/ 50 w 218"/>
                <a:gd name="T57" fmla="*/ 3 h 386"/>
                <a:gd name="T58" fmla="*/ 117 w 218"/>
                <a:gd name="T59" fmla="*/ 1 h 386"/>
                <a:gd name="T60" fmla="*/ 180 w 218"/>
                <a:gd name="T61" fmla="*/ 0 h 386"/>
                <a:gd name="T62" fmla="*/ 212 w 218"/>
                <a:gd name="T63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8" h="386">
                  <a:moveTo>
                    <a:pt x="218" y="385"/>
                  </a:moveTo>
                  <a:lnTo>
                    <a:pt x="216" y="385"/>
                  </a:lnTo>
                  <a:lnTo>
                    <a:pt x="215" y="385"/>
                  </a:lnTo>
                  <a:lnTo>
                    <a:pt x="213" y="385"/>
                  </a:lnTo>
                  <a:lnTo>
                    <a:pt x="207" y="385"/>
                  </a:lnTo>
                  <a:lnTo>
                    <a:pt x="198" y="385"/>
                  </a:lnTo>
                  <a:lnTo>
                    <a:pt x="184" y="385"/>
                  </a:lnTo>
                  <a:lnTo>
                    <a:pt x="166" y="385"/>
                  </a:lnTo>
                  <a:lnTo>
                    <a:pt x="141" y="385"/>
                  </a:lnTo>
                  <a:lnTo>
                    <a:pt x="111" y="386"/>
                  </a:lnTo>
                  <a:lnTo>
                    <a:pt x="72" y="386"/>
                  </a:lnTo>
                  <a:lnTo>
                    <a:pt x="51" y="384"/>
                  </a:lnTo>
                  <a:lnTo>
                    <a:pt x="33" y="379"/>
                  </a:lnTo>
                  <a:lnTo>
                    <a:pt x="19" y="372"/>
                  </a:lnTo>
                  <a:lnTo>
                    <a:pt x="8" y="363"/>
                  </a:lnTo>
                  <a:lnTo>
                    <a:pt x="3" y="351"/>
                  </a:lnTo>
                  <a:lnTo>
                    <a:pt x="0" y="341"/>
                  </a:lnTo>
                  <a:lnTo>
                    <a:pt x="3" y="329"/>
                  </a:lnTo>
                  <a:lnTo>
                    <a:pt x="8" y="318"/>
                  </a:lnTo>
                  <a:lnTo>
                    <a:pt x="18" y="309"/>
                  </a:lnTo>
                  <a:lnTo>
                    <a:pt x="32" y="301"/>
                  </a:lnTo>
                  <a:lnTo>
                    <a:pt x="50" y="296"/>
                  </a:lnTo>
                  <a:lnTo>
                    <a:pt x="72" y="295"/>
                  </a:lnTo>
                  <a:lnTo>
                    <a:pt x="50" y="293"/>
                  </a:lnTo>
                  <a:lnTo>
                    <a:pt x="32" y="287"/>
                  </a:lnTo>
                  <a:lnTo>
                    <a:pt x="18" y="279"/>
                  </a:lnTo>
                  <a:lnTo>
                    <a:pt x="8" y="268"/>
                  </a:lnTo>
                  <a:lnTo>
                    <a:pt x="1" y="258"/>
                  </a:lnTo>
                  <a:lnTo>
                    <a:pt x="0" y="245"/>
                  </a:lnTo>
                  <a:lnTo>
                    <a:pt x="1" y="232"/>
                  </a:lnTo>
                  <a:lnTo>
                    <a:pt x="8" y="220"/>
                  </a:lnTo>
                  <a:lnTo>
                    <a:pt x="18" y="211"/>
                  </a:lnTo>
                  <a:lnTo>
                    <a:pt x="32" y="202"/>
                  </a:lnTo>
                  <a:lnTo>
                    <a:pt x="50" y="197"/>
                  </a:lnTo>
                  <a:lnTo>
                    <a:pt x="72" y="194"/>
                  </a:lnTo>
                  <a:lnTo>
                    <a:pt x="50" y="193"/>
                  </a:lnTo>
                  <a:lnTo>
                    <a:pt x="32" y="187"/>
                  </a:lnTo>
                  <a:lnTo>
                    <a:pt x="18" y="179"/>
                  </a:lnTo>
                  <a:lnTo>
                    <a:pt x="8" y="170"/>
                  </a:lnTo>
                  <a:lnTo>
                    <a:pt x="1" y="158"/>
                  </a:lnTo>
                  <a:lnTo>
                    <a:pt x="0" y="146"/>
                  </a:lnTo>
                  <a:lnTo>
                    <a:pt x="1" y="133"/>
                  </a:lnTo>
                  <a:lnTo>
                    <a:pt x="8" y="122"/>
                  </a:lnTo>
                  <a:lnTo>
                    <a:pt x="18" y="112"/>
                  </a:lnTo>
                  <a:lnTo>
                    <a:pt x="32" y="104"/>
                  </a:lnTo>
                  <a:lnTo>
                    <a:pt x="50" y="98"/>
                  </a:lnTo>
                  <a:lnTo>
                    <a:pt x="72" y="97"/>
                  </a:lnTo>
                  <a:lnTo>
                    <a:pt x="50" y="95"/>
                  </a:lnTo>
                  <a:lnTo>
                    <a:pt x="32" y="90"/>
                  </a:lnTo>
                  <a:lnTo>
                    <a:pt x="18" y="82"/>
                  </a:lnTo>
                  <a:lnTo>
                    <a:pt x="8" y="72"/>
                  </a:lnTo>
                  <a:lnTo>
                    <a:pt x="1" y="61"/>
                  </a:lnTo>
                  <a:lnTo>
                    <a:pt x="0" y="49"/>
                  </a:lnTo>
                  <a:lnTo>
                    <a:pt x="1" y="37"/>
                  </a:lnTo>
                  <a:lnTo>
                    <a:pt x="8" y="25"/>
                  </a:lnTo>
                  <a:lnTo>
                    <a:pt x="18" y="16"/>
                  </a:lnTo>
                  <a:lnTo>
                    <a:pt x="32" y="8"/>
                  </a:lnTo>
                  <a:lnTo>
                    <a:pt x="50" y="3"/>
                  </a:lnTo>
                  <a:lnTo>
                    <a:pt x="72" y="1"/>
                  </a:lnTo>
                  <a:lnTo>
                    <a:pt x="117" y="1"/>
                  </a:lnTo>
                  <a:lnTo>
                    <a:pt x="153" y="1"/>
                  </a:lnTo>
                  <a:lnTo>
                    <a:pt x="180" y="0"/>
                  </a:lnTo>
                  <a:lnTo>
                    <a:pt x="200" y="0"/>
                  </a:lnTo>
                  <a:lnTo>
                    <a:pt x="212" y="0"/>
                  </a:lnTo>
                  <a:lnTo>
                    <a:pt x="215" y="0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" name="Line 140"/>
            <p:cNvSpPr>
              <a:spLocks noChangeShapeType="1"/>
            </p:cNvSpPr>
            <p:nvPr/>
          </p:nvSpPr>
          <p:spPr bwMode="auto">
            <a:xfrm>
              <a:off x="4089400" y="2662238"/>
              <a:ext cx="22383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" name="Line 151"/>
            <p:cNvSpPr>
              <a:spLocks noChangeShapeType="1"/>
            </p:cNvSpPr>
            <p:nvPr/>
          </p:nvSpPr>
          <p:spPr bwMode="auto">
            <a:xfrm>
              <a:off x="5683250" y="2662238"/>
              <a:ext cx="211138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1" name="Rectangle 152"/>
            <p:cNvSpPr>
              <a:spLocks noChangeArrowheads="1"/>
            </p:cNvSpPr>
            <p:nvPr/>
          </p:nvSpPr>
          <p:spPr bwMode="auto">
            <a:xfrm>
              <a:off x="4371975" y="2649538"/>
              <a:ext cx="165100" cy="285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2" name="Line 153"/>
            <p:cNvSpPr>
              <a:spLocks noChangeShapeType="1"/>
            </p:cNvSpPr>
            <p:nvPr/>
          </p:nvSpPr>
          <p:spPr bwMode="auto">
            <a:xfrm>
              <a:off x="4421188" y="2663825"/>
              <a:ext cx="117475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3" name="Freeform 154"/>
            <p:cNvSpPr>
              <a:spLocks/>
            </p:cNvSpPr>
            <p:nvPr/>
          </p:nvSpPr>
          <p:spPr bwMode="auto">
            <a:xfrm>
              <a:off x="4489450" y="2620963"/>
              <a:ext cx="100013" cy="85725"/>
            </a:xfrm>
            <a:custGeom>
              <a:avLst/>
              <a:gdLst>
                <a:gd name="T0" fmla="*/ 125 w 125"/>
                <a:gd name="T1" fmla="*/ 54 h 108"/>
                <a:gd name="T2" fmla="*/ 0 w 125"/>
                <a:gd name="T3" fmla="*/ 0 h 108"/>
                <a:gd name="T4" fmla="*/ 9 w 125"/>
                <a:gd name="T5" fmla="*/ 27 h 108"/>
                <a:gd name="T6" fmla="*/ 12 w 125"/>
                <a:gd name="T7" fmla="*/ 54 h 108"/>
                <a:gd name="T8" fmla="*/ 9 w 125"/>
                <a:gd name="T9" fmla="*/ 81 h 108"/>
                <a:gd name="T10" fmla="*/ 0 w 125"/>
                <a:gd name="T11" fmla="*/ 108 h 108"/>
                <a:gd name="T12" fmla="*/ 125 w 125"/>
                <a:gd name="T13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08">
                  <a:moveTo>
                    <a:pt x="125" y="54"/>
                  </a:moveTo>
                  <a:lnTo>
                    <a:pt x="0" y="0"/>
                  </a:lnTo>
                  <a:lnTo>
                    <a:pt x="9" y="27"/>
                  </a:lnTo>
                  <a:lnTo>
                    <a:pt x="12" y="54"/>
                  </a:lnTo>
                  <a:lnTo>
                    <a:pt x="9" y="81"/>
                  </a:lnTo>
                  <a:lnTo>
                    <a:pt x="0" y="108"/>
                  </a:lnTo>
                  <a:lnTo>
                    <a:pt x="125" y="5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" name="Rectangle 155"/>
            <p:cNvSpPr>
              <a:spLocks noChangeArrowheads="1"/>
            </p:cNvSpPr>
            <p:nvPr/>
          </p:nvSpPr>
          <p:spPr bwMode="auto">
            <a:xfrm>
              <a:off x="5349875" y="2435225"/>
              <a:ext cx="333375" cy="4572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5" name="Rectangle 156"/>
            <p:cNvSpPr>
              <a:spLocks noChangeArrowheads="1"/>
            </p:cNvSpPr>
            <p:nvPr/>
          </p:nvSpPr>
          <p:spPr bwMode="auto">
            <a:xfrm>
              <a:off x="5349875" y="2435225"/>
              <a:ext cx="333375" cy="457200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6" name="Freeform 157"/>
            <p:cNvSpPr>
              <a:spLocks/>
            </p:cNvSpPr>
            <p:nvPr/>
          </p:nvSpPr>
          <p:spPr bwMode="auto">
            <a:xfrm>
              <a:off x="5408613" y="2649538"/>
              <a:ext cx="165100" cy="28575"/>
            </a:xfrm>
            <a:custGeom>
              <a:avLst/>
              <a:gdLst>
                <a:gd name="T0" fmla="*/ 0 w 209"/>
                <a:gd name="T1" fmla="*/ 0 h 37"/>
                <a:gd name="T2" fmla="*/ 0 w 209"/>
                <a:gd name="T3" fmla="*/ 35 h 37"/>
                <a:gd name="T4" fmla="*/ 209 w 209"/>
                <a:gd name="T5" fmla="*/ 37 h 37"/>
                <a:gd name="T6" fmla="*/ 209 w 209"/>
                <a:gd name="T7" fmla="*/ 1 h 37"/>
                <a:gd name="T8" fmla="*/ 0 w 209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37">
                  <a:moveTo>
                    <a:pt x="0" y="0"/>
                  </a:moveTo>
                  <a:lnTo>
                    <a:pt x="0" y="35"/>
                  </a:lnTo>
                  <a:lnTo>
                    <a:pt x="209" y="37"/>
                  </a:lnTo>
                  <a:lnTo>
                    <a:pt x="209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7" name="Line 158"/>
            <p:cNvSpPr>
              <a:spLocks noChangeShapeType="1"/>
            </p:cNvSpPr>
            <p:nvPr/>
          </p:nvSpPr>
          <p:spPr bwMode="auto">
            <a:xfrm>
              <a:off x="5459413" y="2662238"/>
              <a:ext cx="115888" cy="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8" name="Freeform 159"/>
            <p:cNvSpPr>
              <a:spLocks/>
            </p:cNvSpPr>
            <p:nvPr/>
          </p:nvSpPr>
          <p:spPr bwMode="auto">
            <a:xfrm>
              <a:off x="5526088" y="2619375"/>
              <a:ext cx="100013" cy="85725"/>
            </a:xfrm>
            <a:custGeom>
              <a:avLst/>
              <a:gdLst>
                <a:gd name="T0" fmla="*/ 126 w 126"/>
                <a:gd name="T1" fmla="*/ 55 h 108"/>
                <a:gd name="T2" fmla="*/ 0 w 126"/>
                <a:gd name="T3" fmla="*/ 0 h 108"/>
                <a:gd name="T4" fmla="*/ 11 w 126"/>
                <a:gd name="T5" fmla="*/ 27 h 108"/>
                <a:gd name="T6" fmla="*/ 14 w 126"/>
                <a:gd name="T7" fmla="*/ 54 h 108"/>
                <a:gd name="T8" fmla="*/ 11 w 126"/>
                <a:gd name="T9" fmla="*/ 81 h 108"/>
                <a:gd name="T10" fmla="*/ 0 w 126"/>
                <a:gd name="T11" fmla="*/ 108 h 108"/>
                <a:gd name="T12" fmla="*/ 126 w 126"/>
                <a:gd name="T13" fmla="*/ 5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08">
                  <a:moveTo>
                    <a:pt x="126" y="55"/>
                  </a:moveTo>
                  <a:lnTo>
                    <a:pt x="0" y="0"/>
                  </a:lnTo>
                  <a:lnTo>
                    <a:pt x="11" y="27"/>
                  </a:lnTo>
                  <a:lnTo>
                    <a:pt x="14" y="54"/>
                  </a:lnTo>
                  <a:lnTo>
                    <a:pt x="11" y="81"/>
                  </a:lnTo>
                  <a:lnTo>
                    <a:pt x="0" y="108"/>
                  </a:lnTo>
                  <a:lnTo>
                    <a:pt x="126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7491227" y="63246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IL4685</a:t>
            </a:r>
            <a:endParaRPr lang="en-US"/>
          </a:p>
        </p:txBody>
      </p:sp>
      <p:grpSp>
        <p:nvGrpSpPr>
          <p:cNvPr id="178" name="Group 177"/>
          <p:cNvGrpSpPr/>
          <p:nvPr/>
        </p:nvGrpSpPr>
        <p:grpSpPr>
          <a:xfrm>
            <a:off x="4648200" y="1295400"/>
            <a:ext cx="1917152" cy="1063626"/>
            <a:chOff x="1598613" y="3516313"/>
            <a:chExt cx="1622425" cy="900113"/>
          </a:xfrm>
        </p:grpSpPr>
        <p:sp>
          <p:nvSpPr>
            <p:cNvPr id="2183" name="Rectangle 165"/>
            <p:cNvSpPr>
              <a:spLocks noChangeArrowheads="1"/>
            </p:cNvSpPr>
            <p:nvPr/>
          </p:nvSpPr>
          <p:spPr bwMode="auto">
            <a:xfrm>
              <a:off x="1598613" y="3516313"/>
              <a:ext cx="1622425" cy="90011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4" name="Rectangle 166"/>
            <p:cNvSpPr>
              <a:spLocks noChangeArrowheads="1"/>
            </p:cNvSpPr>
            <p:nvPr/>
          </p:nvSpPr>
          <p:spPr bwMode="auto">
            <a:xfrm>
              <a:off x="1598613" y="3516313"/>
              <a:ext cx="1622425" cy="90011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5" name="Rectangle 167"/>
            <p:cNvSpPr>
              <a:spLocks noChangeArrowheads="1"/>
            </p:cNvSpPr>
            <p:nvPr/>
          </p:nvSpPr>
          <p:spPr bwMode="auto">
            <a:xfrm>
              <a:off x="1800225" y="3763963"/>
              <a:ext cx="298450" cy="40481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6" name="Rectangle 168"/>
            <p:cNvSpPr>
              <a:spLocks noChangeArrowheads="1"/>
            </p:cNvSpPr>
            <p:nvPr/>
          </p:nvSpPr>
          <p:spPr bwMode="auto">
            <a:xfrm>
              <a:off x="1800225" y="3763963"/>
              <a:ext cx="298450" cy="404813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7" name="Rectangle 169"/>
            <p:cNvSpPr>
              <a:spLocks noChangeArrowheads="1"/>
            </p:cNvSpPr>
            <p:nvPr/>
          </p:nvSpPr>
          <p:spPr bwMode="auto">
            <a:xfrm>
              <a:off x="2297113" y="3516313"/>
              <a:ext cx="230188" cy="900113"/>
            </a:xfrm>
            <a:prstGeom prst="rect">
              <a:avLst/>
            </a:prstGeom>
            <a:solidFill>
              <a:srgbClr val="CCDAEF"/>
            </a:solidFill>
            <a:ln w="0">
              <a:solidFill>
                <a:srgbClr val="CCDAE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8" name="Rectangle 170"/>
            <p:cNvSpPr>
              <a:spLocks noChangeArrowheads="1"/>
            </p:cNvSpPr>
            <p:nvPr/>
          </p:nvSpPr>
          <p:spPr bwMode="auto">
            <a:xfrm>
              <a:off x="2297113" y="3516313"/>
              <a:ext cx="230188" cy="900113"/>
            </a:xfrm>
            <a:prstGeom prst="rect">
              <a:avLst/>
            </a:prstGeom>
            <a:solidFill>
              <a:srgbClr val="CCDAEF"/>
            </a:solidFill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9" name="Freeform 171"/>
            <p:cNvSpPr>
              <a:spLocks/>
            </p:cNvSpPr>
            <p:nvPr/>
          </p:nvSpPr>
          <p:spPr bwMode="auto">
            <a:xfrm>
              <a:off x="2101850" y="3830638"/>
              <a:ext cx="134938" cy="271463"/>
            </a:xfrm>
            <a:custGeom>
              <a:avLst/>
              <a:gdLst>
                <a:gd name="T0" fmla="*/ 3 w 254"/>
                <a:gd name="T1" fmla="*/ 0 h 514"/>
                <a:gd name="T2" fmla="*/ 158 w 254"/>
                <a:gd name="T3" fmla="*/ 0 h 514"/>
                <a:gd name="T4" fmla="*/ 186 w 254"/>
                <a:gd name="T5" fmla="*/ 3 h 514"/>
                <a:gd name="T6" fmla="*/ 211 w 254"/>
                <a:gd name="T7" fmla="*/ 9 h 514"/>
                <a:gd name="T8" fmla="*/ 230 w 254"/>
                <a:gd name="T9" fmla="*/ 19 h 514"/>
                <a:gd name="T10" fmla="*/ 244 w 254"/>
                <a:gd name="T11" fmla="*/ 32 h 514"/>
                <a:gd name="T12" fmla="*/ 252 w 254"/>
                <a:gd name="T13" fmla="*/ 46 h 514"/>
                <a:gd name="T14" fmla="*/ 254 w 254"/>
                <a:gd name="T15" fmla="*/ 62 h 514"/>
                <a:gd name="T16" fmla="*/ 252 w 254"/>
                <a:gd name="T17" fmla="*/ 76 h 514"/>
                <a:gd name="T18" fmla="*/ 244 w 254"/>
                <a:gd name="T19" fmla="*/ 91 h 514"/>
                <a:gd name="T20" fmla="*/ 230 w 254"/>
                <a:gd name="T21" fmla="*/ 103 h 514"/>
                <a:gd name="T22" fmla="*/ 212 w 254"/>
                <a:gd name="T23" fmla="*/ 112 h 514"/>
                <a:gd name="T24" fmla="*/ 188 w 254"/>
                <a:gd name="T25" fmla="*/ 119 h 514"/>
                <a:gd name="T26" fmla="*/ 158 w 254"/>
                <a:gd name="T27" fmla="*/ 122 h 514"/>
                <a:gd name="T28" fmla="*/ 185 w 254"/>
                <a:gd name="T29" fmla="*/ 125 h 514"/>
                <a:gd name="T30" fmla="*/ 208 w 254"/>
                <a:gd name="T31" fmla="*/ 131 h 514"/>
                <a:gd name="T32" fmla="*/ 227 w 254"/>
                <a:gd name="T33" fmla="*/ 141 h 514"/>
                <a:gd name="T34" fmla="*/ 241 w 254"/>
                <a:gd name="T35" fmla="*/ 153 h 514"/>
                <a:gd name="T36" fmla="*/ 250 w 254"/>
                <a:gd name="T37" fmla="*/ 166 h 514"/>
                <a:gd name="T38" fmla="*/ 254 w 254"/>
                <a:gd name="T39" fmla="*/ 181 h 514"/>
                <a:gd name="T40" fmla="*/ 254 w 254"/>
                <a:gd name="T41" fmla="*/ 197 h 514"/>
                <a:gd name="T42" fmla="*/ 250 w 254"/>
                <a:gd name="T43" fmla="*/ 212 h 514"/>
                <a:gd name="T44" fmla="*/ 241 w 254"/>
                <a:gd name="T45" fmla="*/ 225 h 514"/>
                <a:gd name="T46" fmla="*/ 227 w 254"/>
                <a:gd name="T47" fmla="*/ 237 h 514"/>
                <a:gd name="T48" fmla="*/ 208 w 254"/>
                <a:gd name="T49" fmla="*/ 246 h 514"/>
                <a:gd name="T50" fmla="*/ 185 w 254"/>
                <a:gd name="T51" fmla="*/ 253 h 514"/>
                <a:gd name="T52" fmla="*/ 158 w 254"/>
                <a:gd name="T53" fmla="*/ 256 h 514"/>
                <a:gd name="T54" fmla="*/ 185 w 254"/>
                <a:gd name="T55" fmla="*/ 257 h 514"/>
                <a:gd name="T56" fmla="*/ 208 w 254"/>
                <a:gd name="T57" fmla="*/ 264 h 514"/>
                <a:gd name="T58" fmla="*/ 227 w 254"/>
                <a:gd name="T59" fmla="*/ 273 h 514"/>
                <a:gd name="T60" fmla="*/ 241 w 254"/>
                <a:gd name="T61" fmla="*/ 285 h 514"/>
                <a:gd name="T62" fmla="*/ 250 w 254"/>
                <a:gd name="T63" fmla="*/ 298 h 514"/>
                <a:gd name="T64" fmla="*/ 254 w 254"/>
                <a:gd name="T65" fmla="*/ 313 h 514"/>
                <a:gd name="T66" fmla="*/ 254 w 254"/>
                <a:gd name="T67" fmla="*/ 328 h 514"/>
                <a:gd name="T68" fmla="*/ 250 w 254"/>
                <a:gd name="T69" fmla="*/ 343 h 514"/>
                <a:gd name="T70" fmla="*/ 241 w 254"/>
                <a:gd name="T71" fmla="*/ 356 h 514"/>
                <a:gd name="T72" fmla="*/ 227 w 254"/>
                <a:gd name="T73" fmla="*/ 368 h 514"/>
                <a:gd name="T74" fmla="*/ 208 w 254"/>
                <a:gd name="T75" fmla="*/ 377 h 514"/>
                <a:gd name="T76" fmla="*/ 185 w 254"/>
                <a:gd name="T77" fmla="*/ 383 h 514"/>
                <a:gd name="T78" fmla="*/ 158 w 254"/>
                <a:gd name="T79" fmla="*/ 385 h 514"/>
                <a:gd name="T80" fmla="*/ 188 w 254"/>
                <a:gd name="T81" fmla="*/ 388 h 514"/>
                <a:gd name="T82" fmla="*/ 212 w 254"/>
                <a:gd name="T83" fmla="*/ 395 h 514"/>
                <a:gd name="T84" fmla="*/ 231 w 254"/>
                <a:gd name="T85" fmla="*/ 406 h 514"/>
                <a:gd name="T86" fmla="*/ 245 w 254"/>
                <a:gd name="T87" fmla="*/ 419 h 514"/>
                <a:gd name="T88" fmla="*/ 252 w 254"/>
                <a:gd name="T89" fmla="*/ 434 h 514"/>
                <a:gd name="T90" fmla="*/ 254 w 254"/>
                <a:gd name="T91" fmla="*/ 450 h 514"/>
                <a:gd name="T92" fmla="*/ 252 w 254"/>
                <a:gd name="T93" fmla="*/ 466 h 514"/>
                <a:gd name="T94" fmla="*/ 245 w 254"/>
                <a:gd name="T95" fmla="*/ 480 h 514"/>
                <a:gd name="T96" fmla="*/ 231 w 254"/>
                <a:gd name="T97" fmla="*/ 494 h 514"/>
                <a:gd name="T98" fmla="*/ 212 w 254"/>
                <a:gd name="T99" fmla="*/ 503 h 514"/>
                <a:gd name="T100" fmla="*/ 188 w 254"/>
                <a:gd name="T101" fmla="*/ 511 h 514"/>
                <a:gd name="T102" fmla="*/ 158 w 254"/>
                <a:gd name="T103" fmla="*/ 513 h 514"/>
                <a:gd name="T104" fmla="*/ 113 w 254"/>
                <a:gd name="T105" fmla="*/ 513 h 514"/>
                <a:gd name="T106" fmla="*/ 78 w 254"/>
                <a:gd name="T107" fmla="*/ 514 h 514"/>
                <a:gd name="T108" fmla="*/ 51 w 254"/>
                <a:gd name="T109" fmla="*/ 514 h 514"/>
                <a:gd name="T110" fmla="*/ 30 w 254"/>
                <a:gd name="T111" fmla="*/ 514 h 514"/>
                <a:gd name="T112" fmla="*/ 15 w 254"/>
                <a:gd name="T113" fmla="*/ 514 h 514"/>
                <a:gd name="T114" fmla="*/ 7 w 254"/>
                <a:gd name="T115" fmla="*/ 514 h 514"/>
                <a:gd name="T116" fmla="*/ 2 w 254"/>
                <a:gd name="T117" fmla="*/ 514 h 514"/>
                <a:gd name="T118" fmla="*/ 0 w 254"/>
                <a:gd name="T119" fmla="*/ 51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4" h="514">
                  <a:moveTo>
                    <a:pt x="3" y="0"/>
                  </a:moveTo>
                  <a:lnTo>
                    <a:pt x="158" y="0"/>
                  </a:lnTo>
                  <a:lnTo>
                    <a:pt x="186" y="3"/>
                  </a:lnTo>
                  <a:lnTo>
                    <a:pt x="211" y="9"/>
                  </a:lnTo>
                  <a:lnTo>
                    <a:pt x="230" y="19"/>
                  </a:lnTo>
                  <a:lnTo>
                    <a:pt x="244" y="32"/>
                  </a:lnTo>
                  <a:lnTo>
                    <a:pt x="252" y="46"/>
                  </a:lnTo>
                  <a:lnTo>
                    <a:pt x="254" y="62"/>
                  </a:lnTo>
                  <a:lnTo>
                    <a:pt x="252" y="76"/>
                  </a:lnTo>
                  <a:lnTo>
                    <a:pt x="244" y="91"/>
                  </a:lnTo>
                  <a:lnTo>
                    <a:pt x="230" y="103"/>
                  </a:lnTo>
                  <a:lnTo>
                    <a:pt x="212" y="112"/>
                  </a:lnTo>
                  <a:lnTo>
                    <a:pt x="188" y="119"/>
                  </a:lnTo>
                  <a:lnTo>
                    <a:pt x="158" y="122"/>
                  </a:lnTo>
                  <a:lnTo>
                    <a:pt x="185" y="125"/>
                  </a:lnTo>
                  <a:lnTo>
                    <a:pt x="208" y="131"/>
                  </a:lnTo>
                  <a:lnTo>
                    <a:pt x="227" y="141"/>
                  </a:lnTo>
                  <a:lnTo>
                    <a:pt x="241" y="153"/>
                  </a:lnTo>
                  <a:lnTo>
                    <a:pt x="250" y="166"/>
                  </a:lnTo>
                  <a:lnTo>
                    <a:pt x="254" y="181"/>
                  </a:lnTo>
                  <a:lnTo>
                    <a:pt x="254" y="197"/>
                  </a:lnTo>
                  <a:lnTo>
                    <a:pt x="250" y="212"/>
                  </a:lnTo>
                  <a:lnTo>
                    <a:pt x="241" y="225"/>
                  </a:lnTo>
                  <a:lnTo>
                    <a:pt x="227" y="237"/>
                  </a:lnTo>
                  <a:lnTo>
                    <a:pt x="208" y="246"/>
                  </a:lnTo>
                  <a:lnTo>
                    <a:pt x="185" y="253"/>
                  </a:lnTo>
                  <a:lnTo>
                    <a:pt x="158" y="256"/>
                  </a:lnTo>
                  <a:lnTo>
                    <a:pt x="185" y="257"/>
                  </a:lnTo>
                  <a:lnTo>
                    <a:pt x="208" y="264"/>
                  </a:lnTo>
                  <a:lnTo>
                    <a:pt x="227" y="273"/>
                  </a:lnTo>
                  <a:lnTo>
                    <a:pt x="241" y="285"/>
                  </a:lnTo>
                  <a:lnTo>
                    <a:pt x="250" y="298"/>
                  </a:lnTo>
                  <a:lnTo>
                    <a:pt x="254" y="313"/>
                  </a:lnTo>
                  <a:lnTo>
                    <a:pt x="254" y="328"/>
                  </a:lnTo>
                  <a:lnTo>
                    <a:pt x="250" y="343"/>
                  </a:lnTo>
                  <a:lnTo>
                    <a:pt x="241" y="356"/>
                  </a:lnTo>
                  <a:lnTo>
                    <a:pt x="227" y="368"/>
                  </a:lnTo>
                  <a:lnTo>
                    <a:pt x="208" y="377"/>
                  </a:lnTo>
                  <a:lnTo>
                    <a:pt x="185" y="383"/>
                  </a:lnTo>
                  <a:lnTo>
                    <a:pt x="158" y="385"/>
                  </a:lnTo>
                  <a:lnTo>
                    <a:pt x="188" y="388"/>
                  </a:lnTo>
                  <a:lnTo>
                    <a:pt x="212" y="395"/>
                  </a:lnTo>
                  <a:lnTo>
                    <a:pt x="231" y="406"/>
                  </a:lnTo>
                  <a:lnTo>
                    <a:pt x="245" y="419"/>
                  </a:lnTo>
                  <a:lnTo>
                    <a:pt x="252" y="434"/>
                  </a:lnTo>
                  <a:lnTo>
                    <a:pt x="254" y="450"/>
                  </a:lnTo>
                  <a:lnTo>
                    <a:pt x="252" y="466"/>
                  </a:lnTo>
                  <a:lnTo>
                    <a:pt x="245" y="480"/>
                  </a:lnTo>
                  <a:lnTo>
                    <a:pt x="231" y="494"/>
                  </a:lnTo>
                  <a:lnTo>
                    <a:pt x="212" y="503"/>
                  </a:lnTo>
                  <a:lnTo>
                    <a:pt x="188" y="511"/>
                  </a:lnTo>
                  <a:lnTo>
                    <a:pt x="158" y="513"/>
                  </a:lnTo>
                  <a:lnTo>
                    <a:pt x="113" y="513"/>
                  </a:lnTo>
                  <a:lnTo>
                    <a:pt x="78" y="514"/>
                  </a:lnTo>
                  <a:lnTo>
                    <a:pt x="51" y="514"/>
                  </a:lnTo>
                  <a:lnTo>
                    <a:pt x="30" y="514"/>
                  </a:lnTo>
                  <a:lnTo>
                    <a:pt x="15" y="514"/>
                  </a:lnTo>
                  <a:lnTo>
                    <a:pt x="7" y="514"/>
                  </a:lnTo>
                  <a:lnTo>
                    <a:pt x="2" y="514"/>
                  </a:lnTo>
                  <a:lnTo>
                    <a:pt x="0" y="514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0" name="Freeform 172"/>
            <p:cNvSpPr>
              <a:spLocks/>
            </p:cNvSpPr>
            <p:nvPr/>
          </p:nvSpPr>
          <p:spPr bwMode="auto">
            <a:xfrm>
              <a:off x="2587625" y="3830638"/>
              <a:ext cx="153988" cy="271463"/>
            </a:xfrm>
            <a:custGeom>
              <a:avLst/>
              <a:gdLst>
                <a:gd name="T0" fmla="*/ 293 w 293"/>
                <a:gd name="T1" fmla="*/ 513 h 515"/>
                <a:gd name="T2" fmla="*/ 288 w 293"/>
                <a:gd name="T3" fmla="*/ 513 h 515"/>
                <a:gd name="T4" fmla="*/ 272 w 293"/>
                <a:gd name="T5" fmla="*/ 513 h 515"/>
                <a:gd name="T6" fmla="*/ 241 w 293"/>
                <a:gd name="T7" fmla="*/ 513 h 515"/>
                <a:gd name="T8" fmla="*/ 184 w 293"/>
                <a:gd name="T9" fmla="*/ 514 h 515"/>
                <a:gd name="T10" fmla="*/ 97 w 293"/>
                <a:gd name="T11" fmla="*/ 515 h 515"/>
                <a:gd name="T12" fmla="*/ 44 w 293"/>
                <a:gd name="T13" fmla="*/ 506 h 515"/>
                <a:gd name="T14" fmla="*/ 13 w 293"/>
                <a:gd name="T15" fmla="*/ 483 h 515"/>
                <a:gd name="T16" fmla="*/ 2 w 293"/>
                <a:gd name="T17" fmla="*/ 454 h 515"/>
                <a:gd name="T18" fmla="*/ 11 w 293"/>
                <a:gd name="T19" fmla="*/ 424 h 515"/>
                <a:gd name="T20" fmla="*/ 44 w 293"/>
                <a:gd name="T21" fmla="*/ 401 h 515"/>
                <a:gd name="T22" fmla="*/ 97 w 293"/>
                <a:gd name="T23" fmla="*/ 392 h 515"/>
                <a:gd name="T24" fmla="*/ 47 w 293"/>
                <a:gd name="T25" fmla="*/ 384 h 515"/>
                <a:gd name="T26" fmla="*/ 14 w 293"/>
                <a:gd name="T27" fmla="*/ 363 h 515"/>
                <a:gd name="T28" fmla="*/ 0 w 293"/>
                <a:gd name="T29" fmla="*/ 333 h 515"/>
                <a:gd name="T30" fmla="*/ 6 w 293"/>
                <a:gd name="T31" fmla="*/ 304 h 515"/>
                <a:gd name="T32" fmla="*/ 29 w 293"/>
                <a:gd name="T33" fmla="*/ 277 h 515"/>
                <a:gd name="T34" fmla="*/ 70 w 293"/>
                <a:gd name="T35" fmla="*/ 261 h 515"/>
                <a:gd name="T36" fmla="*/ 70 w 293"/>
                <a:gd name="T37" fmla="*/ 257 h 515"/>
                <a:gd name="T38" fmla="*/ 29 w 293"/>
                <a:gd name="T39" fmla="*/ 242 h 515"/>
                <a:gd name="T40" fmla="*/ 6 w 293"/>
                <a:gd name="T41" fmla="*/ 217 h 515"/>
                <a:gd name="T42" fmla="*/ 0 w 293"/>
                <a:gd name="T43" fmla="*/ 186 h 515"/>
                <a:gd name="T44" fmla="*/ 14 w 293"/>
                <a:gd name="T45" fmla="*/ 158 h 515"/>
                <a:gd name="T46" fmla="*/ 47 w 293"/>
                <a:gd name="T47" fmla="*/ 138 h 515"/>
                <a:gd name="T48" fmla="*/ 97 w 293"/>
                <a:gd name="T49" fmla="*/ 129 h 515"/>
                <a:gd name="T50" fmla="*/ 44 w 293"/>
                <a:gd name="T51" fmla="*/ 119 h 515"/>
                <a:gd name="T52" fmla="*/ 11 w 293"/>
                <a:gd name="T53" fmla="*/ 96 h 515"/>
                <a:gd name="T54" fmla="*/ 0 w 293"/>
                <a:gd name="T55" fmla="*/ 66 h 515"/>
                <a:gd name="T56" fmla="*/ 11 w 293"/>
                <a:gd name="T57" fmla="*/ 35 h 515"/>
                <a:gd name="T58" fmla="*/ 44 w 293"/>
                <a:gd name="T59" fmla="*/ 11 h 515"/>
                <a:gd name="T60" fmla="*/ 97 w 293"/>
                <a:gd name="T61" fmla="*/ 1 h 515"/>
                <a:gd name="T62" fmla="*/ 193 w 293"/>
                <a:gd name="T63" fmla="*/ 1 h 515"/>
                <a:gd name="T64" fmla="*/ 256 w 293"/>
                <a:gd name="T65" fmla="*/ 0 h 515"/>
                <a:gd name="T66" fmla="*/ 287 w 293"/>
                <a:gd name="T67" fmla="*/ 0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3" h="515">
                  <a:moveTo>
                    <a:pt x="293" y="513"/>
                  </a:moveTo>
                  <a:lnTo>
                    <a:pt x="293" y="513"/>
                  </a:lnTo>
                  <a:lnTo>
                    <a:pt x="291" y="513"/>
                  </a:lnTo>
                  <a:lnTo>
                    <a:pt x="288" y="513"/>
                  </a:lnTo>
                  <a:lnTo>
                    <a:pt x="282" y="513"/>
                  </a:lnTo>
                  <a:lnTo>
                    <a:pt x="272" y="513"/>
                  </a:lnTo>
                  <a:lnTo>
                    <a:pt x="259" y="513"/>
                  </a:lnTo>
                  <a:lnTo>
                    <a:pt x="241" y="513"/>
                  </a:lnTo>
                  <a:lnTo>
                    <a:pt x="215" y="514"/>
                  </a:lnTo>
                  <a:lnTo>
                    <a:pt x="184" y="514"/>
                  </a:lnTo>
                  <a:lnTo>
                    <a:pt x="144" y="514"/>
                  </a:lnTo>
                  <a:lnTo>
                    <a:pt x="97" y="515"/>
                  </a:lnTo>
                  <a:lnTo>
                    <a:pt x="68" y="513"/>
                  </a:lnTo>
                  <a:lnTo>
                    <a:pt x="44" y="506"/>
                  </a:lnTo>
                  <a:lnTo>
                    <a:pt x="26" y="495"/>
                  </a:lnTo>
                  <a:lnTo>
                    <a:pt x="13" y="483"/>
                  </a:lnTo>
                  <a:lnTo>
                    <a:pt x="4" y="468"/>
                  </a:lnTo>
                  <a:lnTo>
                    <a:pt x="2" y="454"/>
                  </a:lnTo>
                  <a:lnTo>
                    <a:pt x="3" y="439"/>
                  </a:lnTo>
                  <a:lnTo>
                    <a:pt x="11" y="424"/>
                  </a:lnTo>
                  <a:lnTo>
                    <a:pt x="25" y="411"/>
                  </a:lnTo>
                  <a:lnTo>
                    <a:pt x="44" y="401"/>
                  </a:lnTo>
                  <a:lnTo>
                    <a:pt x="68" y="395"/>
                  </a:lnTo>
                  <a:lnTo>
                    <a:pt x="97" y="392"/>
                  </a:lnTo>
                  <a:lnTo>
                    <a:pt x="70" y="391"/>
                  </a:lnTo>
                  <a:lnTo>
                    <a:pt x="47" y="384"/>
                  </a:lnTo>
                  <a:lnTo>
                    <a:pt x="29" y="375"/>
                  </a:lnTo>
                  <a:lnTo>
                    <a:pt x="14" y="363"/>
                  </a:lnTo>
                  <a:lnTo>
                    <a:pt x="6" y="348"/>
                  </a:lnTo>
                  <a:lnTo>
                    <a:pt x="0" y="333"/>
                  </a:lnTo>
                  <a:lnTo>
                    <a:pt x="0" y="319"/>
                  </a:lnTo>
                  <a:lnTo>
                    <a:pt x="6" y="304"/>
                  </a:lnTo>
                  <a:lnTo>
                    <a:pt x="14" y="289"/>
                  </a:lnTo>
                  <a:lnTo>
                    <a:pt x="29" y="277"/>
                  </a:lnTo>
                  <a:lnTo>
                    <a:pt x="47" y="268"/>
                  </a:lnTo>
                  <a:lnTo>
                    <a:pt x="70" y="261"/>
                  </a:lnTo>
                  <a:lnTo>
                    <a:pt x="97" y="260"/>
                  </a:lnTo>
                  <a:lnTo>
                    <a:pt x="70" y="257"/>
                  </a:lnTo>
                  <a:lnTo>
                    <a:pt x="47" y="252"/>
                  </a:lnTo>
                  <a:lnTo>
                    <a:pt x="29" y="242"/>
                  </a:lnTo>
                  <a:lnTo>
                    <a:pt x="14" y="230"/>
                  </a:lnTo>
                  <a:lnTo>
                    <a:pt x="6" y="217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6" y="173"/>
                  </a:lnTo>
                  <a:lnTo>
                    <a:pt x="14" y="158"/>
                  </a:lnTo>
                  <a:lnTo>
                    <a:pt x="29" y="147"/>
                  </a:lnTo>
                  <a:lnTo>
                    <a:pt x="47" y="138"/>
                  </a:lnTo>
                  <a:lnTo>
                    <a:pt x="70" y="131"/>
                  </a:lnTo>
                  <a:lnTo>
                    <a:pt x="97" y="129"/>
                  </a:lnTo>
                  <a:lnTo>
                    <a:pt x="68" y="126"/>
                  </a:lnTo>
                  <a:lnTo>
                    <a:pt x="44" y="119"/>
                  </a:lnTo>
                  <a:lnTo>
                    <a:pt x="25" y="108"/>
                  </a:lnTo>
                  <a:lnTo>
                    <a:pt x="11" y="96"/>
                  </a:lnTo>
                  <a:lnTo>
                    <a:pt x="3" y="80"/>
                  </a:lnTo>
                  <a:lnTo>
                    <a:pt x="0" y="66"/>
                  </a:lnTo>
                  <a:lnTo>
                    <a:pt x="3" y="50"/>
                  </a:lnTo>
                  <a:lnTo>
                    <a:pt x="11" y="35"/>
                  </a:lnTo>
                  <a:lnTo>
                    <a:pt x="25" y="22"/>
                  </a:lnTo>
                  <a:lnTo>
                    <a:pt x="44" y="11"/>
                  </a:lnTo>
                  <a:lnTo>
                    <a:pt x="68" y="4"/>
                  </a:lnTo>
                  <a:lnTo>
                    <a:pt x="97" y="1"/>
                  </a:lnTo>
                  <a:lnTo>
                    <a:pt x="150" y="1"/>
                  </a:lnTo>
                  <a:lnTo>
                    <a:pt x="193" y="1"/>
                  </a:lnTo>
                  <a:lnTo>
                    <a:pt x="229" y="0"/>
                  </a:lnTo>
                  <a:lnTo>
                    <a:pt x="256" y="0"/>
                  </a:lnTo>
                  <a:lnTo>
                    <a:pt x="275" y="0"/>
                  </a:lnTo>
                  <a:lnTo>
                    <a:pt x="287" y="0"/>
                  </a:lnTo>
                  <a:lnTo>
                    <a:pt x="291" y="0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1" name="Line 173"/>
            <p:cNvSpPr>
              <a:spLocks noChangeShapeType="1"/>
            </p:cNvSpPr>
            <p:nvPr/>
          </p:nvSpPr>
          <p:spPr bwMode="auto">
            <a:xfrm>
              <a:off x="1598613" y="3965575"/>
              <a:ext cx="201613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0" name="Line 182"/>
            <p:cNvSpPr>
              <a:spLocks noChangeShapeType="1"/>
            </p:cNvSpPr>
            <p:nvPr/>
          </p:nvSpPr>
          <p:spPr bwMode="auto">
            <a:xfrm>
              <a:off x="3030538" y="3965575"/>
              <a:ext cx="190500" cy="0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1" name="Rectangle 183"/>
            <p:cNvSpPr>
              <a:spLocks noChangeArrowheads="1"/>
            </p:cNvSpPr>
            <p:nvPr/>
          </p:nvSpPr>
          <p:spPr bwMode="auto">
            <a:xfrm>
              <a:off x="1852613" y="3954463"/>
              <a:ext cx="149225" cy="23813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2" name="Line 184"/>
            <p:cNvSpPr>
              <a:spLocks noChangeShapeType="1"/>
            </p:cNvSpPr>
            <p:nvPr/>
          </p:nvSpPr>
          <p:spPr bwMode="auto">
            <a:xfrm>
              <a:off x="1898650" y="3965575"/>
              <a:ext cx="103188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3" name="Freeform 185"/>
            <p:cNvSpPr>
              <a:spLocks/>
            </p:cNvSpPr>
            <p:nvPr/>
          </p:nvSpPr>
          <p:spPr bwMode="auto">
            <a:xfrm>
              <a:off x="1957388" y="3929063"/>
              <a:ext cx="90488" cy="74613"/>
            </a:xfrm>
            <a:custGeom>
              <a:avLst/>
              <a:gdLst>
                <a:gd name="T0" fmla="*/ 170 w 170"/>
                <a:gd name="T1" fmla="*/ 71 h 142"/>
                <a:gd name="T2" fmla="*/ 2 w 170"/>
                <a:gd name="T3" fmla="*/ 0 h 142"/>
                <a:gd name="T4" fmla="*/ 14 w 170"/>
                <a:gd name="T5" fmla="*/ 35 h 142"/>
                <a:gd name="T6" fmla="*/ 19 w 170"/>
                <a:gd name="T7" fmla="*/ 71 h 142"/>
                <a:gd name="T8" fmla="*/ 14 w 170"/>
                <a:gd name="T9" fmla="*/ 107 h 142"/>
                <a:gd name="T10" fmla="*/ 0 w 170"/>
                <a:gd name="T11" fmla="*/ 142 h 142"/>
                <a:gd name="T12" fmla="*/ 170 w 170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42">
                  <a:moveTo>
                    <a:pt x="170" y="71"/>
                  </a:moveTo>
                  <a:lnTo>
                    <a:pt x="2" y="0"/>
                  </a:lnTo>
                  <a:lnTo>
                    <a:pt x="14" y="35"/>
                  </a:lnTo>
                  <a:lnTo>
                    <a:pt x="19" y="71"/>
                  </a:lnTo>
                  <a:lnTo>
                    <a:pt x="14" y="107"/>
                  </a:lnTo>
                  <a:lnTo>
                    <a:pt x="0" y="142"/>
                  </a:lnTo>
                  <a:lnTo>
                    <a:pt x="170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4" name="Rectangle 186"/>
            <p:cNvSpPr>
              <a:spLocks noChangeArrowheads="1"/>
            </p:cNvSpPr>
            <p:nvPr/>
          </p:nvSpPr>
          <p:spPr bwMode="auto">
            <a:xfrm>
              <a:off x="2732088" y="3763963"/>
              <a:ext cx="298450" cy="40322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5" name="Rectangle 187"/>
            <p:cNvSpPr>
              <a:spLocks noChangeArrowheads="1"/>
            </p:cNvSpPr>
            <p:nvPr/>
          </p:nvSpPr>
          <p:spPr bwMode="auto">
            <a:xfrm>
              <a:off x="2732088" y="3763963"/>
              <a:ext cx="298450" cy="403225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6" name="Freeform 188"/>
            <p:cNvSpPr>
              <a:spLocks/>
            </p:cNvSpPr>
            <p:nvPr/>
          </p:nvSpPr>
          <p:spPr bwMode="auto">
            <a:xfrm>
              <a:off x="2782888" y="3952875"/>
              <a:ext cx="150813" cy="25400"/>
            </a:xfrm>
            <a:custGeom>
              <a:avLst/>
              <a:gdLst>
                <a:gd name="T0" fmla="*/ 0 w 283"/>
                <a:gd name="T1" fmla="*/ 0 h 48"/>
                <a:gd name="T2" fmla="*/ 0 w 283"/>
                <a:gd name="T3" fmla="*/ 47 h 48"/>
                <a:gd name="T4" fmla="*/ 283 w 283"/>
                <a:gd name="T5" fmla="*/ 48 h 48"/>
                <a:gd name="T6" fmla="*/ 283 w 283"/>
                <a:gd name="T7" fmla="*/ 1 h 48"/>
                <a:gd name="T8" fmla="*/ 0 w 283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48">
                  <a:moveTo>
                    <a:pt x="0" y="0"/>
                  </a:moveTo>
                  <a:lnTo>
                    <a:pt x="0" y="47"/>
                  </a:lnTo>
                  <a:lnTo>
                    <a:pt x="283" y="48"/>
                  </a:lnTo>
                  <a:lnTo>
                    <a:pt x="28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7" name="Line 189"/>
            <p:cNvSpPr>
              <a:spLocks noChangeShapeType="1"/>
            </p:cNvSpPr>
            <p:nvPr/>
          </p:nvSpPr>
          <p:spPr bwMode="auto">
            <a:xfrm>
              <a:off x="2828925" y="3965575"/>
              <a:ext cx="104775" cy="0"/>
            </a:xfrm>
            <a:prstGeom prst="line">
              <a:avLst/>
            </a:prstGeom>
            <a:noFill/>
            <a:ln w="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90"/>
            <p:cNvSpPr>
              <a:spLocks/>
            </p:cNvSpPr>
            <p:nvPr/>
          </p:nvSpPr>
          <p:spPr bwMode="auto">
            <a:xfrm>
              <a:off x="2889250" y="3927475"/>
              <a:ext cx="88900" cy="76200"/>
            </a:xfrm>
            <a:custGeom>
              <a:avLst/>
              <a:gdLst>
                <a:gd name="T0" fmla="*/ 168 w 168"/>
                <a:gd name="T1" fmla="*/ 72 h 143"/>
                <a:gd name="T2" fmla="*/ 0 w 168"/>
                <a:gd name="T3" fmla="*/ 0 h 143"/>
                <a:gd name="T4" fmla="*/ 14 w 168"/>
                <a:gd name="T5" fmla="*/ 36 h 143"/>
                <a:gd name="T6" fmla="*/ 18 w 168"/>
                <a:gd name="T7" fmla="*/ 71 h 143"/>
                <a:gd name="T8" fmla="*/ 14 w 168"/>
                <a:gd name="T9" fmla="*/ 107 h 143"/>
                <a:gd name="T10" fmla="*/ 0 w 168"/>
                <a:gd name="T11" fmla="*/ 143 h 143"/>
                <a:gd name="T12" fmla="*/ 168 w 168"/>
                <a:gd name="T13" fmla="*/ 7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43">
                  <a:moveTo>
                    <a:pt x="168" y="72"/>
                  </a:moveTo>
                  <a:lnTo>
                    <a:pt x="0" y="0"/>
                  </a:lnTo>
                  <a:lnTo>
                    <a:pt x="14" y="36"/>
                  </a:lnTo>
                  <a:lnTo>
                    <a:pt x="18" y="71"/>
                  </a:lnTo>
                  <a:lnTo>
                    <a:pt x="14" y="107"/>
                  </a:lnTo>
                  <a:lnTo>
                    <a:pt x="0" y="143"/>
                  </a:lnTo>
                  <a:lnTo>
                    <a:pt x="168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91"/>
            <p:cNvSpPr>
              <a:spLocks noChangeArrowheads="1"/>
            </p:cNvSpPr>
            <p:nvPr/>
          </p:nvSpPr>
          <p:spPr bwMode="auto">
            <a:xfrm>
              <a:off x="2368550" y="4343400"/>
              <a:ext cx="82550" cy="9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2"/>
            <p:cNvSpPr>
              <a:spLocks/>
            </p:cNvSpPr>
            <p:nvPr/>
          </p:nvSpPr>
          <p:spPr bwMode="auto">
            <a:xfrm>
              <a:off x="2389188" y="4281488"/>
              <a:ext cx="63500" cy="47625"/>
            </a:xfrm>
            <a:custGeom>
              <a:avLst/>
              <a:gdLst>
                <a:gd name="T0" fmla="*/ 115 w 118"/>
                <a:gd name="T1" fmla="*/ 63 h 91"/>
                <a:gd name="T2" fmla="*/ 117 w 118"/>
                <a:gd name="T3" fmla="*/ 32 h 91"/>
                <a:gd name="T4" fmla="*/ 110 w 118"/>
                <a:gd name="T5" fmla="*/ 15 h 91"/>
                <a:gd name="T6" fmla="*/ 100 w 118"/>
                <a:gd name="T7" fmla="*/ 6 h 91"/>
                <a:gd name="T8" fmla="*/ 88 w 118"/>
                <a:gd name="T9" fmla="*/ 0 h 91"/>
                <a:gd name="T10" fmla="*/ 76 w 118"/>
                <a:gd name="T11" fmla="*/ 0 h 91"/>
                <a:gd name="T12" fmla="*/ 66 w 118"/>
                <a:gd name="T13" fmla="*/ 4 h 91"/>
                <a:gd name="T14" fmla="*/ 58 w 118"/>
                <a:gd name="T15" fmla="*/ 11 h 91"/>
                <a:gd name="T16" fmla="*/ 51 w 118"/>
                <a:gd name="T17" fmla="*/ 27 h 91"/>
                <a:gd name="T18" fmla="*/ 45 w 118"/>
                <a:gd name="T19" fmla="*/ 50 h 91"/>
                <a:gd name="T20" fmla="*/ 43 w 118"/>
                <a:gd name="T21" fmla="*/ 58 h 91"/>
                <a:gd name="T22" fmla="*/ 39 w 118"/>
                <a:gd name="T23" fmla="*/ 65 h 91"/>
                <a:gd name="T24" fmla="*/ 34 w 118"/>
                <a:gd name="T25" fmla="*/ 69 h 91"/>
                <a:gd name="T26" fmla="*/ 27 w 118"/>
                <a:gd name="T27" fmla="*/ 69 h 91"/>
                <a:gd name="T28" fmla="*/ 20 w 118"/>
                <a:gd name="T29" fmla="*/ 65 h 91"/>
                <a:gd name="T30" fmla="*/ 16 w 118"/>
                <a:gd name="T31" fmla="*/ 54 h 91"/>
                <a:gd name="T32" fmla="*/ 16 w 118"/>
                <a:gd name="T33" fmla="*/ 39 h 91"/>
                <a:gd name="T34" fmla="*/ 20 w 118"/>
                <a:gd name="T35" fmla="*/ 30 h 91"/>
                <a:gd name="T36" fmla="*/ 28 w 118"/>
                <a:gd name="T37" fmla="*/ 23 h 91"/>
                <a:gd name="T38" fmla="*/ 32 w 118"/>
                <a:gd name="T39" fmla="*/ 4 h 91"/>
                <a:gd name="T40" fmla="*/ 19 w 118"/>
                <a:gd name="T41" fmla="*/ 7 h 91"/>
                <a:gd name="T42" fmla="*/ 11 w 118"/>
                <a:gd name="T43" fmla="*/ 14 h 91"/>
                <a:gd name="T44" fmla="*/ 4 w 118"/>
                <a:gd name="T45" fmla="*/ 24 h 91"/>
                <a:gd name="T46" fmla="*/ 0 w 118"/>
                <a:gd name="T47" fmla="*/ 47 h 91"/>
                <a:gd name="T48" fmla="*/ 3 w 118"/>
                <a:gd name="T49" fmla="*/ 63 h 91"/>
                <a:gd name="T50" fmla="*/ 8 w 118"/>
                <a:gd name="T51" fmla="*/ 75 h 91"/>
                <a:gd name="T52" fmla="*/ 19 w 118"/>
                <a:gd name="T53" fmla="*/ 85 h 91"/>
                <a:gd name="T54" fmla="*/ 32 w 118"/>
                <a:gd name="T55" fmla="*/ 87 h 91"/>
                <a:gd name="T56" fmla="*/ 43 w 118"/>
                <a:gd name="T57" fmla="*/ 86 h 91"/>
                <a:gd name="T58" fmla="*/ 51 w 118"/>
                <a:gd name="T59" fmla="*/ 81 h 91"/>
                <a:gd name="T60" fmla="*/ 58 w 118"/>
                <a:gd name="T61" fmla="*/ 71 h 91"/>
                <a:gd name="T62" fmla="*/ 68 w 118"/>
                <a:gd name="T63" fmla="*/ 43 h 91"/>
                <a:gd name="T64" fmla="*/ 70 w 118"/>
                <a:gd name="T65" fmla="*/ 31 h 91"/>
                <a:gd name="T66" fmla="*/ 75 w 118"/>
                <a:gd name="T67" fmla="*/ 24 h 91"/>
                <a:gd name="T68" fmla="*/ 80 w 118"/>
                <a:gd name="T69" fmla="*/ 19 h 91"/>
                <a:gd name="T70" fmla="*/ 88 w 118"/>
                <a:gd name="T71" fmla="*/ 19 h 91"/>
                <a:gd name="T72" fmla="*/ 96 w 118"/>
                <a:gd name="T73" fmla="*/ 24 h 91"/>
                <a:gd name="T74" fmla="*/ 102 w 118"/>
                <a:gd name="T75" fmla="*/ 36 h 91"/>
                <a:gd name="T76" fmla="*/ 102 w 118"/>
                <a:gd name="T77" fmla="*/ 50 h 91"/>
                <a:gd name="T78" fmla="*/ 99 w 118"/>
                <a:gd name="T79" fmla="*/ 59 h 91"/>
                <a:gd name="T80" fmla="*/ 91 w 118"/>
                <a:gd name="T81" fmla="*/ 67 h 91"/>
                <a:gd name="T82" fmla="*/ 79 w 118"/>
                <a:gd name="T83" fmla="*/ 73 h 91"/>
                <a:gd name="T84" fmla="*/ 98 w 118"/>
                <a:gd name="T85" fmla="*/ 8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91">
                  <a:moveTo>
                    <a:pt x="108" y="77"/>
                  </a:moveTo>
                  <a:lnTo>
                    <a:pt x="115" y="63"/>
                  </a:lnTo>
                  <a:lnTo>
                    <a:pt x="118" y="45"/>
                  </a:lnTo>
                  <a:lnTo>
                    <a:pt x="117" y="32"/>
                  </a:lnTo>
                  <a:lnTo>
                    <a:pt x="113" y="20"/>
                  </a:lnTo>
                  <a:lnTo>
                    <a:pt x="110" y="15"/>
                  </a:lnTo>
                  <a:lnTo>
                    <a:pt x="106" y="10"/>
                  </a:lnTo>
                  <a:lnTo>
                    <a:pt x="100" y="6"/>
                  </a:lnTo>
                  <a:lnTo>
                    <a:pt x="95" y="2"/>
                  </a:lnTo>
                  <a:lnTo>
                    <a:pt x="88" y="0"/>
                  </a:lnTo>
                  <a:lnTo>
                    <a:pt x="83" y="0"/>
                  </a:lnTo>
                  <a:lnTo>
                    <a:pt x="76" y="0"/>
                  </a:lnTo>
                  <a:lnTo>
                    <a:pt x="70" y="2"/>
                  </a:lnTo>
                  <a:lnTo>
                    <a:pt x="66" y="4"/>
                  </a:lnTo>
                  <a:lnTo>
                    <a:pt x="62" y="7"/>
                  </a:lnTo>
                  <a:lnTo>
                    <a:pt x="58" y="11"/>
                  </a:lnTo>
                  <a:lnTo>
                    <a:pt x="55" y="16"/>
                  </a:lnTo>
                  <a:lnTo>
                    <a:pt x="51" y="27"/>
                  </a:lnTo>
                  <a:lnTo>
                    <a:pt x="47" y="45"/>
                  </a:lnTo>
                  <a:lnTo>
                    <a:pt x="45" y="50"/>
                  </a:lnTo>
                  <a:lnTo>
                    <a:pt x="43" y="55"/>
                  </a:lnTo>
                  <a:lnTo>
                    <a:pt x="43" y="58"/>
                  </a:lnTo>
                  <a:lnTo>
                    <a:pt x="42" y="61"/>
                  </a:lnTo>
                  <a:lnTo>
                    <a:pt x="39" y="65"/>
                  </a:lnTo>
                  <a:lnTo>
                    <a:pt x="36" y="67"/>
                  </a:lnTo>
                  <a:lnTo>
                    <a:pt x="34" y="69"/>
                  </a:lnTo>
                  <a:lnTo>
                    <a:pt x="31" y="70"/>
                  </a:lnTo>
                  <a:lnTo>
                    <a:pt x="27" y="69"/>
                  </a:lnTo>
                  <a:lnTo>
                    <a:pt x="23" y="67"/>
                  </a:lnTo>
                  <a:lnTo>
                    <a:pt x="20" y="65"/>
                  </a:lnTo>
                  <a:lnTo>
                    <a:pt x="17" y="59"/>
                  </a:lnTo>
                  <a:lnTo>
                    <a:pt x="16" y="54"/>
                  </a:lnTo>
                  <a:lnTo>
                    <a:pt x="16" y="46"/>
                  </a:lnTo>
                  <a:lnTo>
                    <a:pt x="16" y="39"/>
                  </a:lnTo>
                  <a:lnTo>
                    <a:pt x="17" y="34"/>
                  </a:lnTo>
                  <a:lnTo>
                    <a:pt x="20" y="30"/>
                  </a:lnTo>
                  <a:lnTo>
                    <a:pt x="24" y="26"/>
                  </a:lnTo>
                  <a:lnTo>
                    <a:pt x="28" y="23"/>
                  </a:lnTo>
                  <a:lnTo>
                    <a:pt x="34" y="22"/>
                  </a:lnTo>
                  <a:lnTo>
                    <a:pt x="32" y="4"/>
                  </a:lnTo>
                  <a:lnTo>
                    <a:pt x="26" y="6"/>
                  </a:lnTo>
                  <a:lnTo>
                    <a:pt x="19" y="7"/>
                  </a:lnTo>
                  <a:lnTo>
                    <a:pt x="15" y="10"/>
                  </a:lnTo>
                  <a:lnTo>
                    <a:pt x="11" y="14"/>
                  </a:lnTo>
                  <a:lnTo>
                    <a:pt x="7" y="19"/>
                  </a:lnTo>
                  <a:lnTo>
                    <a:pt x="4" y="24"/>
                  </a:lnTo>
                  <a:lnTo>
                    <a:pt x="1" y="35"/>
                  </a:lnTo>
                  <a:lnTo>
                    <a:pt x="0" y="47"/>
                  </a:lnTo>
                  <a:lnTo>
                    <a:pt x="1" y="55"/>
                  </a:lnTo>
                  <a:lnTo>
                    <a:pt x="3" y="63"/>
                  </a:lnTo>
                  <a:lnTo>
                    <a:pt x="5" y="70"/>
                  </a:lnTo>
                  <a:lnTo>
                    <a:pt x="8" y="75"/>
                  </a:lnTo>
                  <a:lnTo>
                    <a:pt x="13" y="81"/>
                  </a:lnTo>
                  <a:lnTo>
                    <a:pt x="19" y="85"/>
                  </a:lnTo>
                  <a:lnTo>
                    <a:pt x="26" y="87"/>
                  </a:lnTo>
                  <a:lnTo>
                    <a:pt x="32" y="87"/>
                  </a:lnTo>
                  <a:lnTo>
                    <a:pt x="38" y="87"/>
                  </a:lnTo>
                  <a:lnTo>
                    <a:pt x="43" y="86"/>
                  </a:lnTo>
                  <a:lnTo>
                    <a:pt x="47" y="83"/>
                  </a:lnTo>
                  <a:lnTo>
                    <a:pt x="51" y="81"/>
                  </a:lnTo>
                  <a:lnTo>
                    <a:pt x="55" y="77"/>
                  </a:lnTo>
                  <a:lnTo>
                    <a:pt x="58" y="71"/>
                  </a:lnTo>
                  <a:lnTo>
                    <a:pt x="62" y="61"/>
                  </a:lnTo>
                  <a:lnTo>
                    <a:pt x="68" y="43"/>
                  </a:lnTo>
                  <a:lnTo>
                    <a:pt x="69" y="36"/>
                  </a:lnTo>
                  <a:lnTo>
                    <a:pt x="70" y="31"/>
                  </a:lnTo>
                  <a:lnTo>
                    <a:pt x="73" y="27"/>
                  </a:lnTo>
                  <a:lnTo>
                    <a:pt x="75" y="24"/>
                  </a:lnTo>
                  <a:lnTo>
                    <a:pt x="77" y="22"/>
                  </a:lnTo>
                  <a:lnTo>
                    <a:pt x="80" y="19"/>
                  </a:lnTo>
                  <a:lnTo>
                    <a:pt x="84" y="19"/>
                  </a:lnTo>
                  <a:lnTo>
                    <a:pt x="88" y="19"/>
                  </a:lnTo>
                  <a:lnTo>
                    <a:pt x="92" y="22"/>
                  </a:lnTo>
                  <a:lnTo>
                    <a:pt x="96" y="24"/>
                  </a:lnTo>
                  <a:lnTo>
                    <a:pt x="99" y="30"/>
                  </a:lnTo>
                  <a:lnTo>
                    <a:pt x="102" y="36"/>
                  </a:lnTo>
                  <a:lnTo>
                    <a:pt x="102" y="45"/>
                  </a:lnTo>
                  <a:lnTo>
                    <a:pt x="102" y="50"/>
                  </a:lnTo>
                  <a:lnTo>
                    <a:pt x="100" y="55"/>
                  </a:lnTo>
                  <a:lnTo>
                    <a:pt x="99" y="59"/>
                  </a:lnTo>
                  <a:lnTo>
                    <a:pt x="96" y="63"/>
                  </a:lnTo>
                  <a:lnTo>
                    <a:pt x="91" y="67"/>
                  </a:lnTo>
                  <a:lnTo>
                    <a:pt x="85" y="71"/>
                  </a:lnTo>
                  <a:lnTo>
                    <a:pt x="79" y="73"/>
                  </a:lnTo>
                  <a:lnTo>
                    <a:pt x="81" y="91"/>
                  </a:lnTo>
                  <a:lnTo>
                    <a:pt x="98" y="86"/>
                  </a:lnTo>
                  <a:lnTo>
                    <a:pt x="108" y="7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93"/>
            <p:cNvSpPr>
              <a:spLocks noEditPoints="1"/>
            </p:cNvSpPr>
            <p:nvPr/>
          </p:nvSpPr>
          <p:spPr bwMode="auto">
            <a:xfrm>
              <a:off x="2389188" y="4217988"/>
              <a:ext cx="63500" cy="53975"/>
            </a:xfrm>
            <a:custGeom>
              <a:avLst/>
              <a:gdLst>
                <a:gd name="T0" fmla="*/ 102 w 118"/>
                <a:gd name="T1" fmla="*/ 90 h 103"/>
                <a:gd name="T2" fmla="*/ 111 w 118"/>
                <a:gd name="T3" fmla="*/ 79 h 103"/>
                <a:gd name="T4" fmla="*/ 115 w 118"/>
                <a:gd name="T5" fmla="*/ 66 h 103"/>
                <a:gd name="T6" fmla="*/ 118 w 118"/>
                <a:gd name="T7" fmla="*/ 52 h 103"/>
                <a:gd name="T8" fmla="*/ 115 w 118"/>
                <a:gd name="T9" fmla="*/ 38 h 103"/>
                <a:gd name="T10" fmla="*/ 111 w 118"/>
                <a:gd name="T11" fmla="*/ 26 h 103"/>
                <a:gd name="T12" fmla="*/ 106 w 118"/>
                <a:gd name="T13" fmla="*/ 18 h 103"/>
                <a:gd name="T14" fmla="*/ 99 w 118"/>
                <a:gd name="T15" fmla="*/ 12 h 103"/>
                <a:gd name="T16" fmla="*/ 91 w 118"/>
                <a:gd name="T17" fmla="*/ 7 h 103"/>
                <a:gd name="T18" fmla="*/ 77 w 118"/>
                <a:gd name="T19" fmla="*/ 2 h 103"/>
                <a:gd name="T20" fmla="*/ 57 w 118"/>
                <a:gd name="T21" fmla="*/ 0 h 103"/>
                <a:gd name="T22" fmla="*/ 41 w 118"/>
                <a:gd name="T23" fmla="*/ 2 h 103"/>
                <a:gd name="T24" fmla="*/ 27 w 118"/>
                <a:gd name="T25" fmla="*/ 7 h 103"/>
                <a:gd name="T26" fmla="*/ 16 w 118"/>
                <a:gd name="T27" fmla="*/ 15 h 103"/>
                <a:gd name="T28" fmla="*/ 7 w 118"/>
                <a:gd name="T29" fmla="*/ 26 h 103"/>
                <a:gd name="T30" fmla="*/ 3 w 118"/>
                <a:gd name="T31" fmla="*/ 38 h 103"/>
                <a:gd name="T32" fmla="*/ 0 w 118"/>
                <a:gd name="T33" fmla="*/ 52 h 103"/>
                <a:gd name="T34" fmla="*/ 4 w 118"/>
                <a:gd name="T35" fmla="*/ 71 h 103"/>
                <a:gd name="T36" fmla="*/ 13 w 118"/>
                <a:gd name="T37" fmla="*/ 87 h 103"/>
                <a:gd name="T38" fmla="*/ 24 w 118"/>
                <a:gd name="T39" fmla="*/ 97 h 103"/>
                <a:gd name="T40" fmla="*/ 41 w 118"/>
                <a:gd name="T41" fmla="*/ 102 h 103"/>
                <a:gd name="T42" fmla="*/ 58 w 118"/>
                <a:gd name="T43" fmla="*/ 103 h 103"/>
                <a:gd name="T44" fmla="*/ 76 w 118"/>
                <a:gd name="T45" fmla="*/ 102 h 103"/>
                <a:gd name="T46" fmla="*/ 91 w 118"/>
                <a:gd name="T47" fmla="*/ 98 h 103"/>
                <a:gd name="T48" fmla="*/ 102 w 118"/>
                <a:gd name="T49" fmla="*/ 90 h 103"/>
                <a:gd name="T50" fmla="*/ 27 w 118"/>
                <a:gd name="T51" fmla="*/ 75 h 103"/>
                <a:gd name="T52" fmla="*/ 19 w 118"/>
                <a:gd name="T53" fmla="*/ 65 h 103"/>
                <a:gd name="T54" fmla="*/ 16 w 118"/>
                <a:gd name="T55" fmla="*/ 52 h 103"/>
                <a:gd name="T56" fmla="*/ 19 w 118"/>
                <a:gd name="T57" fmla="*/ 39 h 103"/>
                <a:gd name="T58" fmla="*/ 27 w 118"/>
                <a:gd name="T59" fmla="*/ 28 h 103"/>
                <a:gd name="T60" fmla="*/ 41 w 118"/>
                <a:gd name="T61" fmla="*/ 22 h 103"/>
                <a:gd name="T62" fmla="*/ 58 w 118"/>
                <a:gd name="T63" fmla="*/ 19 h 103"/>
                <a:gd name="T64" fmla="*/ 77 w 118"/>
                <a:gd name="T65" fmla="*/ 22 h 103"/>
                <a:gd name="T66" fmla="*/ 91 w 118"/>
                <a:gd name="T67" fmla="*/ 28 h 103"/>
                <a:gd name="T68" fmla="*/ 99 w 118"/>
                <a:gd name="T69" fmla="*/ 39 h 103"/>
                <a:gd name="T70" fmla="*/ 102 w 118"/>
                <a:gd name="T71" fmla="*/ 52 h 103"/>
                <a:gd name="T72" fmla="*/ 99 w 118"/>
                <a:gd name="T73" fmla="*/ 65 h 103"/>
                <a:gd name="T74" fmla="*/ 91 w 118"/>
                <a:gd name="T75" fmla="*/ 75 h 103"/>
                <a:gd name="T76" fmla="*/ 77 w 118"/>
                <a:gd name="T77" fmla="*/ 82 h 103"/>
                <a:gd name="T78" fmla="*/ 58 w 118"/>
                <a:gd name="T79" fmla="*/ 85 h 103"/>
                <a:gd name="T80" fmla="*/ 41 w 118"/>
                <a:gd name="T81" fmla="*/ 82 h 103"/>
                <a:gd name="T82" fmla="*/ 27 w 118"/>
                <a:gd name="T83" fmla="*/ 7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03">
                  <a:moveTo>
                    <a:pt x="102" y="90"/>
                  </a:moveTo>
                  <a:lnTo>
                    <a:pt x="111" y="79"/>
                  </a:lnTo>
                  <a:lnTo>
                    <a:pt x="115" y="66"/>
                  </a:lnTo>
                  <a:lnTo>
                    <a:pt x="118" y="52"/>
                  </a:lnTo>
                  <a:lnTo>
                    <a:pt x="115" y="38"/>
                  </a:lnTo>
                  <a:lnTo>
                    <a:pt x="111" y="26"/>
                  </a:lnTo>
                  <a:lnTo>
                    <a:pt x="106" y="18"/>
                  </a:lnTo>
                  <a:lnTo>
                    <a:pt x="99" y="12"/>
                  </a:lnTo>
                  <a:lnTo>
                    <a:pt x="91" y="7"/>
                  </a:lnTo>
                  <a:lnTo>
                    <a:pt x="77" y="2"/>
                  </a:lnTo>
                  <a:lnTo>
                    <a:pt x="57" y="0"/>
                  </a:lnTo>
                  <a:lnTo>
                    <a:pt x="41" y="2"/>
                  </a:lnTo>
                  <a:lnTo>
                    <a:pt x="27" y="7"/>
                  </a:lnTo>
                  <a:lnTo>
                    <a:pt x="16" y="15"/>
                  </a:lnTo>
                  <a:lnTo>
                    <a:pt x="7" y="26"/>
                  </a:lnTo>
                  <a:lnTo>
                    <a:pt x="3" y="38"/>
                  </a:lnTo>
                  <a:lnTo>
                    <a:pt x="0" y="52"/>
                  </a:lnTo>
                  <a:lnTo>
                    <a:pt x="4" y="71"/>
                  </a:lnTo>
                  <a:lnTo>
                    <a:pt x="13" y="87"/>
                  </a:lnTo>
                  <a:lnTo>
                    <a:pt x="24" y="97"/>
                  </a:lnTo>
                  <a:lnTo>
                    <a:pt x="41" y="102"/>
                  </a:lnTo>
                  <a:lnTo>
                    <a:pt x="58" y="103"/>
                  </a:lnTo>
                  <a:lnTo>
                    <a:pt x="76" y="102"/>
                  </a:lnTo>
                  <a:lnTo>
                    <a:pt x="91" y="98"/>
                  </a:lnTo>
                  <a:lnTo>
                    <a:pt x="102" y="90"/>
                  </a:lnTo>
                  <a:close/>
                  <a:moveTo>
                    <a:pt x="27" y="75"/>
                  </a:moveTo>
                  <a:lnTo>
                    <a:pt x="19" y="65"/>
                  </a:lnTo>
                  <a:lnTo>
                    <a:pt x="16" y="52"/>
                  </a:lnTo>
                  <a:lnTo>
                    <a:pt x="19" y="39"/>
                  </a:lnTo>
                  <a:lnTo>
                    <a:pt x="27" y="28"/>
                  </a:lnTo>
                  <a:lnTo>
                    <a:pt x="41" y="22"/>
                  </a:lnTo>
                  <a:lnTo>
                    <a:pt x="58" y="19"/>
                  </a:lnTo>
                  <a:lnTo>
                    <a:pt x="77" y="22"/>
                  </a:lnTo>
                  <a:lnTo>
                    <a:pt x="91" y="28"/>
                  </a:lnTo>
                  <a:lnTo>
                    <a:pt x="99" y="39"/>
                  </a:lnTo>
                  <a:lnTo>
                    <a:pt x="102" y="52"/>
                  </a:lnTo>
                  <a:lnTo>
                    <a:pt x="99" y="65"/>
                  </a:lnTo>
                  <a:lnTo>
                    <a:pt x="91" y="75"/>
                  </a:lnTo>
                  <a:lnTo>
                    <a:pt x="77" y="82"/>
                  </a:lnTo>
                  <a:lnTo>
                    <a:pt x="58" y="85"/>
                  </a:lnTo>
                  <a:lnTo>
                    <a:pt x="41" y="82"/>
                  </a:lnTo>
                  <a:lnTo>
                    <a:pt x="27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194"/>
            <p:cNvSpPr>
              <a:spLocks noChangeArrowheads="1"/>
            </p:cNvSpPr>
            <p:nvPr/>
          </p:nvSpPr>
          <p:spPr bwMode="auto">
            <a:xfrm>
              <a:off x="2368550" y="4197350"/>
              <a:ext cx="82550" cy="952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95"/>
            <p:cNvSpPr>
              <a:spLocks noEditPoints="1"/>
            </p:cNvSpPr>
            <p:nvPr/>
          </p:nvSpPr>
          <p:spPr bwMode="auto">
            <a:xfrm>
              <a:off x="2389188" y="4130675"/>
              <a:ext cx="63500" cy="53975"/>
            </a:xfrm>
            <a:custGeom>
              <a:avLst/>
              <a:gdLst>
                <a:gd name="T0" fmla="*/ 115 w 118"/>
                <a:gd name="T1" fmla="*/ 0 h 101"/>
                <a:gd name="T2" fmla="*/ 102 w 118"/>
                <a:gd name="T3" fmla="*/ 4 h 101"/>
                <a:gd name="T4" fmla="*/ 68 w 118"/>
                <a:gd name="T5" fmla="*/ 5 h 101"/>
                <a:gd name="T6" fmla="*/ 35 w 118"/>
                <a:gd name="T7" fmla="*/ 5 h 101"/>
                <a:gd name="T8" fmla="*/ 26 w 118"/>
                <a:gd name="T9" fmla="*/ 6 h 101"/>
                <a:gd name="T10" fmla="*/ 12 w 118"/>
                <a:gd name="T11" fmla="*/ 12 h 101"/>
                <a:gd name="T12" fmla="*/ 7 w 118"/>
                <a:gd name="T13" fmla="*/ 20 h 101"/>
                <a:gd name="T14" fmla="*/ 1 w 118"/>
                <a:gd name="T15" fmla="*/ 36 h 101"/>
                <a:gd name="T16" fmla="*/ 1 w 118"/>
                <a:gd name="T17" fmla="*/ 61 h 101"/>
                <a:gd name="T18" fmla="*/ 7 w 118"/>
                <a:gd name="T19" fmla="*/ 80 h 101"/>
                <a:gd name="T20" fmla="*/ 16 w 118"/>
                <a:gd name="T21" fmla="*/ 89 h 101"/>
                <a:gd name="T22" fmla="*/ 27 w 118"/>
                <a:gd name="T23" fmla="*/ 96 h 101"/>
                <a:gd name="T24" fmla="*/ 38 w 118"/>
                <a:gd name="T25" fmla="*/ 79 h 101"/>
                <a:gd name="T26" fmla="*/ 24 w 118"/>
                <a:gd name="T27" fmla="*/ 73 h 101"/>
                <a:gd name="T28" fmla="*/ 17 w 118"/>
                <a:gd name="T29" fmla="*/ 65 h 101"/>
                <a:gd name="T30" fmla="*/ 16 w 118"/>
                <a:gd name="T31" fmla="*/ 51 h 101"/>
                <a:gd name="T32" fmla="*/ 17 w 118"/>
                <a:gd name="T33" fmla="*/ 39 h 101"/>
                <a:gd name="T34" fmla="*/ 23 w 118"/>
                <a:gd name="T35" fmla="*/ 29 h 101"/>
                <a:gd name="T36" fmla="*/ 28 w 118"/>
                <a:gd name="T37" fmla="*/ 25 h 101"/>
                <a:gd name="T38" fmla="*/ 39 w 118"/>
                <a:gd name="T39" fmla="*/ 24 h 101"/>
                <a:gd name="T40" fmla="*/ 47 w 118"/>
                <a:gd name="T41" fmla="*/ 39 h 101"/>
                <a:gd name="T42" fmla="*/ 51 w 118"/>
                <a:gd name="T43" fmla="*/ 64 h 101"/>
                <a:gd name="T44" fmla="*/ 53 w 118"/>
                <a:gd name="T45" fmla="*/ 75 h 101"/>
                <a:gd name="T46" fmla="*/ 60 w 118"/>
                <a:gd name="T47" fmla="*/ 88 h 101"/>
                <a:gd name="T48" fmla="*/ 66 w 118"/>
                <a:gd name="T49" fmla="*/ 95 h 101"/>
                <a:gd name="T50" fmla="*/ 75 w 118"/>
                <a:gd name="T51" fmla="*/ 100 h 101"/>
                <a:gd name="T52" fmla="*/ 85 w 118"/>
                <a:gd name="T53" fmla="*/ 101 h 101"/>
                <a:gd name="T54" fmla="*/ 108 w 118"/>
                <a:gd name="T55" fmla="*/ 92 h 101"/>
                <a:gd name="T56" fmla="*/ 118 w 118"/>
                <a:gd name="T57" fmla="*/ 64 h 101"/>
                <a:gd name="T58" fmla="*/ 115 w 118"/>
                <a:gd name="T59" fmla="*/ 49 h 101"/>
                <a:gd name="T60" fmla="*/ 111 w 118"/>
                <a:gd name="T61" fmla="*/ 36 h 101"/>
                <a:gd name="T62" fmla="*/ 102 w 118"/>
                <a:gd name="T63" fmla="*/ 22 h 101"/>
                <a:gd name="T64" fmla="*/ 115 w 118"/>
                <a:gd name="T65" fmla="*/ 18 h 101"/>
                <a:gd name="T66" fmla="*/ 73 w 118"/>
                <a:gd name="T67" fmla="*/ 24 h 101"/>
                <a:gd name="T68" fmla="*/ 84 w 118"/>
                <a:gd name="T69" fmla="*/ 28 h 101"/>
                <a:gd name="T70" fmla="*/ 95 w 118"/>
                <a:gd name="T71" fmla="*/ 35 h 101"/>
                <a:gd name="T72" fmla="*/ 100 w 118"/>
                <a:gd name="T73" fmla="*/ 45 h 101"/>
                <a:gd name="T74" fmla="*/ 103 w 118"/>
                <a:gd name="T75" fmla="*/ 59 h 101"/>
                <a:gd name="T76" fmla="*/ 100 w 118"/>
                <a:gd name="T77" fmla="*/ 71 h 101"/>
                <a:gd name="T78" fmla="*/ 94 w 118"/>
                <a:gd name="T79" fmla="*/ 79 h 101"/>
                <a:gd name="T80" fmla="*/ 85 w 118"/>
                <a:gd name="T81" fmla="*/ 81 h 101"/>
                <a:gd name="T82" fmla="*/ 76 w 118"/>
                <a:gd name="T83" fmla="*/ 79 h 101"/>
                <a:gd name="T84" fmla="*/ 69 w 118"/>
                <a:gd name="T85" fmla="*/ 72 h 101"/>
                <a:gd name="T86" fmla="*/ 66 w 118"/>
                <a:gd name="T87" fmla="*/ 61 h 101"/>
                <a:gd name="T88" fmla="*/ 62 w 118"/>
                <a:gd name="T89" fmla="*/ 37 h 101"/>
                <a:gd name="T90" fmla="*/ 65 w 118"/>
                <a:gd name="T91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01">
                  <a:moveTo>
                    <a:pt x="115" y="18"/>
                  </a:moveTo>
                  <a:lnTo>
                    <a:pt x="115" y="0"/>
                  </a:lnTo>
                  <a:lnTo>
                    <a:pt x="108" y="2"/>
                  </a:lnTo>
                  <a:lnTo>
                    <a:pt x="102" y="4"/>
                  </a:lnTo>
                  <a:lnTo>
                    <a:pt x="89" y="5"/>
                  </a:lnTo>
                  <a:lnTo>
                    <a:pt x="68" y="5"/>
                  </a:lnTo>
                  <a:lnTo>
                    <a:pt x="43" y="5"/>
                  </a:lnTo>
                  <a:lnTo>
                    <a:pt x="35" y="5"/>
                  </a:lnTo>
                  <a:lnTo>
                    <a:pt x="30" y="5"/>
                  </a:lnTo>
                  <a:lnTo>
                    <a:pt x="26" y="6"/>
                  </a:lnTo>
                  <a:lnTo>
                    <a:pt x="17" y="9"/>
                  </a:lnTo>
                  <a:lnTo>
                    <a:pt x="12" y="12"/>
                  </a:lnTo>
                  <a:lnTo>
                    <a:pt x="9" y="16"/>
                  </a:lnTo>
                  <a:lnTo>
                    <a:pt x="7" y="20"/>
                  </a:lnTo>
                  <a:lnTo>
                    <a:pt x="4" y="25"/>
                  </a:lnTo>
                  <a:lnTo>
                    <a:pt x="1" y="36"/>
                  </a:lnTo>
                  <a:lnTo>
                    <a:pt x="0" y="48"/>
                  </a:lnTo>
                  <a:lnTo>
                    <a:pt x="1" y="61"/>
                  </a:lnTo>
                  <a:lnTo>
                    <a:pt x="4" y="73"/>
                  </a:lnTo>
                  <a:lnTo>
                    <a:pt x="7" y="80"/>
                  </a:lnTo>
                  <a:lnTo>
                    <a:pt x="11" y="85"/>
                  </a:lnTo>
                  <a:lnTo>
                    <a:pt x="16" y="89"/>
                  </a:lnTo>
                  <a:lnTo>
                    <a:pt x="22" y="93"/>
                  </a:lnTo>
                  <a:lnTo>
                    <a:pt x="27" y="96"/>
                  </a:lnTo>
                  <a:lnTo>
                    <a:pt x="35" y="97"/>
                  </a:lnTo>
                  <a:lnTo>
                    <a:pt x="38" y="79"/>
                  </a:lnTo>
                  <a:lnTo>
                    <a:pt x="30" y="77"/>
                  </a:lnTo>
                  <a:lnTo>
                    <a:pt x="24" y="73"/>
                  </a:lnTo>
                  <a:lnTo>
                    <a:pt x="20" y="69"/>
                  </a:lnTo>
                  <a:lnTo>
                    <a:pt x="17" y="65"/>
                  </a:lnTo>
                  <a:lnTo>
                    <a:pt x="16" y="59"/>
                  </a:lnTo>
                  <a:lnTo>
                    <a:pt x="16" y="51"/>
                  </a:lnTo>
                  <a:lnTo>
                    <a:pt x="16" y="44"/>
                  </a:lnTo>
                  <a:lnTo>
                    <a:pt x="17" y="39"/>
                  </a:lnTo>
                  <a:lnTo>
                    <a:pt x="20" y="33"/>
                  </a:lnTo>
                  <a:lnTo>
                    <a:pt x="23" y="29"/>
                  </a:lnTo>
                  <a:lnTo>
                    <a:pt x="26" y="26"/>
                  </a:lnTo>
                  <a:lnTo>
                    <a:pt x="28" y="25"/>
                  </a:lnTo>
                  <a:lnTo>
                    <a:pt x="34" y="24"/>
                  </a:lnTo>
                  <a:lnTo>
                    <a:pt x="39" y="24"/>
                  </a:lnTo>
                  <a:lnTo>
                    <a:pt x="43" y="24"/>
                  </a:lnTo>
                  <a:lnTo>
                    <a:pt x="47" y="39"/>
                  </a:lnTo>
                  <a:lnTo>
                    <a:pt x="50" y="57"/>
                  </a:lnTo>
                  <a:lnTo>
                    <a:pt x="51" y="64"/>
                  </a:lnTo>
                  <a:lnTo>
                    <a:pt x="53" y="71"/>
                  </a:lnTo>
                  <a:lnTo>
                    <a:pt x="53" y="75"/>
                  </a:lnTo>
                  <a:lnTo>
                    <a:pt x="55" y="81"/>
                  </a:lnTo>
                  <a:lnTo>
                    <a:pt x="60" y="88"/>
                  </a:lnTo>
                  <a:lnTo>
                    <a:pt x="62" y="92"/>
                  </a:lnTo>
                  <a:lnTo>
                    <a:pt x="66" y="95"/>
                  </a:lnTo>
                  <a:lnTo>
                    <a:pt x="70" y="97"/>
                  </a:lnTo>
                  <a:lnTo>
                    <a:pt x="75" y="100"/>
                  </a:lnTo>
                  <a:lnTo>
                    <a:pt x="80" y="101"/>
                  </a:lnTo>
                  <a:lnTo>
                    <a:pt x="85" y="101"/>
                  </a:lnTo>
                  <a:lnTo>
                    <a:pt x="98" y="99"/>
                  </a:lnTo>
                  <a:lnTo>
                    <a:pt x="108" y="92"/>
                  </a:lnTo>
                  <a:lnTo>
                    <a:pt x="115" y="80"/>
                  </a:lnTo>
                  <a:lnTo>
                    <a:pt x="118" y="64"/>
                  </a:lnTo>
                  <a:lnTo>
                    <a:pt x="117" y="56"/>
                  </a:lnTo>
                  <a:lnTo>
                    <a:pt x="115" y="49"/>
                  </a:lnTo>
                  <a:lnTo>
                    <a:pt x="114" y="43"/>
                  </a:lnTo>
                  <a:lnTo>
                    <a:pt x="111" y="36"/>
                  </a:lnTo>
                  <a:lnTo>
                    <a:pt x="107" y="29"/>
                  </a:lnTo>
                  <a:lnTo>
                    <a:pt x="102" y="22"/>
                  </a:lnTo>
                  <a:lnTo>
                    <a:pt x="108" y="21"/>
                  </a:lnTo>
                  <a:lnTo>
                    <a:pt x="115" y="18"/>
                  </a:lnTo>
                  <a:close/>
                  <a:moveTo>
                    <a:pt x="65" y="24"/>
                  </a:moveTo>
                  <a:lnTo>
                    <a:pt x="73" y="24"/>
                  </a:lnTo>
                  <a:lnTo>
                    <a:pt x="80" y="25"/>
                  </a:lnTo>
                  <a:lnTo>
                    <a:pt x="84" y="28"/>
                  </a:lnTo>
                  <a:lnTo>
                    <a:pt x="89" y="31"/>
                  </a:lnTo>
                  <a:lnTo>
                    <a:pt x="95" y="35"/>
                  </a:lnTo>
                  <a:lnTo>
                    <a:pt x="98" y="40"/>
                  </a:lnTo>
                  <a:lnTo>
                    <a:pt x="100" y="45"/>
                  </a:lnTo>
                  <a:lnTo>
                    <a:pt x="102" y="52"/>
                  </a:lnTo>
                  <a:lnTo>
                    <a:pt x="103" y="59"/>
                  </a:lnTo>
                  <a:lnTo>
                    <a:pt x="102" y="65"/>
                  </a:lnTo>
                  <a:lnTo>
                    <a:pt x="100" y="71"/>
                  </a:lnTo>
                  <a:lnTo>
                    <a:pt x="98" y="76"/>
                  </a:lnTo>
                  <a:lnTo>
                    <a:pt x="94" y="79"/>
                  </a:lnTo>
                  <a:lnTo>
                    <a:pt x="89" y="81"/>
                  </a:lnTo>
                  <a:lnTo>
                    <a:pt x="85" y="81"/>
                  </a:lnTo>
                  <a:lnTo>
                    <a:pt x="80" y="81"/>
                  </a:lnTo>
                  <a:lnTo>
                    <a:pt x="76" y="79"/>
                  </a:lnTo>
                  <a:lnTo>
                    <a:pt x="72" y="76"/>
                  </a:lnTo>
                  <a:lnTo>
                    <a:pt x="69" y="72"/>
                  </a:lnTo>
                  <a:lnTo>
                    <a:pt x="68" y="68"/>
                  </a:lnTo>
                  <a:lnTo>
                    <a:pt x="66" y="61"/>
                  </a:lnTo>
                  <a:lnTo>
                    <a:pt x="65" y="55"/>
                  </a:lnTo>
                  <a:lnTo>
                    <a:pt x="62" y="37"/>
                  </a:lnTo>
                  <a:lnTo>
                    <a:pt x="58" y="24"/>
                  </a:lnTo>
                  <a:lnTo>
                    <a:pt x="65" y="2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96"/>
            <p:cNvSpPr>
              <a:spLocks/>
            </p:cNvSpPr>
            <p:nvPr/>
          </p:nvSpPr>
          <p:spPr bwMode="auto">
            <a:xfrm>
              <a:off x="2370138" y="4095750"/>
              <a:ext cx="80963" cy="28575"/>
            </a:xfrm>
            <a:custGeom>
              <a:avLst/>
              <a:gdLst>
                <a:gd name="T0" fmla="*/ 136 w 154"/>
                <a:gd name="T1" fmla="*/ 11 h 55"/>
                <a:gd name="T2" fmla="*/ 135 w 154"/>
                <a:gd name="T3" fmla="*/ 15 h 55"/>
                <a:gd name="T4" fmla="*/ 135 w 154"/>
                <a:gd name="T5" fmla="*/ 17 h 55"/>
                <a:gd name="T6" fmla="*/ 132 w 154"/>
                <a:gd name="T7" fmla="*/ 20 h 55"/>
                <a:gd name="T8" fmla="*/ 131 w 154"/>
                <a:gd name="T9" fmla="*/ 21 h 55"/>
                <a:gd name="T10" fmla="*/ 128 w 154"/>
                <a:gd name="T11" fmla="*/ 21 h 55"/>
                <a:gd name="T12" fmla="*/ 125 w 154"/>
                <a:gd name="T13" fmla="*/ 21 h 55"/>
                <a:gd name="T14" fmla="*/ 120 w 154"/>
                <a:gd name="T15" fmla="*/ 21 h 55"/>
                <a:gd name="T16" fmla="*/ 54 w 154"/>
                <a:gd name="T17" fmla="*/ 21 h 55"/>
                <a:gd name="T18" fmla="*/ 54 w 154"/>
                <a:gd name="T19" fmla="*/ 3 h 55"/>
                <a:gd name="T20" fmla="*/ 40 w 154"/>
                <a:gd name="T21" fmla="*/ 3 h 55"/>
                <a:gd name="T22" fmla="*/ 40 w 154"/>
                <a:gd name="T23" fmla="*/ 21 h 55"/>
                <a:gd name="T24" fmla="*/ 0 w 154"/>
                <a:gd name="T25" fmla="*/ 21 h 55"/>
                <a:gd name="T26" fmla="*/ 12 w 154"/>
                <a:gd name="T27" fmla="*/ 40 h 55"/>
                <a:gd name="T28" fmla="*/ 40 w 154"/>
                <a:gd name="T29" fmla="*/ 40 h 55"/>
                <a:gd name="T30" fmla="*/ 40 w 154"/>
                <a:gd name="T31" fmla="*/ 55 h 55"/>
                <a:gd name="T32" fmla="*/ 54 w 154"/>
                <a:gd name="T33" fmla="*/ 55 h 55"/>
                <a:gd name="T34" fmla="*/ 54 w 154"/>
                <a:gd name="T35" fmla="*/ 40 h 55"/>
                <a:gd name="T36" fmla="*/ 120 w 154"/>
                <a:gd name="T37" fmla="*/ 40 h 55"/>
                <a:gd name="T38" fmla="*/ 133 w 154"/>
                <a:gd name="T39" fmla="*/ 40 h 55"/>
                <a:gd name="T40" fmla="*/ 141 w 154"/>
                <a:gd name="T41" fmla="*/ 39 h 55"/>
                <a:gd name="T42" fmla="*/ 145 w 154"/>
                <a:gd name="T43" fmla="*/ 36 h 55"/>
                <a:gd name="T44" fmla="*/ 148 w 154"/>
                <a:gd name="T45" fmla="*/ 33 h 55"/>
                <a:gd name="T46" fmla="*/ 151 w 154"/>
                <a:gd name="T47" fmla="*/ 31 h 55"/>
                <a:gd name="T48" fmla="*/ 152 w 154"/>
                <a:gd name="T49" fmla="*/ 27 h 55"/>
                <a:gd name="T50" fmla="*/ 154 w 154"/>
                <a:gd name="T51" fmla="*/ 21 h 55"/>
                <a:gd name="T52" fmla="*/ 154 w 154"/>
                <a:gd name="T53" fmla="*/ 15 h 55"/>
                <a:gd name="T54" fmla="*/ 154 w 154"/>
                <a:gd name="T55" fmla="*/ 8 h 55"/>
                <a:gd name="T56" fmla="*/ 152 w 154"/>
                <a:gd name="T57" fmla="*/ 0 h 55"/>
                <a:gd name="T58" fmla="*/ 135 w 154"/>
                <a:gd name="T59" fmla="*/ 3 h 55"/>
                <a:gd name="T60" fmla="*/ 136 w 154"/>
                <a:gd name="T61" fmla="*/ 8 h 55"/>
                <a:gd name="T62" fmla="*/ 136 w 154"/>
                <a:gd name="T63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55">
                  <a:moveTo>
                    <a:pt x="136" y="11"/>
                  </a:moveTo>
                  <a:lnTo>
                    <a:pt x="135" y="15"/>
                  </a:lnTo>
                  <a:lnTo>
                    <a:pt x="135" y="17"/>
                  </a:lnTo>
                  <a:lnTo>
                    <a:pt x="132" y="20"/>
                  </a:lnTo>
                  <a:lnTo>
                    <a:pt x="131" y="21"/>
                  </a:lnTo>
                  <a:lnTo>
                    <a:pt x="128" y="21"/>
                  </a:lnTo>
                  <a:lnTo>
                    <a:pt x="125" y="21"/>
                  </a:lnTo>
                  <a:lnTo>
                    <a:pt x="120" y="21"/>
                  </a:lnTo>
                  <a:lnTo>
                    <a:pt x="54" y="21"/>
                  </a:lnTo>
                  <a:lnTo>
                    <a:pt x="54" y="3"/>
                  </a:lnTo>
                  <a:lnTo>
                    <a:pt x="40" y="3"/>
                  </a:lnTo>
                  <a:lnTo>
                    <a:pt x="40" y="21"/>
                  </a:lnTo>
                  <a:lnTo>
                    <a:pt x="0" y="21"/>
                  </a:lnTo>
                  <a:lnTo>
                    <a:pt x="12" y="40"/>
                  </a:lnTo>
                  <a:lnTo>
                    <a:pt x="40" y="40"/>
                  </a:lnTo>
                  <a:lnTo>
                    <a:pt x="40" y="55"/>
                  </a:lnTo>
                  <a:lnTo>
                    <a:pt x="54" y="55"/>
                  </a:lnTo>
                  <a:lnTo>
                    <a:pt x="54" y="40"/>
                  </a:lnTo>
                  <a:lnTo>
                    <a:pt x="120" y="40"/>
                  </a:lnTo>
                  <a:lnTo>
                    <a:pt x="133" y="40"/>
                  </a:lnTo>
                  <a:lnTo>
                    <a:pt x="141" y="39"/>
                  </a:lnTo>
                  <a:lnTo>
                    <a:pt x="145" y="36"/>
                  </a:lnTo>
                  <a:lnTo>
                    <a:pt x="148" y="33"/>
                  </a:lnTo>
                  <a:lnTo>
                    <a:pt x="151" y="31"/>
                  </a:lnTo>
                  <a:lnTo>
                    <a:pt x="152" y="27"/>
                  </a:lnTo>
                  <a:lnTo>
                    <a:pt x="154" y="21"/>
                  </a:lnTo>
                  <a:lnTo>
                    <a:pt x="154" y="15"/>
                  </a:lnTo>
                  <a:lnTo>
                    <a:pt x="154" y="8"/>
                  </a:lnTo>
                  <a:lnTo>
                    <a:pt x="152" y="0"/>
                  </a:lnTo>
                  <a:lnTo>
                    <a:pt x="135" y="3"/>
                  </a:lnTo>
                  <a:lnTo>
                    <a:pt x="136" y="8"/>
                  </a:lnTo>
                  <a:lnTo>
                    <a:pt x="136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97"/>
            <p:cNvSpPr>
              <a:spLocks noEditPoints="1"/>
            </p:cNvSpPr>
            <p:nvPr/>
          </p:nvSpPr>
          <p:spPr bwMode="auto">
            <a:xfrm>
              <a:off x="2368550" y="4076700"/>
              <a:ext cx="82550" cy="11113"/>
            </a:xfrm>
            <a:custGeom>
              <a:avLst/>
              <a:gdLst>
                <a:gd name="T0" fmla="*/ 22 w 155"/>
                <a:gd name="T1" fmla="*/ 0 h 19"/>
                <a:gd name="T2" fmla="*/ 0 w 155"/>
                <a:gd name="T3" fmla="*/ 0 h 19"/>
                <a:gd name="T4" fmla="*/ 0 w 155"/>
                <a:gd name="T5" fmla="*/ 19 h 19"/>
                <a:gd name="T6" fmla="*/ 22 w 155"/>
                <a:gd name="T7" fmla="*/ 19 h 19"/>
                <a:gd name="T8" fmla="*/ 22 w 155"/>
                <a:gd name="T9" fmla="*/ 0 h 19"/>
                <a:gd name="T10" fmla="*/ 155 w 155"/>
                <a:gd name="T11" fmla="*/ 0 h 19"/>
                <a:gd name="T12" fmla="*/ 43 w 155"/>
                <a:gd name="T13" fmla="*/ 0 h 19"/>
                <a:gd name="T14" fmla="*/ 43 w 155"/>
                <a:gd name="T15" fmla="*/ 19 h 19"/>
                <a:gd name="T16" fmla="*/ 155 w 155"/>
                <a:gd name="T17" fmla="*/ 19 h 19"/>
                <a:gd name="T18" fmla="*/ 155 w 155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9">
                  <a:moveTo>
                    <a:pt x="22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22" y="19"/>
                  </a:lnTo>
                  <a:lnTo>
                    <a:pt x="22" y="0"/>
                  </a:lnTo>
                  <a:close/>
                  <a:moveTo>
                    <a:pt x="155" y="0"/>
                  </a:moveTo>
                  <a:lnTo>
                    <a:pt x="43" y="0"/>
                  </a:lnTo>
                  <a:lnTo>
                    <a:pt x="43" y="19"/>
                  </a:lnTo>
                  <a:lnTo>
                    <a:pt x="155" y="1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98"/>
            <p:cNvSpPr>
              <a:spLocks noEditPoints="1"/>
            </p:cNvSpPr>
            <p:nvPr/>
          </p:nvSpPr>
          <p:spPr bwMode="auto">
            <a:xfrm>
              <a:off x="2389188" y="4011613"/>
              <a:ext cx="63500" cy="53975"/>
            </a:xfrm>
            <a:custGeom>
              <a:avLst/>
              <a:gdLst>
                <a:gd name="T0" fmla="*/ 102 w 118"/>
                <a:gd name="T1" fmla="*/ 89 h 103"/>
                <a:gd name="T2" fmla="*/ 111 w 118"/>
                <a:gd name="T3" fmla="*/ 79 h 103"/>
                <a:gd name="T4" fmla="*/ 115 w 118"/>
                <a:gd name="T5" fmla="*/ 67 h 103"/>
                <a:gd name="T6" fmla="*/ 118 w 118"/>
                <a:gd name="T7" fmla="*/ 52 h 103"/>
                <a:gd name="T8" fmla="*/ 115 w 118"/>
                <a:gd name="T9" fmla="*/ 37 h 103"/>
                <a:gd name="T10" fmla="*/ 111 w 118"/>
                <a:gd name="T11" fmla="*/ 25 h 103"/>
                <a:gd name="T12" fmla="*/ 106 w 118"/>
                <a:gd name="T13" fmla="*/ 17 h 103"/>
                <a:gd name="T14" fmla="*/ 99 w 118"/>
                <a:gd name="T15" fmla="*/ 12 h 103"/>
                <a:gd name="T16" fmla="*/ 91 w 118"/>
                <a:gd name="T17" fmla="*/ 6 h 103"/>
                <a:gd name="T18" fmla="*/ 77 w 118"/>
                <a:gd name="T19" fmla="*/ 1 h 103"/>
                <a:gd name="T20" fmla="*/ 57 w 118"/>
                <a:gd name="T21" fmla="*/ 0 h 103"/>
                <a:gd name="T22" fmla="*/ 41 w 118"/>
                <a:gd name="T23" fmla="*/ 1 h 103"/>
                <a:gd name="T24" fmla="*/ 27 w 118"/>
                <a:gd name="T25" fmla="*/ 6 h 103"/>
                <a:gd name="T26" fmla="*/ 16 w 118"/>
                <a:gd name="T27" fmla="*/ 14 h 103"/>
                <a:gd name="T28" fmla="*/ 7 w 118"/>
                <a:gd name="T29" fmla="*/ 25 h 103"/>
                <a:gd name="T30" fmla="*/ 3 w 118"/>
                <a:gd name="T31" fmla="*/ 37 h 103"/>
                <a:gd name="T32" fmla="*/ 0 w 118"/>
                <a:gd name="T33" fmla="*/ 52 h 103"/>
                <a:gd name="T34" fmla="*/ 4 w 118"/>
                <a:gd name="T35" fmla="*/ 71 h 103"/>
                <a:gd name="T36" fmla="*/ 13 w 118"/>
                <a:gd name="T37" fmla="*/ 87 h 103"/>
                <a:gd name="T38" fmla="*/ 24 w 118"/>
                <a:gd name="T39" fmla="*/ 96 h 103"/>
                <a:gd name="T40" fmla="*/ 41 w 118"/>
                <a:gd name="T41" fmla="*/ 101 h 103"/>
                <a:gd name="T42" fmla="*/ 58 w 118"/>
                <a:gd name="T43" fmla="*/ 103 h 103"/>
                <a:gd name="T44" fmla="*/ 76 w 118"/>
                <a:gd name="T45" fmla="*/ 101 h 103"/>
                <a:gd name="T46" fmla="*/ 91 w 118"/>
                <a:gd name="T47" fmla="*/ 97 h 103"/>
                <a:gd name="T48" fmla="*/ 102 w 118"/>
                <a:gd name="T49" fmla="*/ 89 h 103"/>
                <a:gd name="T50" fmla="*/ 27 w 118"/>
                <a:gd name="T51" fmla="*/ 75 h 103"/>
                <a:gd name="T52" fmla="*/ 19 w 118"/>
                <a:gd name="T53" fmla="*/ 64 h 103"/>
                <a:gd name="T54" fmla="*/ 16 w 118"/>
                <a:gd name="T55" fmla="*/ 52 h 103"/>
                <a:gd name="T56" fmla="*/ 19 w 118"/>
                <a:gd name="T57" fmla="*/ 38 h 103"/>
                <a:gd name="T58" fmla="*/ 27 w 118"/>
                <a:gd name="T59" fmla="*/ 28 h 103"/>
                <a:gd name="T60" fmla="*/ 41 w 118"/>
                <a:gd name="T61" fmla="*/ 21 h 103"/>
                <a:gd name="T62" fmla="*/ 58 w 118"/>
                <a:gd name="T63" fmla="*/ 18 h 103"/>
                <a:gd name="T64" fmla="*/ 77 w 118"/>
                <a:gd name="T65" fmla="*/ 21 h 103"/>
                <a:gd name="T66" fmla="*/ 91 w 118"/>
                <a:gd name="T67" fmla="*/ 28 h 103"/>
                <a:gd name="T68" fmla="*/ 99 w 118"/>
                <a:gd name="T69" fmla="*/ 38 h 103"/>
                <a:gd name="T70" fmla="*/ 102 w 118"/>
                <a:gd name="T71" fmla="*/ 52 h 103"/>
                <a:gd name="T72" fmla="*/ 99 w 118"/>
                <a:gd name="T73" fmla="*/ 64 h 103"/>
                <a:gd name="T74" fmla="*/ 91 w 118"/>
                <a:gd name="T75" fmla="*/ 75 h 103"/>
                <a:gd name="T76" fmla="*/ 77 w 118"/>
                <a:gd name="T77" fmla="*/ 81 h 103"/>
                <a:gd name="T78" fmla="*/ 58 w 118"/>
                <a:gd name="T79" fmla="*/ 84 h 103"/>
                <a:gd name="T80" fmla="*/ 41 w 118"/>
                <a:gd name="T81" fmla="*/ 81 h 103"/>
                <a:gd name="T82" fmla="*/ 27 w 118"/>
                <a:gd name="T83" fmla="*/ 7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03">
                  <a:moveTo>
                    <a:pt x="102" y="89"/>
                  </a:moveTo>
                  <a:lnTo>
                    <a:pt x="111" y="79"/>
                  </a:lnTo>
                  <a:lnTo>
                    <a:pt x="115" y="67"/>
                  </a:lnTo>
                  <a:lnTo>
                    <a:pt x="118" y="52"/>
                  </a:lnTo>
                  <a:lnTo>
                    <a:pt x="115" y="37"/>
                  </a:lnTo>
                  <a:lnTo>
                    <a:pt x="111" y="25"/>
                  </a:lnTo>
                  <a:lnTo>
                    <a:pt x="106" y="17"/>
                  </a:lnTo>
                  <a:lnTo>
                    <a:pt x="99" y="12"/>
                  </a:lnTo>
                  <a:lnTo>
                    <a:pt x="91" y="6"/>
                  </a:lnTo>
                  <a:lnTo>
                    <a:pt x="77" y="1"/>
                  </a:lnTo>
                  <a:lnTo>
                    <a:pt x="57" y="0"/>
                  </a:lnTo>
                  <a:lnTo>
                    <a:pt x="41" y="1"/>
                  </a:lnTo>
                  <a:lnTo>
                    <a:pt x="27" y="6"/>
                  </a:lnTo>
                  <a:lnTo>
                    <a:pt x="16" y="14"/>
                  </a:lnTo>
                  <a:lnTo>
                    <a:pt x="7" y="25"/>
                  </a:lnTo>
                  <a:lnTo>
                    <a:pt x="3" y="37"/>
                  </a:lnTo>
                  <a:lnTo>
                    <a:pt x="0" y="52"/>
                  </a:lnTo>
                  <a:lnTo>
                    <a:pt x="4" y="71"/>
                  </a:lnTo>
                  <a:lnTo>
                    <a:pt x="13" y="87"/>
                  </a:lnTo>
                  <a:lnTo>
                    <a:pt x="24" y="96"/>
                  </a:lnTo>
                  <a:lnTo>
                    <a:pt x="41" y="101"/>
                  </a:lnTo>
                  <a:lnTo>
                    <a:pt x="58" y="103"/>
                  </a:lnTo>
                  <a:lnTo>
                    <a:pt x="76" y="101"/>
                  </a:lnTo>
                  <a:lnTo>
                    <a:pt x="91" y="97"/>
                  </a:lnTo>
                  <a:lnTo>
                    <a:pt x="102" y="89"/>
                  </a:lnTo>
                  <a:close/>
                  <a:moveTo>
                    <a:pt x="27" y="75"/>
                  </a:moveTo>
                  <a:lnTo>
                    <a:pt x="19" y="64"/>
                  </a:lnTo>
                  <a:lnTo>
                    <a:pt x="16" y="52"/>
                  </a:lnTo>
                  <a:lnTo>
                    <a:pt x="19" y="38"/>
                  </a:lnTo>
                  <a:lnTo>
                    <a:pt x="27" y="28"/>
                  </a:lnTo>
                  <a:lnTo>
                    <a:pt x="41" y="21"/>
                  </a:lnTo>
                  <a:lnTo>
                    <a:pt x="58" y="18"/>
                  </a:lnTo>
                  <a:lnTo>
                    <a:pt x="77" y="21"/>
                  </a:lnTo>
                  <a:lnTo>
                    <a:pt x="91" y="28"/>
                  </a:lnTo>
                  <a:lnTo>
                    <a:pt x="99" y="38"/>
                  </a:lnTo>
                  <a:lnTo>
                    <a:pt x="102" y="52"/>
                  </a:lnTo>
                  <a:lnTo>
                    <a:pt x="99" y="64"/>
                  </a:lnTo>
                  <a:lnTo>
                    <a:pt x="91" y="75"/>
                  </a:lnTo>
                  <a:lnTo>
                    <a:pt x="77" y="81"/>
                  </a:lnTo>
                  <a:lnTo>
                    <a:pt x="58" y="84"/>
                  </a:lnTo>
                  <a:lnTo>
                    <a:pt x="41" y="81"/>
                  </a:lnTo>
                  <a:lnTo>
                    <a:pt x="27" y="7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99"/>
            <p:cNvSpPr>
              <a:spLocks/>
            </p:cNvSpPr>
            <p:nvPr/>
          </p:nvSpPr>
          <p:spPr bwMode="auto">
            <a:xfrm>
              <a:off x="2389188" y="3952875"/>
              <a:ext cx="61913" cy="47625"/>
            </a:xfrm>
            <a:custGeom>
              <a:avLst/>
              <a:gdLst>
                <a:gd name="T0" fmla="*/ 115 w 115"/>
                <a:gd name="T1" fmla="*/ 70 h 89"/>
                <a:gd name="T2" fmla="*/ 54 w 115"/>
                <a:gd name="T3" fmla="*/ 70 h 89"/>
                <a:gd name="T4" fmla="*/ 41 w 115"/>
                <a:gd name="T5" fmla="*/ 69 h 89"/>
                <a:gd name="T6" fmla="*/ 31 w 115"/>
                <a:gd name="T7" fmla="*/ 66 h 89"/>
                <a:gd name="T8" fmla="*/ 24 w 115"/>
                <a:gd name="T9" fmla="*/ 61 h 89"/>
                <a:gd name="T10" fmla="*/ 20 w 115"/>
                <a:gd name="T11" fmla="*/ 56 h 89"/>
                <a:gd name="T12" fmla="*/ 17 w 115"/>
                <a:gd name="T13" fmla="*/ 49 h 89"/>
                <a:gd name="T14" fmla="*/ 16 w 115"/>
                <a:gd name="T15" fmla="*/ 41 h 89"/>
                <a:gd name="T16" fmla="*/ 17 w 115"/>
                <a:gd name="T17" fmla="*/ 37 h 89"/>
                <a:gd name="T18" fmla="*/ 19 w 115"/>
                <a:gd name="T19" fmla="*/ 32 h 89"/>
                <a:gd name="T20" fmla="*/ 20 w 115"/>
                <a:gd name="T21" fmla="*/ 28 h 89"/>
                <a:gd name="T22" fmla="*/ 23 w 115"/>
                <a:gd name="T23" fmla="*/ 25 h 89"/>
                <a:gd name="T24" fmla="*/ 26 w 115"/>
                <a:gd name="T25" fmla="*/ 22 h 89"/>
                <a:gd name="T26" fmla="*/ 30 w 115"/>
                <a:gd name="T27" fmla="*/ 21 h 89"/>
                <a:gd name="T28" fmla="*/ 34 w 115"/>
                <a:gd name="T29" fmla="*/ 20 h 89"/>
                <a:gd name="T30" fmla="*/ 39 w 115"/>
                <a:gd name="T31" fmla="*/ 18 h 89"/>
                <a:gd name="T32" fmla="*/ 46 w 115"/>
                <a:gd name="T33" fmla="*/ 18 h 89"/>
                <a:gd name="T34" fmla="*/ 115 w 115"/>
                <a:gd name="T35" fmla="*/ 18 h 89"/>
                <a:gd name="T36" fmla="*/ 115 w 115"/>
                <a:gd name="T37" fmla="*/ 0 h 89"/>
                <a:gd name="T38" fmla="*/ 46 w 115"/>
                <a:gd name="T39" fmla="*/ 0 h 89"/>
                <a:gd name="T40" fmla="*/ 38 w 115"/>
                <a:gd name="T41" fmla="*/ 0 h 89"/>
                <a:gd name="T42" fmla="*/ 32 w 115"/>
                <a:gd name="T43" fmla="*/ 0 h 89"/>
                <a:gd name="T44" fmla="*/ 27 w 115"/>
                <a:gd name="T45" fmla="*/ 1 h 89"/>
                <a:gd name="T46" fmla="*/ 20 w 115"/>
                <a:gd name="T47" fmla="*/ 2 h 89"/>
                <a:gd name="T48" fmla="*/ 13 w 115"/>
                <a:gd name="T49" fmla="*/ 6 h 89"/>
                <a:gd name="T50" fmla="*/ 9 w 115"/>
                <a:gd name="T51" fmla="*/ 9 h 89"/>
                <a:gd name="T52" fmla="*/ 7 w 115"/>
                <a:gd name="T53" fmla="*/ 13 h 89"/>
                <a:gd name="T54" fmla="*/ 4 w 115"/>
                <a:gd name="T55" fmla="*/ 18 h 89"/>
                <a:gd name="T56" fmla="*/ 3 w 115"/>
                <a:gd name="T57" fmla="*/ 25 h 89"/>
                <a:gd name="T58" fmla="*/ 1 w 115"/>
                <a:gd name="T59" fmla="*/ 30 h 89"/>
                <a:gd name="T60" fmla="*/ 0 w 115"/>
                <a:gd name="T61" fmla="*/ 37 h 89"/>
                <a:gd name="T62" fmla="*/ 3 w 115"/>
                <a:gd name="T63" fmla="*/ 52 h 89"/>
                <a:gd name="T64" fmla="*/ 8 w 115"/>
                <a:gd name="T65" fmla="*/ 62 h 89"/>
                <a:gd name="T66" fmla="*/ 19 w 115"/>
                <a:gd name="T67" fmla="*/ 72 h 89"/>
                <a:gd name="T68" fmla="*/ 3 w 115"/>
                <a:gd name="T69" fmla="*/ 72 h 89"/>
                <a:gd name="T70" fmla="*/ 3 w 115"/>
                <a:gd name="T71" fmla="*/ 89 h 89"/>
                <a:gd name="T72" fmla="*/ 115 w 115"/>
                <a:gd name="T73" fmla="*/ 89 h 89"/>
                <a:gd name="T74" fmla="*/ 115 w 115"/>
                <a:gd name="T75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5" h="89">
                  <a:moveTo>
                    <a:pt x="115" y="70"/>
                  </a:moveTo>
                  <a:lnTo>
                    <a:pt x="54" y="70"/>
                  </a:lnTo>
                  <a:lnTo>
                    <a:pt x="41" y="69"/>
                  </a:lnTo>
                  <a:lnTo>
                    <a:pt x="31" y="66"/>
                  </a:lnTo>
                  <a:lnTo>
                    <a:pt x="24" y="61"/>
                  </a:lnTo>
                  <a:lnTo>
                    <a:pt x="20" y="56"/>
                  </a:lnTo>
                  <a:lnTo>
                    <a:pt x="17" y="49"/>
                  </a:lnTo>
                  <a:lnTo>
                    <a:pt x="16" y="41"/>
                  </a:lnTo>
                  <a:lnTo>
                    <a:pt x="17" y="37"/>
                  </a:lnTo>
                  <a:lnTo>
                    <a:pt x="19" y="32"/>
                  </a:lnTo>
                  <a:lnTo>
                    <a:pt x="20" y="28"/>
                  </a:lnTo>
                  <a:lnTo>
                    <a:pt x="23" y="25"/>
                  </a:lnTo>
                  <a:lnTo>
                    <a:pt x="26" y="22"/>
                  </a:lnTo>
                  <a:lnTo>
                    <a:pt x="30" y="21"/>
                  </a:lnTo>
                  <a:lnTo>
                    <a:pt x="34" y="20"/>
                  </a:lnTo>
                  <a:lnTo>
                    <a:pt x="39" y="18"/>
                  </a:lnTo>
                  <a:lnTo>
                    <a:pt x="46" y="18"/>
                  </a:lnTo>
                  <a:lnTo>
                    <a:pt x="115" y="18"/>
                  </a:lnTo>
                  <a:lnTo>
                    <a:pt x="115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0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7" y="13"/>
                  </a:lnTo>
                  <a:lnTo>
                    <a:pt x="4" y="18"/>
                  </a:lnTo>
                  <a:lnTo>
                    <a:pt x="3" y="25"/>
                  </a:lnTo>
                  <a:lnTo>
                    <a:pt x="1" y="30"/>
                  </a:lnTo>
                  <a:lnTo>
                    <a:pt x="0" y="37"/>
                  </a:lnTo>
                  <a:lnTo>
                    <a:pt x="3" y="52"/>
                  </a:lnTo>
                  <a:lnTo>
                    <a:pt x="8" y="62"/>
                  </a:lnTo>
                  <a:lnTo>
                    <a:pt x="19" y="72"/>
                  </a:lnTo>
                  <a:lnTo>
                    <a:pt x="3" y="72"/>
                  </a:lnTo>
                  <a:lnTo>
                    <a:pt x="3" y="89"/>
                  </a:lnTo>
                  <a:lnTo>
                    <a:pt x="115" y="89"/>
                  </a:lnTo>
                  <a:lnTo>
                    <a:pt x="115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00"/>
            <p:cNvSpPr>
              <a:spLocks noEditPoints="1"/>
            </p:cNvSpPr>
            <p:nvPr/>
          </p:nvSpPr>
          <p:spPr bwMode="auto">
            <a:xfrm>
              <a:off x="2368550" y="3844925"/>
              <a:ext cx="82550" cy="60325"/>
            </a:xfrm>
            <a:custGeom>
              <a:avLst/>
              <a:gdLst>
                <a:gd name="T0" fmla="*/ 154 w 155"/>
                <a:gd name="T1" fmla="*/ 43 h 115"/>
                <a:gd name="T2" fmla="*/ 150 w 155"/>
                <a:gd name="T3" fmla="*/ 25 h 115"/>
                <a:gd name="T4" fmla="*/ 144 w 155"/>
                <a:gd name="T5" fmla="*/ 16 h 115"/>
                <a:gd name="T6" fmla="*/ 136 w 155"/>
                <a:gd name="T7" fmla="*/ 8 h 115"/>
                <a:gd name="T8" fmla="*/ 124 w 155"/>
                <a:gd name="T9" fmla="*/ 1 h 115"/>
                <a:gd name="T10" fmla="*/ 110 w 155"/>
                <a:gd name="T11" fmla="*/ 0 h 115"/>
                <a:gd name="T12" fmla="*/ 86 w 155"/>
                <a:gd name="T13" fmla="*/ 7 h 115"/>
                <a:gd name="T14" fmla="*/ 78 w 155"/>
                <a:gd name="T15" fmla="*/ 16 h 115"/>
                <a:gd name="T16" fmla="*/ 72 w 155"/>
                <a:gd name="T17" fmla="*/ 28 h 115"/>
                <a:gd name="T18" fmla="*/ 64 w 155"/>
                <a:gd name="T19" fmla="*/ 17 h 115"/>
                <a:gd name="T20" fmla="*/ 52 w 155"/>
                <a:gd name="T21" fmla="*/ 9 h 115"/>
                <a:gd name="T22" fmla="*/ 40 w 155"/>
                <a:gd name="T23" fmla="*/ 7 h 115"/>
                <a:gd name="T24" fmla="*/ 26 w 155"/>
                <a:gd name="T25" fmla="*/ 11 h 115"/>
                <a:gd name="T26" fmla="*/ 14 w 155"/>
                <a:gd name="T27" fmla="*/ 17 h 115"/>
                <a:gd name="T28" fmla="*/ 4 w 155"/>
                <a:gd name="T29" fmla="*/ 29 h 115"/>
                <a:gd name="T30" fmla="*/ 0 w 155"/>
                <a:gd name="T31" fmla="*/ 57 h 115"/>
                <a:gd name="T32" fmla="*/ 155 w 155"/>
                <a:gd name="T33" fmla="*/ 115 h 115"/>
                <a:gd name="T34" fmla="*/ 18 w 155"/>
                <a:gd name="T35" fmla="*/ 95 h 115"/>
                <a:gd name="T36" fmla="*/ 19 w 155"/>
                <a:gd name="T37" fmla="*/ 51 h 115"/>
                <a:gd name="T38" fmla="*/ 22 w 155"/>
                <a:gd name="T39" fmla="*/ 37 h 115"/>
                <a:gd name="T40" fmla="*/ 29 w 155"/>
                <a:gd name="T41" fmla="*/ 31 h 115"/>
                <a:gd name="T42" fmla="*/ 37 w 155"/>
                <a:gd name="T43" fmla="*/ 28 h 115"/>
                <a:gd name="T44" fmla="*/ 48 w 155"/>
                <a:gd name="T45" fmla="*/ 28 h 115"/>
                <a:gd name="T46" fmla="*/ 56 w 155"/>
                <a:gd name="T47" fmla="*/ 31 h 115"/>
                <a:gd name="T48" fmla="*/ 62 w 155"/>
                <a:gd name="T49" fmla="*/ 37 h 115"/>
                <a:gd name="T50" fmla="*/ 64 w 155"/>
                <a:gd name="T51" fmla="*/ 47 h 115"/>
                <a:gd name="T52" fmla="*/ 66 w 155"/>
                <a:gd name="T53" fmla="*/ 61 h 115"/>
                <a:gd name="T54" fmla="*/ 18 w 155"/>
                <a:gd name="T55" fmla="*/ 95 h 115"/>
                <a:gd name="T56" fmla="*/ 83 w 155"/>
                <a:gd name="T57" fmla="*/ 59 h 115"/>
                <a:gd name="T58" fmla="*/ 86 w 155"/>
                <a:gd name="T59" fmla="*/ 37 h 115"/>
                <a:gd name="T60" fmla="*/ 91 w 155"/>
                <a:gd name="T61" fmla="*/ 28 h 115"/>
                <a:gd name="T62" fmla="*/ 100 w 155"/>
                <a:gd name="T63" fmla="*/ 23 h 115"/>
                <a:gd name="T64" fmla="*/ 110 w 155"/>
                <a:gd name="T65" fmla="*/ 20 h 115"/>
                <a:gd name="T66" fmla="*/ 123 w 155"/>
                <a:gd name="T67" fmla="*/ 24 h 115"/>
                <a:gd name="T68" fmla="*/ 132 w 155"/>
                <a:gd name="T69" fmla="*/ 31 h 115"/>
                <a:gd name="T70" fmla="*/ 136 w 155"/>
                <a:gd name="T71" fmla="*/ 43 h 115"/>
                <a:gd name="T72" fmla="*/ 136 w 155"/>
                <a:gd name="T73" fmla="*/ 51 h 115"/>
                <a:gd name="T74" fmla="*/ 136 w 155"/>
                <a:gd name="T75" fmla="*/ 9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5" h="115">
                  <a:moveTo>
                    <a:pt x="155" y="56"/>
                  </a:moveTo>
                  <a:lnTo>
                    <a:pt x="154" y="43"/>
                  </a:lnTo>
                  <a:lnTo>
                    <a:pt x="153" y="32"/>
                  </a:lnTo>
                  <a:lnTo>
                    <a:pt x="150" y="25"/>
                  </a:lnTo>
                  <a:lnTo>
                    <a:pt x="147" y="20"/>
                  </a:lnTo>
                  <a:lnTo>
                    <a:pt x="144" y="16"/>
                  </a:lnTo>
                  <a:lnTo>
                    <a:pt x="140" y="11"/>
                  </a:lnTo>
                  <a:lnTo>
                    <a:pt x="136" y="8"/>
                  </a:lnTo>
                  <a:lnTo>
                    <a:pt x="131" y="4"/>
                  </a:lnTo>
                  <a:lnTo>
                    <a:pt x="124" y="1"/>
                  </a:lnTo>
                  <a:lnTo>
                    <a:pt x="117" y="0"/>
                  </a:lnTo>
                  <a:lnTo>
                    <a:pt x="110" y="0"/>
                  </a:lnTo>
                  <a:lnTo>
                    <a:pt x="98" y="1"/>
                  </a:lnTo>
                  <a:lnTo>
                    <a:pt x="86" y="7"/>
                  </a:lnTo>
                  <a:lnTo>
                    <a:pt x="82" y="12"/>
                  </a:lnTo>
                  <a:lnTo>
                    <a:pt x="78" y="16"/>
                  </a:lnTo>
                  <a:lnTo>
                    <a:pt x="75" y="23"/>
                  </a:lnTo>
                  <a:lnTo>
                    <a:pt x="72" y="28"/>
                  </a:lnTo>
                  <a:lnTo>
                    <a:pt x="68" y="23"/>
                  </a:lnTo>
                  <a:lnTo>
                    <a:pt x="64" y="17"/>
                  </a:lnTo>
                  <a:lnTo>
                    <a:pt x="59" y="13"/>
                  </a:lnTo>
                  <a:lnTo>
                    <a:pt x="52" y="9"/>
                  </a:lnTo>
                  <a:lnTo>
                    <a:pt x="47" y="8"/>
                  </a:lnTo>
                  <a:lnTo>
                    <a:pt x="40" y="7"/>
                  </a:lnTo>
                  <a:lnTo>
                    <a:pt x="33" y="8"/>
                  </a:lnTo>
                  <a:lnTo>
                    <a:pt x="26" y="11"/>
                  </a:lnTo>
                  <a:lnTo>
                    <a:pt x="19" y="13"/>
                  </a:lnTo>
                  <a:lnTo>
                    <a:pt x="14" y="17"/>
                  </a:lnTo>
                  <a:lnTo>
                    <a:pt x="9" y="23"/>
                  </a:lnTo>
                  <a:lnTo>
                    <a:pt x="4" y="29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115"/>
                  </a:lnTo>
                  <a:lnTo>
                    <a:pt x="155" y="115"/>
                  </a:lnTo>
                  <a:lnTo>
                    <a:pt x="155" y="56"/>
                  </a:lnTo>
                  <a:close/>
                  <a:moveTo>
                    <a:pt x="18" y="95"/>
                  </a:moveTo>
                  <a:lnTo>
                    <a:pt x="18" y="64"/>
                  </a:lnTo>
                  <a:lnTo>
                    <a:pt x="19" y="51"/>
                  </a:lnTo>
                  <a:lnTo>
                    <a:pt x="21" y="41"/>
                  </a:lnTo>
                  <a:lnTo>
                    <a:pt x="22" y="37"/>
                  </a:lnTo>
                  <a:lnTo>
                    <a:pt x="25" y="33"/>
                  </a:lnTo>
                  <a:lnTo>
                    <a:pt x="29" y="31"/>
                  </a:lnTo>
                  <a:lnTo>
                    <a:pt x="33" y="29"/>
                  </a:lnTo>
                  <a:lnTo>
                    <a:pt x="37" y="28"/>
                  </a:lnTo>
                  <a:lnTo>
                    <a:pt x="43" y="27"/>
                  </a:lnTo>
                  <a:lnTo>
                    <a:pt x="48" y="28"/>
                  </a:lnTo>
                  <a:lnTo>
                    <a:pt x="52" y="29"/>
                  </a:lnTo>
                  <a:lnTo>
                    <a:pt x="56" y="31"/>
                  </a:lnTo>
                  <a:lnTo>
                    <a:pt x="59" y="35"/>
                  </a:lnTo>
                  <a:lnTo>
                    <a:pt x="62" y="37"/>
                  </a:lnTo>
                  <a:lnTo>
                    <a:pt x="64" y="43"/>
                  </a:lnTo>
                  <a:lnTo>
                    <a:pt x="64" y="47"/>
                  </a:lnTo>
                  <a:lnTo>
                    <a:pt x="66" y="53"/>
                  </a:lnTo>
                  <a:lnTo>
                    <a:pt x="66" y="61"/>
                  </a:lnTo>
                  <a:lnTo>
                    <a:pt x="66" y="95"/>
                  </a:lnTo>
                  <a:lnTo>
                    <a:pt x="18" y="95"/>
                  </a:lnTo>
                  <a:close/>
                  <a:moveTo>
                    <a:pt x="83" y="95"/>
                  </a:moveTo>
                  <a:lnTo>
                    <a:pt x="83" y="59"/>
                  </a:lnTo>
                  <a:lnTo>
                    <a:pt x="85" y="47"/>
                  </a:lnTo>
                  <a:lnTo>
                    <a:pt x="86" y="37"/>
                  </a:lnTo>
                  <a:lnTo>
                    <a:pt x="89" y="32"/>
                  </a:lnTo>
                  <a:lnTo>
                    <a:pt x="91" y="28"/>
                  </a:lnTo>
                  <a:lnTo>
                    <a:pt x="95" y="25"/>
                  </a:lnTo>
                  <a:lnTo>
                    <a:pt x="100" y="23"/>
                  </a:lnTo>
                  <a:lnTo>
                    <a:pt x="105" y="21"/>
                  </a:lnTo>
                  <a:lnTo>
                    <a:pt x="110" y="20"/>
                  </a:lnTo>
                  <a:lnTo>
                    <a:pt x="117" y="21"/>
                  </a:lnTo>
                  <a:lnTo>
                    <a:pt x="123" y="24"/>
                  </a:lnTo>
                  <a:lnTo>
                    <a:pt x="128" y="27"/>
                  </a:lnTo>
                  <a:lnTo>
                    <a:pt x="132" y="31"/>
                  </a:lnTo>
                  <a:lnTo>
                    <a:pt x="135" y="36"/>
                  </a:lnTo>
                  <a:lnTo>
                    <a:pt x="136" y="43"/>
                  </a:lnTo>
                  <a:lnTo>
                    <a:pt x="136" y="45"/>
                  </a:lnTo>
                  <a:lnTo>
                    <a:pt x="136" y="51"/>
                  </a:lnTo>
                  <a:lnTo>
                    <a:pt x="136" y="56"/>
                  </a:lnTo>
                  <a:lnTo>
                    <a:pt x="136" y="95"/>
                  </a:lnTo>
                  <a:lnTo>
                    <a:pt x="83" y="9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01"/>
            <p:cNvSpPr>
              <a:spLocks noEditPoints="1"/>
            </p:cNvSpPr>
            <p:nvPr/>
          </p:nvSpPr>
          <p:spPr bwMode="auto">
            <a:xfrm>
              <a:off x="2389188" y="3779838"/>
              <a:ext cx="63500" cy="53975"/>
            </a:xfrm>
            <a:custGeom>
              <a:avLst/>
              <a:gdLst>
                <a:gd name="T0" fmla="*/ 115 w 118"/>
                <a:gd name="T1" fmla="*/ 0 h 102"/>
                <a:gd name="T2" fmla="*/ 102 w 118"/>
                <a:gd name="T3" fmla="*/ 4 h 102"/>
                <a:gd name="T4" fmla="*/ 68 w 118"/>
                <a:gd name="T5" fmla="*/ 6 h 102"/>
                <a:gd name="T6" fmla="*/ 35 w 118"/>
                <a:gd name="T7" fmla="*/ 6 h 102"/>
                <a:gd name="T8" fmla="*/ 26 w 118"/>
                <a:gd name="T9" fmla="*/ 7 h 102"/>
                <a:gd name="T10" fmla="*/ 12 w 118"/>
                <a:gd name="T11" fmla="*/ 12 h 102"/>
                <a:gd name="T12" fmla="*/ 7 w 118"/>
                <a:gd name="T13" fmla="*/ 21 h 102"/>
                <a:gd name="T14" fmla="*/ 1 w 118"/>
                <a:gd name="T15" fmla="*/ 37 h 102"/>
                <a:gd name="T16" fmla="*/ 1 w 118"/>
                <a:gd name="T17" fmla="*/ 62 h 102"/>
                <a:gd name="T18" fmla="*/ 7 w 118"/>
                <a:gd name="T19" fmla="*/ 81 h 102"/>
                <a:gd name="T20" fmla="*/ 16 w 118"/>
                <a:gd name="T21" fmla="*/ 90 h 102"/>
                <a:gd name="T22" fmla="*/ 27 w 118"/>
                <a:gd name="T23" fmla="*/ 97 h 102"/>
                <a:gd name="T24" fmla="*/ 38 w 118"/>
                <a:gd name="T25" fmla="*/ 79 h 102"/>
                <a:gd name="T26" fmla="*/ 24 w 118"/>
                <a:gd name="T27" fmla="*/ 74 h 102"/>
                <a:gd name="T28" fmla="*/ 17 w 118"/>
                <a:gd name="T29" fmla="*/ 66 h 102"/>
                <a:gd name="T30" fmla="*/ 16 w 118"/>
                <a:gd name="T31" fmla="*/ 51 h 102"/>
                <a:gd name="T32" fmla="*/ 17 w 118"/>
                <a:gd name="T33" fmla="*/ 39 h 102"/>
                <a:gd name="T34" fmla="*/ 23 w 118"/>
                <a:gd name="T35" fmla="*/ 30 h 102"/>
                <a:gd name="T36" fmla="*/ 28 w 118"/>
                <a:gd name="T37" fmla="*/ 26 h 102"/>
                <a:gd name="T38" fmla="*/ 39 w 118"/>
                <a:gd name="T39" fmla="*/ 25 h 102"/>
                <a:gd name="T40" fmla="*/ 47 w 118"/>
                <a:gd name="T41" fmla="*/ 38 h 102"/>
                <a:gd name="T42" fmla="*/ 51 w 118"/>
                <a:gd name="T43" fmla="*/ 65 h 102"/>
                <a:gd name="T44" fmla="*/ 53 w 118"/>
                <a:gd name="T45" fmla="*/ 75 h 102"/>
                <a:gd name="T46" fmla="*/ 60 w 118"/>
                <a:gd name="T47" fmla="*/ 89 h 102"/>
                <a:gd name="T48" fmla="*/ 66 w 118"/>
                <a:gd name="T49" fmla="*/ 95 h 102"/>
                <a:gd name="T50" fmla="*/ 75 w 118"/>
                <a:gd name="T51" fmla="*/ 101 h 102"/>
                <a:gd name="T52" fmla="*/ 85 w 118"/>
                <a:gd name="T53" fmla="*/ 102 h 102"/>
                <a:gd name="T54" fmla="*/ 108 w 118"/>
                <a:gd name="T55" fmla="*/ 91 h 102"/>
                <a:gd name="T56" fmla="*/ 118 w 118"/>
                <a:gd name="T57" fmla="*/ 65 h 102"/>
                <a:gd name="T58" fmla="*/ 115 w 118"/>
                <a:gd name="T59" fmla="*/ 50 h 102"/>
                <a:gd name="T60" fmla="*/ 111 w 118"/>
                <a:gd name="T61" fmla="*/ 37 h 102"/>
                <a:gd name="T62" fmla="*/ 102 w 118"/>
                <a:gd name="T63" fmla="*/ 23 h 102"/>
                <a:gd name="T64" fmla="*/ 115 w 118"/>
                <a:gd name="T65" fmla="*/ 19 h 102"/>
                <a:gd name="T66" fmla="*/ 73 w 118"/>
                <a:gd name="T67" fmla="*/ 25 h 102"/>
                <a:gd name="T68" fmla="*/ 84 w 118"/>
                <a:gd name="T69" fmla="*/ 27 h 102"/>
                <a:gd name="T70" fmla="*/ 95 w 118"/>
                <a:gd name="T71" fmla="*/ 35 h 102"/>
                <a:gd name="T72" fmla="*/ 100 w 118"/>
                <a:gd name="T73" fmla="*/ 46 h 102"/>
                <a:gd name="T74" fmla="*/ 103 w 118"/>
                <a:gd name="T75" fmla="*/ 59 h 102"/>
                <a:gd name="T76" fmla="*/ 100 w 118"/>
                <a:gd name="T77" fmla="*/ 71 h 102"/>
                <a:gd name="T78" fmla="*/ 94 w 118"/>
                <a:gd name="T79" fmla="*/ 79 h 102"/>
                <a:gd name="T80" fmla="*/ 85 w 118"/>
                <a:gd name="T81" fmla="*/ 82 h 102"/>
                <a:gd name="T82" fmla="*/ 76 w 118"/>
                <a:gd name="T83" fmla="*/ 79 h 102"/>
                <a:gd name="T84" fmla="*/ 69 w 118"/>
                <a:gd name="T85" fmla="*/ 71 h 102"/>
                <a:gd name="T86" fmla="*/ 66 w 118"/>
                <a:gd name="T87" fmla="*/ 62 h 102"/>
                <a:gd name="T88" fmla="*/ 62 w 118"/>
                <a:gd name="T89" fmla="*/ 38 h 102"/>
                <a:gd name="T90" fmla="*/ 65 w 118"/>
                <a:gd name="T91" fmla="*/ 2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8" h="102">
                  <a:moveTo>
                    <a:pt x="115" y="19"/>
                  </a:moveTo>
                  <a:lnTo>
                    <a:pt x="115" y="0"/>
                  </a:lnTo>
                  <a:lnTo>
                    <a:pt x="108" y="3"/>
                  </a:lnTo>
                  <a:lnTo>
                    <a:pt x="102" y="4"/>
                  </a:lnTo>
                  <a:lnTo>
                    <a:pt x="89" y="6"/>
                  </a:lnTo>
                  <a:lnTo>
                    <a:pt x="68" y="6"/>
                  </a:lnTo>
                  <a:lnTo>
                    <a:pt x="43" y="6"/>
                  </a:lnTo>
                  <a:lnTo>
                    <a:pt x="35" y="6"/>
                  </a:lnTo>
                  <a:lnTo>
                    <a:pt x="30" y="6"/>
                  </a:lnTo>
                  <a:lnTo>
                    <a:pt x="26" y="7"/>
                  </a:lnTo>
                  <a:lnTo>
                    <a:pt x="17" y="8"/>
                  </a:lnTo>
                  <a:lnTo>
                    <a:pt x="12" y="12"/>
                  </a:lnTo>
                  <a:lnTo>
                    <a:pt x="9" y="17"/>
                  </a:lnTo>
                  <a:lnTo>
                    <a:pt x="7" y="21"/>
                  </a:lnTo>
                  <a:lnTo>
                    <a:pt x="4" y="26"/>
                  </a:lnTo>
                  <a:lnTo>
                    <a:pt x="1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4" y="74"/>
                  </a:lnTo>
                  <a:lnTo>
                    <a:pt x="7" y="81"/>
                  </a:lnTo>
                  <a:lnTo>
                    <a:pt x="11" y="86"/>
                  </a:lnTo>
                  <a:lnTo>
                    <a:pt x="16" y="90"/>
                  </a:lnTo>
                  <a:lnTo>
                    <a:pt x="22" y="94"/>
                  </a:lnTo>
                  <a:lnTo>
                    <a:pt x="27" y="97"/>
                  </a:lnTo>
                  <a:lnTo>
                    <a:pt x="35" y="98"/>
                  </a:lnTo>
                  <a:lnTo>
                    <a:pt x="38" y="79"/>
                  </a:lnTo>
                  <a:lnTo>
                    <a:pt x="30" y="78"/>
                  </a:lnTo>
                  <a:lnTo>
                    <a:pt x="24" y="74"/>
                  </a:lnTo>
                  <a:lnTo>
                    <a:pt x="20" y="70"/>
                  </a:lnTo>
                  <a:lnTo>
                    <a:pt x="17" y="66"/>
                  </a:lnTo>
                  <a:lnTo>
                    <a:pt x="16" y="59"/>
                  </a:lnTo>
                  <a:lnTo>
                    <a:pt x="16" y="51"/>
                  </a:lnTo>
                  <a:lnTo>
                    <a:pt x="16" y="45"/>
                  </a:lnTo>
                  <a:lnTo>
                    <a:pt x="17" y="39"/>
                  </a:lnTo>
                  <a:lnTo>
                    <a:pt x="20" y="34"/>
                  </a:lnTo>
                  <a:lnTo>
                    <a:pt x="23" y="30"/>
                  </a:lnTo>
                  <a:lnTo>
                    <a:pt x="26" y="27"/>
                  </a:lnTo>
                  <a:lnTo>
                    <a:pt x="28" y="26"/>
                  </a:lnTo>
                  <a:lnTo>
                    <a:pt x="34" y="25"/>
                  </a:lnTo>
                  <a:lnTo>
                    <a:pt x="39" y="25"/>
                  </a:lnTo>
                  <a:lnTo>
                    <a:pt x="43" y="25"/>
                  </a:lnTo>
                  <a:lnTo>
                    <a:pt x="47" y="38"/>
                  </a:lnTo>
                  <a:lnTo>
                    <a:pt x="50" y="58"/>
                  </a:lnTo>
                  <a:lnTo>
                    <a:pt x="51" y="65"/>
                  </a:lnTo>
                  <a:lnTo>
                    <a:pt x="53" y="70"/>
                  </a:lnTo>
                  <a:lnTo>
                    <a:pt x="53" y="75"/>
                  </a:lnTo>
                  <a:lnTo>
                    <a:pt x="55" y="82"/>
                  </a:lnTo>
                  <a:lnTo>
                    <a:pt x="60" y="89"/>
                  </a:lnTo>
                  <a:lnTo>
                    <a:pt x="62" y="93"/>
                  </a:lnTo>
                  <a:lnTo>
                    <a:pt x="66" y="95"/>
                  </a:lnTo>
                  <a:lnTo>
                    <a:pt x="70" y="98"/>
                  </a:lnTo>
                  <a:lnTo>
                    <a:pt x="75" y="101"/>
                  </a:lnTo>
                  <a:lnTo>
                    <a:pt x="80" y="101"/>
                  </a:lnTo>
                  <a:lnTo>
                    <a:pt x="85" y="102"/>
                  </a:lnTo>
                  <a:lnTo>
                    <a:pt x="98" y="99"/>
                  </a:lnTo>
                  <a:lnTo>
                    <a:pt x="108" y="91"/>
                  </a:lnTo>
                  <a:lnTo>
                    <a:pt x="115" y="81"/>
                  </a:lnTo>
                  <a:lnTo>
                    <a:pt x="118" y="65"/>
                  </a:lnTo>
                  <a:lnTo>
                    <a:pt x="117" y="57"/>
                  </a:lnTo>
                  <a:lnTo>
                    <a:pt x="115" y="50"/>
                  </a:lnTo>
                  <a:lnTo>
                    <a:pt x="114" y="43"/>
                  </a:lnTo>
                  <a:lnTo>
                    <a:pt x="111" y="37"/>
                  </a:lnTo>
                  <a:lnTo>
                    <a:pt x="107" y="30"/>
                  </a:lnTo>
                  <a:lnTo>
                    <a:pt x="102" y="23"/>
                  </a:lnTo>
                  <a:lnTo>
                    <a:pt x="108" y="22"/>
                  </a:lnTo>
                  <a:lnTo>
                    <a:pt x="115" y="19"/>
                  </a:lnTo>
                  <a:close/>
                  <a:moveTo>
                    <a:pt x="65" y="25"/>
                  </a:moveTo>
                  <a:lnTo>
                    <a:pt x="73" y="25"/>
                  </a:lnTo>
                  <a:lnTo>
                    <a:pt x="80" y="26"/>
                  </a:lnTo>
                  <a:lnTo>
                    <a:pt x="84" y="27"/>
                  </a:lnTo>
                  <a:lnTo>
                    <a:pt x="89" y="31"/>
                  </a:lnTo>
                  <a:lnTo>
                    <a:pt x="95" y="35"/>
                  </a:lnTo>
                  <a:lnTo>
                    <a:pt x="98" y="41"/>
                  </a:lnTo>
                  <a:lnTo>
                    <a:pt x="100" y="46"/>
                  </a:lnTo>
                  <a:lnTo>
                    <a:pt x="102" y="53"/>
                  </a:lnTo>
                  <a:lnTo>
                    <a:pt x="103" y="59"/>
                  </a:lnTo>
                  <a:lnTo>
                    <a:pt x="102" y="66"/>
                  </a:lnTo>
                  <a:lnTo>
                    <a:pt x="100" y="71"/>
                  </a:lnTo>
                  <a:lnTo>
                    <a:pt x="98" y="77"/>
                  </a:lnTo>
                  <a:lnTo>
                    <a:pt x="94" y="79"/>
                  </a:lnTo>
                  <a:lnTo>
                    <a:pt x="89" y="81"/>
                  </a:lnTo>
                  <a:lnTo>
                    <a:pt x="85" y="82"/>
                  </a:lnTo>
                  <a:lnTo>
                    <a:pt x="80" y="81"/>
                  </a:lnTo>
                  <a:lnTo>
                    <a:pt x="76" y="79"/>
                  </a:lnTo>
                  <a:lnTo>
                    <a:pt x="72" y="77"/>
                  </a:lnTo>
                  <a:lnTo>
                    <a:pt x="69" y="71"/>
                  </a:lnTo>
                  <a:lnTo>
                    <a:pt x="68" y="67"/>
                  </a:lnTo>
                  <a:lnTo>
                    <a:pt x="66" y="62"/>
                  </a:lnTo>
                  <a:lnTo>
                    <a:pt x="65" y="55"/>
                  </a:lnTo>
                  <a:lnTo>
                    <a:pt x="62" y="38"/>
                  </a:lnTo>
                  <a:lnTo>
                    <a:pt x="58" y="25"/>
                  </a:lnTo>
                  <a:lnTo>
                    <a:pt x="65" y="2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02"/>
            <p:cNvSpPr>
              <a:spLocks/>
            </p:cNvSpPr>
            <p:nvPr/>
          </p:nvSpPr>
          <p:spPr bwMode="auto">
            <a:xfrm>
              <a:off x="2389188" y="3736975"/>
              <a:ext cx="61913" cy="31750"/>
            </a:xfrm>
            <a:custGeom>
              <a:avLst/>
              <a:gdLst>
                <a:gd name="T0" fmla="*/ 115 w 115"/>
                <a:gd name="T1" fmla="*/ 41 h 60"/>
                <a:gd name="T2" fmla="*/ 57 w 115"/>
                <a:gd name="T3" fmla="*/ 41 h 60"/>
                <a:gd name="T4" fmla="*/ 34 w 115"/>
                <a:gd name="T5" fmla="*/ 38 h 60"/>
                <a:gd name="T6" fmla="*/ 30 w 115"/>
                <a:gd name="T7" fmla="*/ 36 h 60"/>
                <a:gd name="T8" fmla="*/ 27 w 115"/>
                <a:gd name="T9" fmla="*/ 34 h 60"/>
                <a:gd name="T10" fmla="*/ 24 w 115"/>
                <a:gd name="T11" fmla="*/ 32 h 60"/>
                <a:gd name="T12" fmla="*/ 22 w 115"/>
                <a:gd name="T13" fmla="*/ 28 h 60"/>
                <a:gd name="T14" fmla="*/ 20 w 115"/>
                <a:gd name="T15" fmla="*/ 24 h 60"/>
                <a:gd name="T16" fmla="*/ 20 w 115"/>
                <a:gd name="T17" fmla="*/ 20 h 60"/>
                <a:gd name="T18" fmla="*/ 22 w 115"/>
                <a:gd name="T19" fmla="*/ 13 h 60"/>
                <a:gd name="T20" fmla="*/ 24 w 115"/>
                <a:gd name="T21" fmla="*/ 6 h 60"/>
                <a:gd name="T22" fmla="*/ 7 w 115"/>
                <a:gd name="T23" fmla="*/ 0 h 60"/>
                <a:gd name="T24" fmla="*/ 3 w 115"/>
                <a:gd name="T25" fmla="*/ 6 h 60"/>
                <a:gd name="T26" fmla="*/ 1 w 115"/>
                <a:gd name="T27" fmla="*/ 13 h 60"/>
                <a:gd name="T28" fmla="*/ 0 w 115"/>
                <a:gd name="T29" fmla="*/ 20 h 60"/>
                <a:gd name="T30" fmla="*/ 1 w 115"/>
                <a:gd name="T31" fmla="*/ 25 h 60"/>
                <a:gd name="T32" fmla="*/ 4 w 115"/>
                <a:gd name="T33" fmla="*/ 32 h 60"/>
                <a:gd name="T34" fmla="*/ 8 w 115"/>
                <a:gd name="T35" fmla="*/ 34 h 60"/>
                <a:gd name="T36" fmla="*/ 13 w 115"/>
                <a:gd name="T37" fmla="*/ 38 h 60"/>
                <a:gd name="T38" fmla="*/ 20 w 115"/>
                <a:gd name="T39" fmla="*/ 44 h 60"/>
                <a:gd name="T40" fmla="*/ 3 w 115"/>
                <a:gd name="T41" fmla="*/ 44 h 60"/>
                <a:gd name="T42" fmla="*/ 3 w 115"/>
                <a:gd name="T43" fmla="*/ 60 h 60"/>
                <a:gd name="T44" fmla="*/ 115 w 115"/>
                <a:gd name="T45" fmla="*/ 60 h 60"/>
                <a:gd name="T46" fmla="*/ 115 w 115"/>
                <a:gd name="T47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60">
                  <a:moveTo>
                    <a:pt x="115" y="41"/>
                  </a:moveTo>
                  <a:lnTo>
                    <a:pt x="57" y="41"/>
                  </a:lnTo>
                  <a:lnTo>
                    <a:pt x="34" y="38"/>
                  </a:lnTo>
                  <a:lnTo>
                    <a:pt x="30" y="36"/>
                  </a:lnTo>
                  <a:lnTo>
                    <a:pt x="27" y="34"/>
                  </a:lnTo>
                  <a:lnTo>
                    <a:pt x="24" y="32"/>
                  </a:lnTo>
                  <a:lnTo>
                    <a:pt x="22" y="28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2" y="13"/>
                  </a:lnTo>
                  <a:lnTo>
                    <a:pt x="24" y="6"/>
                  </a:lnTo>
                  <a:lnTo>
                    <a:pt x="7" y="0"/>
                  </a:lnTo>
                  <a:lnTo>
                    <a:pt x="3" y="6"/>
                  </a:lnTo>
                  <a:lnTo>
                    <a:pt x="1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3" y="38"/>
                  </a:lnTo>
                  <a:lnTo>
                    <a:pt x="20" y="44"/>
                  </a:lnTo>
                  <a:lnTo>
                    <a:pt x="3" y="44"/>
                  </a:lnTo>
                  <a:lnTo>
                    <a:pt x="3" y="60"/>
                  </a:lnTo>
                  <a:lnTo>
                    <a:pt x="115" y="60"/>
                  </a:lnTo>
                  <a:lnTo>
                    <a:pt x="115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03"/>
            <p:cNvSpPr>
              <a:spLocks/>
            </p:cNvSpPr>
            <p:nvPr/>
          </p:nvSpPr>
          <p:spPr bwMode="auto">
            <a:xfrm>
              <a:off x="2389188" y="3698875"/>
              <a:ext cx="61913" cy="31750"/>
            </a:xfrm>
            <a:custGeom>
              <a:avLst/>
              <a:gdLst>
                <a:gd name="T0" fmla="*/ 115 w 115"/>
                <a:gd name="T1" fmla="*/ 41 h 60"/>
                <a:gd name="T2" fmla="*/ 57 w 115"/>
                <a:gd name="T3" fmla="*/ 41 h 60"/>
                <a:gd name="T4" fmla="*/ 34 w 115"/>
                <a:gd name="T5" fmla="*/ 38 h 60"/>
                <a:gd name="T6" fmla="*/ 30 w 115"/>
                <a:gd name="T7" fmla="*/ 36 h 60"/>
                <a:gd name="T8" fmla="*/ 27 w 115"/>
                <a:gd name="T9" fmla="*/ 34 h 60"/>
                <a:gd name="T10" fmla="*/ 24 w 115"/>
                <a:gd name="T11" fmla="*/ 32 h 60"/>
                <a:gd name="T12" fmla="*/ 22 w 115"/>
                <a:gd name="T13" fmla="*/ 28 h 60"/>
                <a:gd name="T14" fmla="*/ 20 w 115"/>
                <a:gd name="T15" fmla="*/ 24 h 60"/>
                <a:gd name="T16" fmla="*/ 20 w 115"/>
                <a:gd name="T17" fmla="*/ 20 h 60"/>
                <a:gd name="T18" fmla="*/ 22 w 115"/>
                <a:gd name="T19" fmla="*/ 13 h 60"/>
                <a:gd name="T20" fmla="*/ 24 w 115"/>
                <a:gd name="T21" fmla="*/ 6 h 60"/>
                <a:gd name="T22" fmla="*/ 7 w 115"/>
                <a:gd name="T23" fmla="*/ 0 h 60"/>
                <a:gd name="T24" fmla="*/ 3 w 115"/>
                <a:gd name="T25" fmla="*/ 6 h 60"/>
                <a:gd name="T26" fmla="*/ 1 w 115"/>
                <a:gd name="T27" fmla="*/ 13 h 60"/>
                <a:gd name="T28" fmla="*/ 0 w 115"/>
                <a:gd name="T29" fmla="*/ 20 h 60"/>
                <a:gd name="T30" fmla="*/ 1 w 115"/>
                <a:gd name="T31" fmla="*/ 25 h 60"/>
                <a:gd name="T32" fmla="*/ 4 w 115"/>
                <a:gd name="T33" fmla="*/ 32 h 60"/>
                <a:gd name="T34" fmla="*/ 8 w 115"/>
                <a:gd name="T35" fmla="*/ 36 h 60"/>
                <a:gd name="T36" fmla="*/ 13 w 115"/>
                <a:gd name="T37" fmla="*/ 40 h 60"/>
                <a:gd name="T38" fmla="*/ 20 w 115"/>
                <a:gd name="T39" fmla="*/ 44 h 60"/>
                <a:gd name="T40" fmla="*/ 3 w 115"/>
                <a:gd name="T41" fmla="*/ 44 h 60"/>
                <a:gd name="T42" fmla="*/ 3 w 115"/>
                <a:gd name="T43" fmla="*/ 60 h 60"/>
                <a:gd name="T44" fmla="*/ 115 w 115"/>
                <a:gd name="T45" fmla="*/ 60 h 60"/>
                <a:gd name="T46" fmla="*/ 115 w 115"/>
                <a:gd name="T47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60">
                  <a:moveTo>
                    <a:pt x="115" y="41"/>
                  </a:moveTo>
                  <a:lnTo>
                    <a:pt x="57" y="41"/>
                  </a:lnTo>
                  <a:lnTo>
                    <a:pt x="34" y="38"/>
                  </a:lnTo>
                  <a:lnTo>
                    <a:pt x="30" y="36"/>
                  </a:lnTo>
                  <a:lnTo>
                    <a:pt x="27" y="34"/>
                  </a:lnTo>
                  <a:lnTo>
                    <a:pt x="24" y="32"/>
                  </a:lnTo>
                  <a:lnTo>
                    <a:pt x="22" y="28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2" y="13"/>
                  </a:lnTo>
                  <a:lnTo>
                    <a:pt x="24" y="6"/>
                  </a:lnTo>
                  <a:lnTo>
                    <a:pt x="7" y="0"/>
                  </a:lnTo>
                  <a:lnTo>
                    <a:pt x="3" y="6"/>
                  </a:lnTo>
                  <a:lnTo>
                    <a:pt x="1" y="13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4" y="32"/>
                  </a:lnTo>
                  <a:lnTo>
                    <a:pt x="8" y="36"/>
                  </a:lnTo>
                  <a:lnTo>
                    <a:pt x="13" y="40"/>
                  </a:lnTo>
                  <a:lnTo>
                    <a:pt x="20" y="44"/>
                  </a:lnTo>
                  <a:lnTo>
                    <a:pt x="3" y="44"/>
                  </a:lnTo>
                  <a:lnTo>
                    <a:pt x="3" y="60"/>
                  </a:lnTo>
                  <a:lnTo>
                    <a:pt x="115" y="60"/>
                  </a:lnTo>
                  <a:lnTo>
                    <a:pt x="115" y="4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204"/>
            <p:cNvSpPr>
              <a:spLocks noEditPoints="1"/>
            </p:cNvSpPr>
            <p:nvPr/>
          </p:nvSpPr>
          <p:spPr bwMode="auto">
            <a:xfrm>
              <a:off x="2368550" y="3683000"/>
              <a:ext cx="82550" cy="11113"/>
            </a:xfrm>
            <a:custGeom>
              <a:avLst/>
              <a:gdLst>
                <a:gd name="T0" fmla="*/ 22 w 155"/>
                <a:gd name="T1" fmla="*/ 0 h 19"/>
                <a:gd name="T2" fmla="*/ 0 w 155"/>
                <a:gd name="T3" fmla="*/ 0 h 19"/>
                <a:gd name="T4" fmla="*/ 0 w 155"/>
                <a:gd name="T5" fmla="*/ 19 h 19"/>
                <a:gd name="T6" fmla="*/ 22 w 155"/>
                <a:gd name="T7" fmla="*/ 19 h 19"/>
                <a:gd name="T8" fmla="*/ 22 w 155"/>
                <a:gd name="T9" fmla="*/ 0 h 19"/>
                <a:gd name="T10" fmla="*/ 155 w 155"/>
                <a:gd name="T11" fmla="*/ 0 h 19"/>
                <a:gd name="T12" fmla="*/ 43 w 155"/>
                <a:gd name="T13" fmla="*/ 0 h 19"/>
                <a:gd name="T14" fmla="*/ 43 w 155"/>
                <a:gd name="T15" fmla="*/ 19 h 19"/>
                <a:gd name="T16" fmla="*/ 155 w 155"/>
                <a:gd name="T17" fmla="*/ 19 h 19"/>
                <a:gd name="T18" fmla="*/ 155 w 155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19">
                  <a:moveTo>
                    <a:pt x="22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22" y="19"/>
                  </a:lnTo>
                  <a:lnTo>
                    <a:pt x="22" y="0"/>
                  </a:lnTo>
                  <a:close/>
                  <a:moveTo>
                    <a:pt x="155" y="0"/>
                  </a:moveTo>
                  <a:lnTo>
                    <a:pt x="43" y="0"/>
                  </a:lnTo>
                  <a:lnTo>
                    <a:pt x="43" y="19"/>
                  </a:lnTo>
                  <a:lnTo>
                    <a:pt x="155" y="1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205"/>
            <p:cNvSpPr>
              <a:spLocks noEditPoints="1"/>
            </p:cNvSpPr>
            <p:nvPr/>
          </p:nvSpPr>
          <p:spPr bwMode="auto">
            <a:xfrm>
              <a:off x="2389188" y="3617913"/>
              <a:ext cx="63500" cy="53975"/>
            </a:xfrm>
            <a:custGeom>
              <a:avLst/>
              <a:gdLst>
                <a:gd name="T0" fmla="*/ 96 w 118"/>
                <a:gd name="T1" fmla="*/ 31 h 101"/>
                <a:gd name="T2" fmla="*/ 99 w 118"/>
                <a:gd name="T3" fmla="*/ 36 h 101"/>
                <a:gd name="T4" fmla="*/ 102 w 118"/>
                <a:gd name="T5" fmla="*/ 43 h 101"/>
                <a:gd name="T6" fmla="*/ 102 w 118"/>
                <a:gd name="T7" fmla="*/ 49 h 101"/>
                <a:gd name="T8" fmla="*/ 99 w 118"/>
                <a:gd name="T9" fmla="*/ 61 h 101"/>
                <a:gd name="T10" fmla="*/ 92 w 118"/>
                <a:gd name="T11" fmla="*/ 72 h 101"/>
                <a:gd name="T12" fmla="*/ 80 w 118"/>
                <a:gd name="T13" fmla="*/ 80 h 101"/>
                <a:gd name="T14" fmla="*/ 64 w 118"/>
                <a:gd name="T15" fmla="*/ 83 h 101"/>
                <a:gd name="T16" fmla="*/ 64 w 118"/>
                <a:gd name="T17" fmla="*/ 0 h 101"/>
                <a:gd name="T18" fmla="*/ 58 w 118"/>
                <a:gd name="T19" fmla="*/ 0 h 101"/>
                <a:gd name="T20" fmla="*/ 42 w 118"/>
                <a:gd name="T21" fmla="*/ 1 h 101"/>
                <a:gd name="T22" fmla="*/ 27 w 118"/>
                <a:gd name="T23" fmla="*/ 6 h 101"/>
                <a:gd name="T24" fmla="*/ 16 w 118"/>
                <a:gd name="T25" fmla="*/ 14 h 101"/>
                <a:gd name="T26" fmla="*/ 7 w 118"/>
                <a:gd name="T27" fmla="*/ 24 h 101"/>
                <a:gd name="T28" fmla="*/ 3 w 118"/>
                <a:gd name="T29" fmla="*/ 36 h 101"/>
                <a:gd name="T30" fmla="*/ 0 w 118"/>
                <a:gd name="T31" fmla="*/ 51 h 101"/>
                <a:gd name="T32" fmla="*/ 3 w 118"/>
                <a:gd name="T33" fmla="*/ 64 h 101"/>
                <a:gd name="T34" fmla="*/ 7 w 118"/>
                <a:gd name="T35" fmla="*/ 77 h 101"/>
                <a:gd name="T36" fmla="*/ 16 w 118"/>
                <a:gd name="T37" fmla="*/ 87 h 101"/>
                <a:gd name="T38" fmla="*/ 27 w 118"/>
                <a:gd name="T39" fmla="*/ 95 h 101"/>
                <a:gd name="T40" fmla="*/ 42 w 118"/>
                <a:gd name="T41" fmla="*/ 100 h 101"/>
                <a:gd name="T42" fmla="*/ 60 w 118"/>
                <a:gd name="T43" fmla="*/ 101 h 101"/>
                <a:gd name="T44" fmla="*/ 77 w 118"/>
                <a:gd name="T45" fmla="*/ 100 h 101"/>
                <a:gd name="T46" fmla="*/ 91 w 118"/>
                <a:gd name="T47" fmla="*/ 95 h 101"/>
                <a:gd name="T48" fmla="*/ 102 w 118"/>
                <a:gd name="T49" fmla="*/ 88 h 101"/>
                <a:gd name="T50" fmla="*/ 111 w 118"/>
                <a:gd name="T51" fmla="*/ 77 h 101"/>
                <a:gd name="T52" fmla="*/ 115 w 118"/>
                <a:gd name="T53" fmla="*/ 64 h 101"/>
                <a:gd name="T54" fmla="*/ 118 w 118"/>
                <a:gd name="T55" fmla="*/ 49 h 101"/>
                <a:gd name="T56" fmla="*/ 115 w 118"/>
                <a:gd name="T57" fmla="*/ 32 h 101"/>
                <a:gd name="T58" fmla="*/ 108 w 118"/>
                <a:gd name="T59" fmla="*/ 17 h 101"/>
                <a:gd name="T60" fmla="*/ 96 w 118"/>
                <a:gd name="T61" fmla="*/ 6 h 101"/>
                <a:gd name="T62" fmla="*/ 81 w 118"/>
                <a:gd name="T63" fmla="*/ 1 h 101"/>
                <a:gd name="T64" fmla="*/ 79 w 118"/>
                <a:gd name="T65" fmla="*/ 20 h 101"/>
                <a:gd name="T66" fmla="*/ 85 w 118"/>
                <a:gd name="T67" fmla="*/ 22 h 101"/>
                <a:gd name="T68" fmla="*/ 92 w 118"/>
                <a:gd name="T69" fmla="*/ 26 h 101"/>
                <a:gd name="T70" fmla="*/ 96 w 118"/>
                <a:gd name="T71" fmla="*/ 31 h 101"/>
                <a:gd name="T72" fmla="*/ 24 w 118"/>
                <a:gd name="T73" fmla="*/ 72 h 101"/>
                <a:gd name="T74" fmla="*/ 17 w 118"/>
                <a:gd name="T75" fmla="*/ 63 h 101"/>
                <a:gd name="T76" fmla="*/ 16 w 118"/>
                <a:gd name="T77" fmla="*/ 49 h 101"/>
                <a:gd name="T78" fmla="*/ 19 w 118"/>
                <a:gd name="T79" fmla="*/ 37 h 101"/>
                <a:gd name="T80" fmla="*/ 27 w 118"/>
                <a:gd name="T81" fmla="*/ 26 h 101"/>
                <a:gd name="T82" fmla="*/ 32 w 118"/>
                <a:gd name="T83" fmla="*/ 22 h 101"/>
                <a:gd name="T84" fmla="*/ 39 w 118"/>
                <a:gd name="T85" fmla="*/ 20 h 101"/>
                <a:gd name="T86" fmla="*/ 49 w 118"/>
                <a:gd name="T87" fmla="*/ 18 h 101"/>
                <a:gd name="T88" fmla="*/ 49 w 118"/>
                <a:gd name="T89" fmla="*/ 83 h 101"/>
                <a:gd name="T90" fmla="*/ 35 w 118"/>
                <a:gd name="T91" fmla="*/ 79 h 101"/>
                <a:gd name="T92" fmla="*/ 24 w 118"/>
                <a:gd name="T93" fmla="*/ 7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101">
                  <a:moveTo>
                    <a:pt x="96" y="31"/>
                  </a:moveTo>
                  <a:lnTo>
                    <a:pt x="99" y="36"/>
                  </a:lnTo>
                  <a:lnTo>
                    <a:pt x="102" y="43"/>
                  </a:lnTo>
                  <a:lnTo>
                    <a:pt x="102" y="49"/>
                  </a:lnTo>
                  <a:lnTo>
                    <a:pt x="99" y="61"/>
                  </a:lnTo>
                  <a:lnTo>
                    <a:pt x="92" y="72"/>
                  </a:lnTo>
                  <a:lnTo>
                    <a:pt x="80" y="80"/>
                  </a:lnTo>
                  <a:lnTo>
                    <a:pt x="64" y="83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42" y="1"/>
                  </a:lnTo>
                  <a:lnTo>
                    <a:pt x="27" y="6"/>
                  </a:lnTo>
                  <a:lnTo>
                    <a:pt x="16" y="14"/>
                  </a:lnTo>
                  <a:lnTo>
                    <a:pt x="7" y="24"/>
                  </a:lnTo>
                  <a:lnTo>
                    <a:pt x="3" y="36"/>
                  </a:lnTo>
                  <a:lnTo>
                    <a:pt x="0" y="51"/>
                  </a:lnTo>
                  <a:lnTo>
                    <a:pt x="3" y="64"/>
                  </a:lnTo>
                  <a:lnTo>
                    <a:pt x="7" y="77"/>
                  </a:lnTo>
                  <a:lnTo>
                    <a:pt x="16" y="87"/>
                  </a:lnTo>
                  <a:lnTo>
                    <a:pt x="27" y="95"/>
                  </a:lnTo>
                  <a:lnTo>
                    <a:pt x="42" y="100"/>
                  </a:lnTo>
                  <a:lnTo>
                    <a:pt x="60" y="101"/>
                  </a:lnTo>
                  <a:lnTo>
                    <a:pt x="77" y="100"/>
                  </a:lnTo>
                  <a:lnTo>
                    <a:pt x="91" y="95"/>
                  </a:lnTo>
                  <a:lnTo>
                    <a:pt x="102" y="88"/>
                  </a:lnTo>
                  <a:lnTo>
                    <a:pt x="111" y="77"/>
                  </a:lnTo>
                  <a:lnTo>
                    <a:pt x="115" y="64"/>
                  </a:lnTo>
                  <a:lnTo>
                    <a:pt x="118" y="49"/>
                  </a:lnTo>
                  <a:lnTo>
                    <a:pt x="115" y="32"/>
                  </a:lnTo>
                  <a:lnTo>
                    <a:pt x="108" y="17"/>
                  </a:lnTo>
                  <a:lnTo>
                    <a:pt x="96" y="6"/>
                  </a:lnTo>
                  <a:lnTo>
                    <a:pt x="81" y="1"/>
                  </a:lnTo>
                  <a:lnTo>
                    <a:pt x="79" y="20"/>
                  </a:lnTo>
                  <a:lnTo>
                    <a:pt x="85" y="22"/>
                  </a:lnTo>
                  <a:lnTo>
                    <a:pt x="92" y="26"/>
                  </a:lnTo>
                  <a:lnTo>
                    <a:pt x="96" y="31"/>
                  </a:lnTo>
                  <a:close/>
                  <a:moveTo>
                    <a:pt x="24" y="72"/>
                  </a:moveTo>
                  <a:lnTo>
                    <a:pt x="17" y="63"/>
                  </a:lnTo>
                  <a:lnTo>
                    <a:pt x="16" y="49"/>
                  </a:lnTo>
                  <a:lnTo>
                    <a:pt x="19" y="37"/>
                  </a:lnTo>
                  <a:lnTo>
                    <a:pt x="27" y="26"/>
                  </a:lnTo>
                  <a:lnTo>
                    <a:pt x="32" y="22"/>
                  </a:lnTo>
                  <a:lnTo>
                    <a:pt x="39" y="20"/>
                  </a:lnTo>
                  <a:lnTo>
                    <a:pt x="49" y="18"/>
                  </a:lnTo>
                  <a:lnTo>
                    <a:pt x="49" y="83"/>
                  </a:lnTo>
                  <a:lnTo>
                    <a:pt x="35" y="79"/>
                  </a:lnTo>
                  <a:lnTo>
                    <a:pt x="24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206"/>
            <p:cNvSpPr>
              <a:spLocks/>
            </p:cNvSpPr>
            <p:nvPr/>
          </p:nvSpPr>
          <p:spPr bwMode="auto">
            <a:xfrm>
              <a:off x="2389188" y="3575050"/>
              <a:ext cx="61913" cy="30163"/>
            </a:xfrm>
            <a:custGeom>
              <a:avLst/>
              <a:gdLst>
                <a:gd name="T0" fmla="*/ 115 w 115"/>
                <a:gd name="T1" fmla="*/ 40 h 59"/>
                <a:gd name="T2" fmla="*/ 57 w 115"/>
                <a:gd name="T3" fmla="*/ 40 h 59"/>
                <a:gd name="T4" fmla="*/ 34 w 115"/>
                <a:gd name="T5" fmla="*/ 38 h 59"/>
                <a:gd name="T6" fmla="*/ 30 w 115"/>
                <a:gd name="T7" fmla="*/ 36 h 59"/>
                <a:gd name="T8" fmla="*/ 27 w 115"/>
                <a:gd name="T9" fmla="*/ 34 h 59"/>
                <a:gd name="T10" fmla="*/ 24 w 115"/>
                <a:gd name="T11" fmla="*/ 31 h 59"/>
                <a:gd name="T12" fmla="*/ 22 w 115"/>
                <a:gd name="T13" fmla="*/ 27 h 59"/>
                <a:gd name="T14" fmla="*/ 20 w 115"/>
                <a:gd name="T15" fmla="*/ 24 h 59"/>
                <a:gd name="T16" fmla="*/ 20 w 115"/>
                <a:gd name="T17" fmla="*/ 20 h 59"/>
                <a:gd name="T18" fmla="*/ 22 w 115"/>
                <a:gd name="T19" fmla="*/ 13 h 59"/>
                <a:gd name="T20" fmla="*/ 24 w 115"/>
                <a:gd name="T21" fmla="*/ 7 h 59"/>
                <a:gd name="T22" fmla="*/ 7 w 115"/>
                <a:gd name="T23" fmla="*/ 0 h 59"/>
                <a:gd name="T24" fmla="*/ 3 w 115"/>
                <a:gd name="T25" fmla="*/ 5 h 59"/>
                <a:gd name="T26" fmla="*/ 1 w 115"/>
                <a:gd name="T27" fmla="*/ 12 h 59"/>
                <a:gd name="T28" fmla="*/ 0 w 115"/>
                <a:gd name="T29" fmla="*/ 19 h 59"/>
                <a:gd name="T30" fmla="*/ 1 w 115"/>
                <a:gd name="T31" fmla="*/ 26 h 59"/>
                <a:gd name="T32" fmla="*/ 4 w 115"/>
                <a:gd name="T33" fmla="*/ 31 h 59"/>
                <a:gd name="T34" fmla="*/ 8 w 115"/>
                <a:gd name="T35" fmla="*/ 35 h 59"/>
                <a:gd name="T36" fmla="*/ 13 w 115"/>
                <a:gd name="T37" fmla="*/ 39 h 59"/>
                <a:gd name="T38" fmla="*/ 20 w 115"/>
                <a:gd name="T39" fmla="*/ 43 h 59"/>
                <a:gd name="T40" fmla="*/ 3 w 115"/>
                <a:gd name="T41" fmla="*/ 43 h 59"/>
                <a:gd name="T42" fmla="*/ 3 w 115"/>
                <a:gd name="T43" fmla="*/ 59 h 59"/>
                <a:gd name="T44" fmla="*/ 115 w 115"/>
                <a:gd name="T45" fmla="*/ 59 h 59"/>
                <a:gd name="T46" fmla="*/ 115 w 115"/>
                <a:gd name="T47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59">
                  <a:moveTo>
                    <a:pt x="115" y="40"/>
                  </a:moveTo>
                  <a:lnTo>
                    <a:pt x="57" y="40"/>
                  </a:lnTo>
                  <a:lnTo>
                    <a:pt x="34" y="38"/>
                  </a:lnTo>
                  <a:lnTo>
                    <a:pt x="30" y="36"/>
                  </a:lnTo>
                  <a:lnTo>
                    <a:pt x="27" y="34"/>
                  </a:lnTo>
                  <a:lnTo>
                    <a:pt x="24" y="31"/>
                  </a:lnTo>
                  <a:lnTo>
                    <a:pt x="22" y="27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2" y="13"/>
                  </a:lnTo>
                  <a:lnTo>
                    <a:pt x="24" y="7"/>
                  </a:lnTo>
                  <a:lnTo>
                    <a:pt x="7" y="0"/>
                  </a:lnTo>
                  <a:lnTo>
                    <a:pt x="3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6"/>
                  </a:lnTo>
                  <a:lnTo>
                    <a:pt x="4" y="31"/>
                  </a:lnTo>
                  <a:lnTo>
                    <a:pt x="8" y="35"/>
                  </a:lnTo>
                  <a:lnTo>
                    <a:pt x="13" y="39"/>
                  </a:lnTo>
                  <a:lnTo>
                    <a:pt x="20" y="43"/>
                  </a:lnTo>
                  <a:lnTo>
                    <a:pt x="3" y="43"/>
                  </a:lnTo>
                  <a:lnTo>
                    <a:pt x="3" y="59"/>
                  </a:lnTo>
                  <a:lnTo>
                    <a:pt x="115" y="59"/>
                  </a:lnTo>
                  <a:lnTo>
                    <a:pt x="115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4542052" y="2362200"/>
            <a:ext cx="791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ILDC11</a:t>
            </a:r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838200" y="3124200"/>
            <a:ext cx="4572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World’s smallest DC-DC convertor</a:t>
            </a: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3.3 </a:t>
            </a:r>
            <a:r>
              <a:rPr lang="en-US" sz="2000" b="0" dirty="0"/>
              <a:t>V input to 3.3 V output</a:t>
            </a: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Quarter watt output power</a:t>
            </a: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/>
              <a:t>Fully-regulated output</a:t>
            </a: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Low EMI</a:t>
            </a:r>
            <a:endParaRPr lang="en-US" sz="2000" b="0" dirty="0"/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Full </a:t>
            </a:r>
            <a:r>
              <a:rPr lang="en-US" sz="2000" b="0" dirty="0"/>
              <a:t>2500 V isolation</a:t>
            </a:r>
          </a:p>
          <a:p>
            <a:pPr marL="228600" indent="-2286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dirty="0" smtClean="0"/>
              <a:t>−</a:t>
            </a:r>
            <a:r>
              <a:rPr lang="en-US" sz="2000" b="0" dirty="0"/>
              <a:t>40 °C to 125 °</a:t>
            </a:r>
            <a:r>
              <a:rPr lang="en-US" sz="2000" b="0" dirty="0" smtClean="0"/>
              <a:t>C</a:t>
            </a:r>
            <a:endParaRPr lang="en-US" sz="2000" b="0" dirty="0"/>
          </a:p>
        </p:txBody>
      </p:sp>
      <p:grpSp>
        <p:nvGrpSpPr>
          <p:cNvPr id="180" name="Group 179"/>
          <p:cNvGrpSpPr/>
          <p:nvPr/>
        </p:nvGrpSpPr>
        <p:grpSpPr>
          <a:xfrm>
            <a:off x="5181600" y="4876800"/>
            <a:ext cx="1676400" cy="1371600"/>
            <a:chOff x="6858000" y="1066800"/>
            <a:chExt cx="1143000" cy="919097"/>
          </a:xfrm>
        </p:grpSpPr>
        <p:pic>
          <p:nvPicPr>
            <p:cNvPr id="214" name="Picture 213" descr="C:\Users\dbaker\AppData\Local\Microsoft\Windows\INetCache\Content.Word\ILDC11-knockout.tif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58000" y="1066800"/>
              <a:ext cx="1143000" cy="638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" name="Picture 214" descr="ILDC11_reticle-w-shadow.pn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6600" y="1752600"/>
              <a:ext cx="685800" cy="233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188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881063" y="133350"/>
            <a:ext cx="797242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0" hangingPunct="0"/>
            <a:endParaRPr lang="en-US" sz="4000" dirty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152" name="Rectangle 2"/>
          <p:cNvSpPr txBox="1">
            <a:spLocks noChangeArrowheads="1"/>
          </p:cNvSpPr>
          <p:nvPr/>
        </p:nvSpPr>
        <p:spPr bwMode="auto">
          <a:xfrm>
            <a:off x="4541795" y="2238703"/>
            <a:ext cx="4237037" cy="439857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defTabSz="1370013" eaLnBrk="0" hangingPunct="0"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kern="0" dirty="0" smtClean="0">
                <a:latin typeface="Arial" charset="0"/>
                <a:cs typeface="Times New Roman" pitchFamily="18" charset="0"/>
              </a:rPr>
              <a:t>Dozens of sensor and isolator boards</a:t>
            </a:r>
          </a:p>
          <a:p>
            <a:pPr marL="430213" indent="-430213" defTabSz="1370013" eaLnBrk="0" hangingPunct="0"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kern="0" dirty="0" smtClean="0">
                <a:latin typeface="Arial" charset="0"/>
                <a:cs typeface="Times New Roman" pitchFamily="18" charset="0"/>
              </a:rPr>
              <a:t>Show </a:t>
            </a:r>
            <a:r>
              <a:rPr lang="en-US" sz="3000" b="0" kern="0" dirty="0">
                <a:latin typeface="Arial" charset="0"/>
                <a:cs typeface="Times New Roman" pitchFamily="18" charset="0"/>
              </a:rPr>
              <a:t>best </a:t>
            </a:r>
            <a:r>
              <a:rPr lang="en-US" sz="3000" b="0" kern="0" dirty="0" smtClean="0">
                <a:latin typeface="Arial" charset="0"/>
                <a:cs typeface="Times New Roman" pitchFamily="18" charset="0"/>
              </a:rPr>
              <a:t>practices</a:t>
            </a:r>
          </a:p>
          <a:p>
            <a:pPr marL="430213" indent="-430213" defTabSz="1370013" eaLnBrk="0" hangingPunct="0"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kern="0" dirty="0" smtClean="0">
                <a:latin typeface="Arial" charset="0"/>
                <a:cs typeface="Times New Roman" pitchFamily="18" charset="0"/>
              </a:rPr>
              <a:t>Work out of the box</a:t>
            </a:r>
          </a:p>
          <a:p>
            <a:pPr marL="430213" indent="-430213" defTabSz="1370013" eaLnBrk="0" hangingPunct="0"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3000" b="0" kern="0" dirty="0" smtClean="0">
                <a:latin typeface="Arial" charset="0"/>
                <a:cs typeface="Times New Roman" pitchFamily="18" charset="0"/>
              </a:rPr>
              <a:t>Many are under $100</a:t>
            </a: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Evaluation </a:t>
            </a: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Boards</a:t>
            </a:r>
          </a:p>
        </p:txBody>
      </p:sp>
      <p:pic>
        <p:nvPicPr>
          <p:cNvPr id="25606" name="Picture 47" descr="C:\Users\dbaker\Desktop\ISB-CB-009_IL3685-3_eval_board copy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2270125"/>
            <a:ext cx="400685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26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99490906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Isolator Packages</a:t>
            </a:r>
          </a:p>
        </p:txBody>
      </p:sp>
      <p:pic>
        <p:nvPicPr>
          <p:cNvPr id="26628" name="Picture 14" descr="3D-SOICW-PDIP-SOICN-MSOP-NVE-marking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81534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4" descr="QSOP-NVE-marking.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4675" y="2668720"/>
            <a:ext cx="1209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30"/>
          <p:cNvSpPr>
            <a:spLocks noChangeArrowheads="1"/>
          </p:cNvSpPr>
          <p:nvPr/>
        </p:nvSpPr>
        <p:spPr bwMode="auto">
          <a:xfrm>
            <a:off x="6820334" y="4600707"/>
            <a:ext cx="1654175" cy="1371600"/>
          </a:xfrm>
          <a:prstGeom prst="irregularSeal1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7119698" y="4934029"/>
            <a:ext cx="115929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1800" b="0" dirty="0" smtClean="0">
                <a:solidFill>
                  <a:srgbClr val="FF0000"/>
                </a:solidFill>
              </a:rPr>
              <a:t>Exclusive</a:t>
            </a:r>
            <a:endParaRPr lang="en-US" sz="2400" b="0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ts val="24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MSOP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AutoShape 30"/>
          <p:cNvSpPr>
            <a:spLocks noChangeArrowheads="1"/>
          </p:cNvSpPr>
          <p:nvPr/>
        </p:nvSpPr>
        <p:spPr bwMode="auto">
          <a:xfrm>
            <a:off x="6333907" y="958502"/>
            <a:ext cx="2046006" cy="2048256"/>
          </a:xfrm>
          <a:prstGeom prst="irregularSeal1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6673984" y="1503986"/>
            <a:ext cx="1428596" cy="8771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1800" b="0" dirty="0" smtClean="0">
                <a:solidFill>
                  <a:srgbClr val="FF0000"/>
                </a:solidFill>
              </a:rPr>
              <a:t>Exclusive</a:t>
            </a:r>
            <a:endParaRPr lang="en-US" sz="2400" b="0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ct val="85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QSOP</a:t>
            </a:r>
          </a:p>
          <a:p>
            <a:pPr algn="ctr" eaLnBrk="0" hangingPunct="0">
              <a:lnSpc>
                <a:spcPct val="85000"/>
              </a:lnSpc>
            </a:pPr>
            <a:r>
              <a:rPr lang="en-US" sz="1800" b="0" dirty="0" smtClean="0">
                <a:solidFill>
                  <a:srgbClr val="FF0000"/>
                </a:solidFill>
              </a:rPr>
              <a:t>transceivers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27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82824421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2286000" y="1683173"/>
            <a:ext cx="3984336" cy="352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4" name="AutoShape 2"/>
          <p:cNvSpPr>
            <a:spLocks noChangeAspect="1" noChangeArrowheads="1" noTextEdit="1"/>
          </p:cNvSpPr>
          <p:nvPr/>
        </p:nvSpPr>
        <p:spPr bwMode="auto">
          <a:xfrm>
            <a:off x="1188508" y="1754716"/>
            <a:ext cx="47529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6" name="Picture 35" descr="V-Series-Logo-hi-res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1395" y="5869253"/>
            <a:ext cx="1242621" cy="699248"/>
          </a:xfrm>
          <a:prstGeom prst="rect">
            <a:avLst/>
          </a:prstGeom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 bwMode="auto">
          <a:xfrm>
            <a:off x="2286000" y="1683173"/>
            <a:ext cx="3984336" cy="352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 bwMode="auto">
          <a:xfrm>
            <a:off x="2286001" y="1683173"/>
            <a:ext cx="3984334" cy="352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28</a:t>
            </a:fld>
            <a:endParaRPr lang="en-US" sz="1200" b="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defTabSz="1016000" eaLnBrk="0" hangingPunct="0">
              <a:defRPr/>
            </a:pP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             VE-Series Ultra-High Voltage Isolators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1348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defTabSz="1016000" eaLnBrk="0" hangingPunct="0">
              <a:defRPr/>
            </a:pP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             VE-Series Ultra-High Voltage Isolators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23333" y="1428750"/>
            <a:ext cx="8720667" cy="36337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defTabSz="1370013" eaLnBrk="0" hangingPunct="0">
              <a:spcAft>
                <a:spcPts val="180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b="0" kern="0" dirty="0" smtClean="0">
                <a:latin typeface="Arial" charset="0"/>
                <a:cs typeface="Times New Roman" pitchFamily="18" charset="0"/>
              </a:rPr>
              <a:t>Best-in-class high-voltage performance</a:t>
            </a:r>
          </a:p>
          <a:p>
            <a:pPr marL="887413" lvl="1" indent="-430213" defTabSz="1370013" eaLnBrk="0" hangingPunct="0">
              <a:spcAft>
                <a:spcPts val="18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6 kVrms isolation</a:t>
            </a:r>
            <a:endParaRPr lang="en-US" sz="2800" b="0" kern="0" dirty="0">
              <a:latin typeface="Arial" charset="0"/>
              <a:cs typeface="Times New Roman" pitchFamily="18" charset="0"/>
            </a:endParaRPr>
          </a:p>
          <a:p>
            <a:pPr marL="887413" lvl="1" indent="-430213" defTabSz="1370013" eaLnBrk="0" hangingPunct="0">
              <a:spcAft>
                <a:spcPts val="18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1 kV</a:t>
            </a:r>
            <a:r>
              <a:rPr lang="en-US" sz="2800" b="0" kern="0" dirty="0">
                <a:latin typeface="Arial" charset="0"/>
                <a:cs typeface="Times New Roman" pitchFamily="18" charset="0"/>
              </a:rPr>
              <a:t>rms</a:t>
            </a: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 </a:t>
            </a:r>
            <a:r>
              <a:rPr lang="en-US" sz="2800" b="0" kern="0" dirty="0">
                <a:latin typeface="Arial" charset="0"/>
                <a:cs typeface="Times New Roman" pitchFamily="18" charset="0"/>
              </a:rPr>
              <a:t>Working Voltage </a:t>
            </a: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per VDE V 0884-11</a:t>
            </a:r>
            <a:endParaRPr lang="en-US" sz="2800" b="0" kern="0" dirty="0">
              <a:latin typeface="Arial" charset="0"/>
              <a:cs typeface="Times New Roman" pitchFamily="18" charset="0"/>
            </a:endParaRPr>
          </a:p>
          <a:p>
            <a:pPr marL="887413" lvl="1" indent="-430213" defTabSz="1370013" eaLnBrk="0" hangingPunct="0">
              <a:spcAft>
                <a:spcPts val="18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12.8 kV surge immunity per VDE V 0884-11</a:t>
            </a:r>
          </a:p>
          <a:p>
            <a:pPr marL="887413" lvl="1" indent="-430213" defTabSz="1370013" eaLnBrk="0" hangingPunct="0">
              <a:spcAft>
                <a:spcPts val="18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&gt;600 V CTI per IEC 60601</a:t>
            </a:r>
          </a:p>
          <a:p>
            <a:pPr marL="887413" lvl="1" indent="-430213" defTabSz="1370013" eaLnBrk="0" hangingPunct="0">
              <a:spcAft>
                <a:spcPts val="180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True 8 mm creepage per IEC 60601</a:t>
            </a:r>
            <a:endParaRPr lang="en-US" sz="2800" b="0" kern="0" dirty="0">
              <a:latin typeface="Arial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0379" y="5026823"/>
            <a:ext cx="1848670" cy="165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29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31988894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algn="ctr" eaLnBrk="0" hangingPunct="0"/>
            <a:endParaRPr lang="en-US" dirty="0"/>
          </a:p>
        </p:txBody>
      </p:sp>
      <p:sp>
        <p:nvSpPr>
          <p:cNvPr id="731" name="Rectangle 730"/>
          <p:cNvSpPr/>
          <p:nvPr/>
        </p:nvSpPr>
        <p:spPr bwMode="auto">
          <a:xfrm>
            <a:off x="0" y="-9144"/>
            <a:ext cx="9153144" cy="6867144"/>
          </a:xfrm>
          <a:prstGeom prst="rect">
            <a:avLst/>
          </a:prstGeom>
          <a:gradFill flip="none" rotWithShape="1">
            <a:gsLst>
              <a:gs pos="50000">
                <a:srgbClr val="D5E2FF"/>
              </a:gs>
              <a:gs pos="100000">
                <a:srgbClr val="003399">
                  <a:alpha val="60000"/>
                </a:srgbClr>
              </a:gs>
            </a:gsLst>
            <a:path path="circle">
              <a:fillToRect l="50000" t="50000" r="50000" b="50000"/>
            </a:path>
            <a:tileRect/>
          </a:gra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9" tIns="34295" rIns="68589" bIns="34295"/>
          <a:lstStyle/>
          <a:p>
            <a:pPr algn="ctr" eaLnBrk="0" hangingPunct="0">
              <a:defRPr/>
            </a:pP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7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709" y="848140"/>
            <a:ext cx="6570058" cy="5155096"/>
          </a:xfrm>
          <a:prstGeom prst="rect">
            <a:avLst/>
          </a:prstGeom>
          <a:noFill/>
          <a:ln>
            <a:noFill/>
          </a:ln>
          <a:effectLst>
            <a:outerShdw blurRad="203200" dist="152400" dir="2700000" algn="tl" rotWithShape="0">
              <a:schemeClr val="bg1">
                <a:lumMod val="75000"/>
                <a:lumOff val="2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73638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9" name="Picture 7388" descr="IL715-LF-1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4138" y="2076450"/>
            <a:ext cx="5973762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True 8™ (True 8 mm Creepage) Package</a:t>
            </a:r>
          </a:p>
        </p:txBody>
      </p:sp>
      <p:pic>
        <p:nvPicPr>
          <p:cNvPr id="7387" name="Picture 7386" descr="IL715-LF-5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4138" y="2076450"/>
            <a:ext cx="5973762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90" name="Picture 7389" descr="IL715-LF-2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4138" y="2076450"/>
            <a:ext cx="5973762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91" name="Picture 7390" descr="IL715-LF-3.t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4138" y="2076450"/>
            <a:ext cx="5973762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88" name="Picture 7387" descr="IL715-LF-4.t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4138" y="2076450"/>
            <a:ext cx="5973762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30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6157308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True 8™ (True 8 mm Creepage) Package</a:t>
            </a:r>
          </a:p>
        </p:txBody>
      </p:sp>
      <p:graphicFrame>
        <p:nvGraphicFramePr>
          <p:cNvPr id="7379" name="Table 7378"/>
          <p:cNvGraphicFramePr>
            <a:graphicFrameLocks noGrp="1"/>
          </p:cNvGraphicFramePr>
          <p:nvPr/>
        </p:nvGraphicFramePr>
        <p:xfrm>
          <a:off x="222250" y="4686300"/>
          <a:ext cx="8643938" cy="1306513"/>
        </p:xfrm>
        <a:graphic>
          <a:graphicData uri="http://schemas.openxmlformats.org/drawingml/2006/table">
            <a:tbl>
              <a:tblPr/>
              <a:tblGrid>
                <a:gridCol w="3121025"/>
                <a:gridCol w="1084263"/>
                <a:gridCol w="1479550"/>
                <a:gridCol w="1479550"/>
                <a:gridCol w="1479550"/>
              </a:tblGrid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+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−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=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Package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</a:t>
                      </a:r>
                      <a:b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Pin-to-end</a:t>
                      </a:r>
                      <a:b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Spacing (total)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Surface Metal Subtraction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A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Typical Creepage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AE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Ordinary wide-body package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7.4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7.1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NVE True 8™ package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7.5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mm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537" marR="9453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" name="Group 7366"/>
          <p:cNvGrpSpPr>
            <a:grpSpLocks noChangeAspect="1"/>
          </p:cNvGrpSpPr>
          <p:nvPr/>
        </p:nvGrpSpPr>
        <p:grpSpPr bwMode="auto">
          <a:xfrm>
            <a:off x="3922713" y="4683125"/>
            <a:ext cx="4379912" cy="369888"/>
            <a:chOff x="5371" y="12938"/>
            <a:chExt cx="5351" cy="453"/>
          </a:xfrm>
        </p:grpSpPr>
        <p:sp>
          <p:nvSpPr>
            <p:cNvPr id="31783" name="Oval 7372"/>
            <p:cNvSpPr>
              <a:spLocks noChangeArrowheads="1"/>
            </p:cNvSpPr>
            <p:nvPr/>
          </p:nvSpPr>
          <p:spPr bwMode="auto">
            <a:xfrm>
              <a:off x="6699" y="12943"/>
              <a:ext cx="432" cy="432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31784" name="Oval 7371"/>
            <p:cNvSpPr>
              <a:spLocks noChangeArrowheads="1"/>
            </p:cNvSpPr>
            <p:nvPr/>
          </p:nvSpPr>
          <p:spPr bwMode="auto">
            <a:xfrm>
              <a:off x="8498" y="12941"/>
              <a:ext cx="432" cy="432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31785" name="Oval 7370"/>
            <p:cNvSpPr>
              <a:spLocks noChangeArrowheads="1"/>
            </p:cNvSpPr>
            <p:nvPr/>
          </p:nvSpPr>
          <p:spPr bwMode="auto">
            <a:xfrm>
              <a:off x="10290" y="12938"/>
              <a:ext cx="432" cy="432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dirty="0"/>
            </a:p>
          </p:txBody>
        </p:sp>
        <p:sp>
          <p:nvSpPr>
            <p:cNvPr id="31786" name="Freeform 7369"/>
            <p:cNvSpPr>
              <a:spLocks/>
            </p:cNvSpPr>
            <p:nvPr/>
          </p:nvSpPr>
          <p:spPr bwMode="auto">
            <a:xfrm>
              <a:off x="7116" y="13161"/>
              <a:ext cx="1368" cy="80"/>
            </a:xfrm>
            <a:custGeom>
              <a:avLst/>
              <a:gdLst>
                <a:gd name="T0" fmla="*/ 0 w 1323"/>
                <a:gd name="T1" fmla="*/ 0 h 1"/>
                <a:gd name="T2" fmla="*/ 3490 w 1323"/>
                <a:gd name="T3" fmla="*/ 0 h 1"/>
                <a:gd name="T4" fmla="*/ 0 60000 65536"/>
                <a:gd name="T5" fmla="*/ 0 60000 65536"/>
                <a:gd name="T6" fmla="*/ 0 w 1323"/>
                <a:gd name="T7" fmla="*/ 0 h 1"/>
                <a:gd name="T8" fmla="*/ 1323 w 132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3" h="1">
                  <a:moveTo>
                    <a:pt x="0" y="0"/>
                  </a:moveTo>
                  <a:lnTo>
                    <a:pt x="1323" y="0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787" name="Freeform 7368"/>
            <p:cNvSpPr>
              <a:spLocks/>
            </p:cNvSpPr>
            <p:nvPr/>
          </p:nvSpPr>
          <p:spPr bwMode="auto">
            <a:xfrm>
              <a:off x="8916" y="13161"/>
              <a:ext cx="1358" cy="71"/>
            </a:xfrm>
            <a:custGeom>
              <a:avLst/>
              <a:gdLst>
                <a:gd name="T0" fmla="*/ 0 w 1323"/>
                <a:gd name="T1" fmla="*/ 0 h 1"/>
                <a:gd name="T2" fmla="*/ 2822 w 1323"/>
                <a:gd name="T3" fmla="*/ 0 h 1"/>
                <a:gd name="T4" fmla="*/ 0 60000 65536"/>
                <a:gd name="T5" fmla="*/ 0 60000 65536"/>
                <a:gd name="T6" fmla="*/ 0 w 1323"/>
                <a:gd name="T7" fmla="*/ 0 h 1"/>
                <a:gd name="T8" fmla="*/ 1323 w 132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3" h="1">
                  <a:moveTo>
                    <a:pt x="0" y="0"/>
                  </a:moveTo>
                  <a:lnTo>
                    <a:pt x="1323" y="0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788" name="Freeform 7367"/>
            <p:cNvSpPr>
              <a:spLocks/>
            </p:cNvSpPr>
            <p:nvPr/>
          </p:nvSpPr>
          <p:spPr bwMode="auto">
            <a:xfrm>
              <a:off x="5371" y="13161"/>
              <a:ext cx="1314" cy="230"/>
            </a:xfrm>
            <a:custGeom>
              <a:avLst/>
              <a:gdLst>
                <a:gd name="T0" fmla="*/ 0 w 1203"/>
                <a:gd name="T1" fmla="*/ 0 h 545"/>
                <a:gd name="T2" fmla="*/ 2 w 1203"/>
                <a:gd name="T3" fmla="*/ 0 h 545"/>
                <a:gd name="T4" fmla="*/ 15559 w 1203"/>
                <a:gd name="T5" fmla="*/ 0 h 545"/>
                <a:gd name="T6" fmla="*/ 0 60000 65536"/>
                <a:gd name="T7" fmla="*/ 0 60000 65536"/>
                <a:gd name="T8" fmla="*/ 0 60000 65536"/>
                <a:gd name="T9" fmla="*/ 0 w 1203"/>
                <a:gd name="T10" fmla="*/ 0 h 545"/>
                <a:gd name="T11" fmla="*/ 1203 w 1203"/>
                <a:gd name="T12" fmla="*/ 545 h 5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03" h="545">
                  <a:moveTo>
                    <a:pt x="0" y="545"/>
                  </a:moveTo>
                  <a:lnTo>
                    <a:pt x="2" y="0"/>
                  </a:lnTo>
                  <a:lnTo>
                    <a:pt x="1203" y="0"/>
                  </a:lnTo>
                </a:path>
              </a:pathLst>
            </a:cu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31780" name="Picture 5457" descr="Ordinary-SOICW-creepage-illustration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850" y="1493838"/>
            <a:ext cx="388302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81" name="Picture 5458" descr="Ordinary-SOICW-creepage-illustration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1050" y="1490663"/>
            <a:ext cx="388302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82" name="AutoShape 5438"/>
          <p:cNvSpPr>
            <a:spLocks noChangeAspect="1" noChangeArrowheads="1"/>
          </p:cNvSpPr>
          <p:nvPr/>
        </p:nvSpPr>
        <p:spPr bwMode="auto">
          <a:xfrm>
            <a:off x="1590675" y="1795463"/>
            <a:ext cx="13398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dirty="0"/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31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697390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8674" y="1322388"/>
            <a:ext cx="7465325" cy="4381500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spcBef>
                <a:spcPts val="4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Industrial control (interfaces; networks)</a:t>
            </a:r>
          </a:p>
          <a:p>
            <a:pPr marL="430213" indent="-430213" defTabSz="1370013">
              <a:spcBef>
                <a:spcPts val="4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Medical instruments</a:t>
            </a:r>
          </a:p>
          <a:p>
            <a:pPr marL="430213" indent="-430213" defTabSz="1370013">
              <a:spcBef>
                <a:spcPts val="4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Energy (smart grids; power </a:t>
            </a:r>
            <a:r>
              <a:rPr lang="en-US" sz="3000" smtClean="0">
                <a:latin typeface="Arial" pitchFamily="34" charset="0"/>
                <a:cs typeface="Times New Roman" pitchFamily="18" charset="0"/>
              </a:rPr>
              <a:t>supplies)</a:t>
            </a:r>
          </a:p>
          <a:p>
            <a:pPr marL="430213" indent="-430213" defTabSz="1370013">
              <a:spcBef>
                <a:spcPts val="4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smtClean="0">
                <a:latin typeface="Arial" pitchFamily="34" charset="0"/>
                <a:cs typeface="Times New Roman" pitchFamily="18" charset="0"/>
              </a:rPr>
              <a:t>Automotive </a:t>
            </a:r>
            <a:br>
              <a:rPr lang="en-US" sz="3000" smtClean="0">
                <a:latin typeface="Arial" pitchFamily="34" charset="0"/>
                <a:cs typeface="Times New Roman" pitchFamily="18" charset="0"/>
              </a:rPr>
            </a:br>
            <a:r>
              <a:rPr lang="en-US" sz="3000" smtClean="0">
                <a:latin typeface="Arial" pitchFamily="34" charset="0"/>
                <a:cs typeface="Times New Roman" pitchFamily="18" charset="0"/>
              </a:rPr>
              <a:t>(CAN interfaces; battery management systems)</a:t>
            </a:r>
            <a:endParaRPr lang="en-US" sz="3000" dirty="0" smtClean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NVE </a:t>
            </a: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Isolator Markets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6" name="Picture 9" descr="C:\NVE\Graphics\CustProds\ROBOTflip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457" y="1092091"/>
            <a:ext cx="900752" cy="1109622"/>
          </a:xfrm>
          <a:prstGeom prst="rect">
            <a:avLst/>
          </a:prstGeom>
          <a:noFill/>
        </p:spPr>
      </p:pic>
      <p:pic>
        <p:nvPicPr>
          <p:cNvPr id="41986" name="Picture 2" descr="http://www.hasslefreeclipart.com/clipart_medical/images/ekg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487" y="2320119"/>
            <a:ext cx="928238" cy="696178"/>
          </a:xfrm>
          <a:prstGeom prst="rect">
            <a:avLst/>
          </a:prstGeom>
          <a:noFill/>
        </p:spPr>
      </p:pic>
      <p:pic>
        <p:nvPicPr>
          <p:cNvPr id="41988" name="Picture 4" descr="http://www.maximintegrated.com/en/images/appnotes/5347/5347Fig02.gif"/>
          <p:cNvPicPr>
            <a:picLocks noChangeAspect="1" noChangeArrowheads="1"/>
          </p:cNvPicPr>
          <p:nvPr/>
        </p:nvPicPr>
        <p:blipFill>
          <a:blip r:embed="rId5"/>
          <a:srcRect l="3396" t="35913" r="74041" b="21753"/>
          <a:stretch>
            <a:fillRect/>
          </a:stretch>
        </p:blipFill>
        <p:spPr bwMode="auto">
          <a:xfrm flipH="1">
            <a:off x="573205" y="3207224"/>
            <a:ext cx="1119116" cy="1064525"/>
          </a:xfrm>
          <a:prstGeom prst="rect">
            <a:avLst/>
          </a:prstGeom>
          <a:noFill/>
        </p:spPr>
      </p:pic>
      <p:sp>
        <p:nvSpPr>
          <p:cNvPr id="7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32</a:t>
            </a:fld>
            <a:endParaRPr lang="en-US" sz="1200" b="0" dirty="0"/>
          </a:p>
        </p:txBody>
      </p:sp>
      <p:grpSp>
        <p:nvGrpSpPr>
          <p:cNvPr id="8" name="Group 7"/>
          <p:cNvGrpSpPr/>
          <p:nvPr/>
        </p:nvGrpSpPr>
        <p:grpSpPr>
          <a:xfrm>
            <a:off x="233874" y="4564047"/>
            <a:ext cx="1350491" cy="550246"/>
            <a:chOff x="1722309" y="2566259"/>
            <a:chExt cx="1749425" cy="712788"/>
          </a:xfrm>
        </p:grpSpPr>
        <p:sp>
          <p:nvSpPr>
            <p:cNvPr id="9" name="Freeform 8"/>
            <p:cNvSpPr/>
            <p:nvPr/>
          </p:nvSpPr>
          <p:spPr>
            <a:xfrm>
              <a:off x="2664000" y="2750318"/>
              <a:ext cx="691200" cy="417682"/>
            </a:xfrm>
            <a:custGeom>
              <a:avLst/>
              <a:gdLst>
                <a:gd name="connsiteX0" fmla="*/ 396000 w 691200"/>
                <a:gd name="connsiteY0" fmla="*/ 82 h 417682"/>
                <a:gd name="connsiteX1" fmla="*/ 432000 w 691200"/>
                <a:gd name="connsiteY1" fmla="*/ 14482 h 417682"/>
                <a:gd name="connsiteX2" fmla="*/ 475200 w 691200"/>
                <a:gd name="connsiteY2" fmla="*/ 43282 h 417682"/>
                <a:gd name="connsiteX3" fmla="*/ 489600 w 691200"/>
                <a:gd name="connsiteY3" fmla="*/ 64882 h 417682"/>
                <a:gd name="connsiteX4" fmla="*/ 532800 w 691200"/>
                <a:gd name="connsiteY4" fmla="*/ 79282 h 417682"/>
                <a:gd name="connsiteX5" fmla="*/ 561600 w 691200"/>
                <a:gd name="connsiteY5" fmla="*/ 115282 h 417682"/>
                <a:gd name="connsiteX6" fmla="*/ 583200 w 691200"/>
                <a:gd name="connsiteY6" fmla="*/ 136882 h 417682"/>
                <a:gd name="connsiteX7" fmla="*/ 648000 w 691200"/>
                <a:gd name="connsiteY7" fmla="*/ 172882 h 417682"/>
                <a:gd name="connsiteX8" fmla="*/ 676800 w 691200"/>
                <a:gd name="connsiteY8" fmla="*/ 237682 h 417682"/>
                <a:gd name="connsiteX9" fmla="*/ 684000 w 691200"/>
                <a:gd name="connsiteY9" fmla="*/ 259282 h 417682"/>
                <a:gd name="connsiteX10" fmla="*/ 691200 w 691200"/>
                <a:gd name="connsiteY10" fmla="*/ 280882 h 417682"/>
                <a:gd name="connsiteX11" fmla="*/ 684000 w 691200"/>
                <a:gd name="connsiteY11" fmla="*/ 302482 h 417682"/>
                <a:gd name="connsiteX12" fmla="*/ 640800 w 691200"/>
                <a:gd name="connsiteY12" fmla="*/ 316882 h 417682"/>
                <a:gd name="connsiteX13" fmla="*/ 612000 w 691200"/>
                <a:gd name="connsiteY13" fmla="*/ 331282 h 417682"/>
                <a:gd name="connsiteX14" fmla="*/ 568800 w 691200"/>
                <a:gd name="connsiteY14" fmla="*/ 345682 h 417682"/>
                <a:gd name="connsiteX15" fmla="*/ 547200 w 691200"/>
                <a:gd name="connsiteY15" fmla="*/ 352882 h 417682"/>
                <a:gd name="connsiteX16" fmla="*/ 511200 w 691200"/>
                <a:gd name="connsiteY16" fmla="*/ 381682 h 417682"/>
                <a:gd name="connsiteX17" fmla="*/ 489600 w 691200"/>
                <a:gd name="connsiteY17" fmla="*/ 403282 h 417682"/>
                <a:gd name="connsiteX18" fmla="*/ 453600 w 691200"/>
                <a:gd name="connsiteY18" fmla="*/ 410482 h 417682"/>
                <a:gd name="connsiteX19" fmla="*/ 388800 w 691200"/>
                <a:gd name="connsiteY19" fmla="*/ 417682 h 417682"/>
                <a:gd name="connsiteX20" fmla="*/ 280800 w 691200"/>
                <a:gd name="connsiteY20" fmla="*/ 410482 h 417682"/>
                <a:gd name="connsiteX21" fmla="*/ 259200 w 691200"/>
                <a:gd name="connsiteY21" fmla="*/ 403282 h 417682"/>
                <a:gd name="connsiteX22" fmla="*/ 223200 w 691200"/>
                <a:gd name="connsiteY22" fmla="*/ 396082 h 417682"/>
                <a:gd name="connsiteX23" fmla="*/ 165600 w 691200"/>
                <a:gd name="connsiteY23" fmla="*/ 381682 h 417682"/>
                <a:gd name="connsiteX24" fmla="*/ 144000 w 691200"/>
                <a:gd name="connsiteY24" fmla="*/ 360082 h 417682"/>
                <a:gd name="connsiteX25" fmla="*/ 115200 w 691200"/>
                <a:gd name="connsiteY25" fmla="*/ 338482 h 417682"/>
                <a:gd name="connsiteX26" fmla="*/ 79200 w 691200"/>
                <a:gd name="connsiteY26" fmla="*/ 288082 h 417682"/>
                <a:gd name="connsiteX27" fmla="*/ 72000 w 691200"/>
                <a:gd name="connsiteY27" fmla="*/ 266482 h 417682"/>
                <a:gd name="connsiteX28" fmla="*/ 36000 w 691200"/>
                <a:gd name="connsiteY28" fmla="*/ 223282 h 417682"/>
                <a:gd name="connsiteX29" fmla="*/ 21600 w 691200"/>
                <a:gd name="connsiteY29" fmla="*/ 180082 h 417682"/>
                <a:gd name="connsiteX30" fmla="*/ 0 w 691200"/>
                <a:gd name="connsiteY30" fmla="*/ 129682 h 417682"/>
                <a:gd name="connsiteX31" fmla="*/ 21600 w 691200"/>
                <a:gd name="connsiteY31" fmla="*/ 115282 h 417682"/>
                <a:gd name="connsiteX32" fmla="*/ 50400 w 691200"/>
                <a:gd name="connsiteY32" fmla="*/ 108082 h 417682"/>
                <a:gd name="connsiteX33" fmla="*/ 115200 w 691200"/>
                <a:gd name="connsiteY33" fmla="*/ 86482 h 417682"/>
                <a:gd name="connsiteX34" fmla="*/ 136800 w 691200"/>
                <a:gd name="connsiteY34" fmla="*/ 79282 h 417682"/>
                <a:gd name="connsiteX35" fmla="*/ 158400 w 691200"/>
                <a:gd name="connsiteY35" fmla="*/ 72082 h 417682"/>
                <a:gd name="connsiteX36" fmla="*/ 180000 w 691200"/>
                <a:gd name="connsiteY36" fmla="*/ 57682 h 417682"/>
                <a:gd name="connsiteX37" fmla="*/ 208800 w 691200"/>
                <a:gd name="connsiteY37" fmla="*/ 36082 h 417682"/>
                <a:gd name="connsiteX38" fmla="*/ 259200 w 691200"/>
                <a:gd name="connsiteY38" fmla="*/ 14482 h 417682"/>
                <a:gd name="connsiteX39" fmla="*/ 295200 w 691200"/>
                <a:gd name="connsiteY39" fmla="*/ 82 h 417682"/>
                <a:gd name="connsiteX40" fmla="*/ 360000 w 691200"/>
                <a:gd name="connsiteY40" fmla="*/ 7282 h 417682"/>
                <a:gd name="connsiteX41" fmla="*/ 396000 w 691200"/>
                <a:gd name="connsiteY41" fmla="*/ 82 h 41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91200" h="417682">
                  <a:moveTo>
                    <a:pt x="396000" y="82"/>
                  </a:moveTo>
                  <a:cubicBezTo>
                    <a:pt x="408000" y="1282"/>
                    <a:pt x="420654" y="8293"/>
                    <a:pt x="432000" y="14482"/>
                  </a:cubicBezTo>
                  <a:cubicBezTo>
                    <a:pt x="447193" y="22769"/>
                    <a:pt x="475200" y="43282"/>
                    <a:pt x="475200" y="43282"/>
                  </a:cubicBezTo>
                  <a:cubicBezTo>
                    <a:pt x="480000" y="50482"/>
                    <a:pt x="482262" y="60296"/>
                    <a:pt x="489600" y="64882"/>
                  </a:cubicBezTo>
                  <a:cubicBezTo>
                    <a:pt x="502472" y="72927"/>
                    <a:pt x="532800" y="79282"/>
                    <a:pt x="532800" y="79282"/>
                  </a:cubicBezTo>
                  <a:cubicBezTo>
                    <a:pt x="544620" y="114741"/>
                    <a:pt x="531538" y="90230"/>
                    <a:pt x="561600" y="115282"/>
                  </a:cubicBezTo>
                  <a:cubicBezTo>
                    <a:pt x="569422" y="121801"/>
                    <a:pt x="575163" y="130631"/>
                    <a:pt x="583200" y="136882"/>
                  </a:cubicBezTo>
                  <a:cubicBezTo>
                    <a:pt x="620336" y="165766"/>
                    <a:pt x="615410" y="162019"/>
                    <a:pt x="648000" y="172882"/>
                  </a:cubicBezTo>
                  <a:cubicBezTo>
                    <a:pt x="670820" y="207112"/>
                    <a:pt x="659664" y="186273"/>
                    <a:pt x="676800" y="237682"/>
                  </a:cubicBezTo>
                  <a:lnTo>
                    <a:pt x="684000" y="259282"/>
                  </a:lnTo>
                  <a:lnTo>
                    <a:pt x="691200" y="280882"/>
                  </a:lnTo>
                  <a:cubicBezTo>
                    <a:pt x="688800" y="288082"/>
                    <a:pt x="690176" y="298071"/>
                    <a:pt x="684000" y="302482"/>
                  </a:cubicBezTo>
                  <a:cubicBezTo>
                    <a:pt x="671648" y="311305"/>
                    <a:pt x="654376" y="310094"/>
                    <a:pt x="640800" y="316882"/>
                  </a:cubicBezTo>
                  <a:cubicBezTo>
                    <a:pt x="631200" y="321682"/>
                    <a:pt x="621965" y="327296"/>
                    <a:pt x="612000" y="331282"/>
                  </a:cubicBezTo>
                  <a:cubicBezTo>
                    <a:pt x="597907" y="336919"/>
                    <a:pt x="583200" y="340882"/>
                    <a:pt x="568800" y="345682"/>
                  </a:cubicBezTo>
                  <a:lnTo>
                    <a:pt x="547200" y="352882"/>
                  </a:lnTo>
                  <a:cubicBezTo>
                    <a:pt x="514995" y="401189"/>
                    <a:pt x="552933" y="353860"/>
                    <a:pt x="511200" y="381682"/>
                  </a:cubicBezTo>
                  <a:cubicBezTo>
                    <a:pt x="502728" y="387330"/>
                    <a:pt x="498707" y="398728"/>
                    <a:pt x="489600" y="403282"/>
                  </a:cubicBezTo>
                  <a:cubicBezTo>
                    <a:pt x="478654" y="408755"/>
                    <a:pt x="465715" y="408751"/>
                    <a:pt x="453600" y="410482"/>
                  </a:cubicBezTo>
                  <a:cubicBezTo>
                    <a:pt x="432086" y="413555"/>
                    <a:pt x="410400" y="415282"/>
                    <a:pt x="388800" y="417682"/>
                  </a:cubicBezTo>
                  <a:cubicBezTo>
                    <a:pt x="352800" y="415282"/>
                    <a:pt x="316659" y="414466"/>
                    <a:pt x="280800" y="410482"/>
                  </a:cubicBezTo>
                  <a:cubicBezTo>
                    <a:pt x="273257" y="409644"/>
                    <a:pt x="266563" y="405123"/>
                    <a:pt x="259200" y="403282"/>
                  </a:cubicBezTo>
                  <a:cubicBezTo>
                    <a:pt x="247328" y="400314"/>
                    <a:pt x="235124" y="398834"/>
                    <a:pt x="223200" y="396082"/>
                  </a:cubicBezTo>
                  <a:cubicBezTo>
                    <a:pt x="203916" y="391632"/>
                    <a:pt x="165600" y="381682"/>
                    <a:pt x="165600" y="381682"/>
                  </a:cubicBezTo>
                  <a:cubicBezTo>
                    <a:pt x="158400" y="374482"/>
                    <a:pt x="151731" y="366709"/>
                    <a:pt x="144000" y="360082"/>
                  </a:cubicBezTo>
                  <a:cubicBezTo>
                    <a:pt x="134889" y="352273"/>
                    <a:pt x="123685" y="346967"/>
                    <a:pt x="115200" y="338482"/>
                  </a:cubicBezTo>
                  <a:cubicBezTo>
                    <a:pt x="111939" y="335221"/>
                    <a:pt x="83288" y="296258"/>
                    <a:pt x="79200" y="288082"/>
                  </a:cubicBezTo>
                  <a:cubicBezTo>
                    <a:pt x="75806" y="281294"/>
                    <a:pt x="75394" y="273270"/>
                    <a:pt x="72000" y="266482"/>
                  </a:cubicBezTo>
                  <a:cubicBezTo>
                    <a:pt x="61976" y="246434"/>
                    <a:pt x="51924" y="239206"/>
                    <a:pt x="36000" y="223282"/>
                  </a:cubicBezTo>
                  <a:cubicBezTo>
                    <a:pt x="31200" y="208882"/>
                    <a:pt x="28388" y="193658"/>
                    <a:pt x="21600" y="180082"/>
                  </a:cubicBezTo>
                  <a:cubicBezTo>
                    <a:pt x="3806" y="144494"/>
                    <a:pt x="10594" y="161464"/>
                    <a:pt x="0" y="129682"/>
                  </a:cubicBezTo>
                  <a:cubicBezTo>
                    <a:pt x="7200" y="124882"/>
                    <a:pt x="13646" y="118691"/>
                    <a:pt x="21600" y="115282"/>
                  </a:cubicBezTo>
                  <a:cubicBezTo>
                    <a:pt x="30695" y="111384"/>
                    <a:pt x="40922" y="110925"/>
                    <a:pt x="50400" y="108082"/>
                  </a:cubicBezTo>
                  <a:lnTo>
                    <a:pt x="115200" y="86482"/>
                  </a:lnTo>
                  <a:lnTo>
                    <a:pt x="136800" y="79282"/>
                  </a:lnTo>
                  <a:cubicBezTo>
                    <a:pt x="144000" y="76882"/>
                    <a:pt x="152085" y="76292"/>
                    <a:pt x="158400" y="72082"/>
                  </a:cubicBezTo>
                  <a:cubicBezTo>
                    <a:pt x="165600" y="67282"/>
                    <a:pt x="172959" y="62712"/>
                    <a:pt x="180000" y="57682"/>
                  </a:cubicBezTo>
                  <a:cubicBezTo>
                    <a:pt x="189765" y="50707"/>
                    <a:pt x="198624" y="42442"/>
                    <a:pt x="208800" y="36082"/>
                  </a:cubicBezTo>
                  <a:cubicBezTo>
                    <a:pt x="234085" y="20279"/>
                    <a:pt x="234703" y="23668"/>
                    <a:pt x="259200" y="14482"/>
                  </a:cubicBezTo>
                  <a:cubicBezTo>
                    <a:pt x="271301" y="9944"/>
                    <a:pt x="283200" y="4882"/>
                    <a:pt x="295200" y="82"/>
                  </a:cubicBezTo>
                  <a:cubicBezTo>
                    <a:pt x="316800" y="2482"/>
                    <a:pt x="338563" y="3709"/>
                    <a:pt x="360000" y="7282"/>
                  </a:cubicBezTo>
                  <a:cubicBezTo>
                    <a:pt x="383877" y="11261"/>
                    <a:pt x="384000" y="-1118"/>
                    <a:pt x="396000" y="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1145"/>
            <p:cNvSpPr>
              <a:spLocks/>
            </p:cNvSpPr>
            <p:nvPr/>
          </p:nvSpPr>
          <p:spPr bwMode="auto">
            <a:xfrm>
              <a:off x="1962476" y="2586516"/>
              <a:ext cx="156740" cy="263339"/>
            </a:xfrm>
            <a:custGeom>
              <a:avLst/>
              <a:gdLst/>
              <a:ahLst/>
              <a:cxnLst>
                <a:cxn ang="0">
                  <a:pos x="206" y="376"/>
                </a:cxn>
                <a:cxn ang="0">
                  <a:pos x="178" y="377"/>
                </a:cxn>
                <a:cxn ang="0">
                  <a:pos x="142" y="365"/>
                </a:cxn>
                <a:cxn ang="0">
                  <a:pos x="120" y="324"/>
                </a:cxn>
                <a:cxn ang="0">
                  <a:pos x="129" y="254"/>
                </a:cxn>
                <a:cxn ang="0">
                  <a:pos x="156" y="207"/>
                </a:cxn>
                <a:cxn ang="0">
                  <a:pos x="184" y="172"/>
                </a:cxn>
                <a:cxn ang="0">
                  <a:pos x="197" y="125"/>
                </a:cxn>
                <a:cxn ang="0">
                  <a:pos x="187" y="71"/>
                </a:cxn>
                <a:cxn ang="0">
                  <a:pos x="170" y="40"/>
                </a:cxn>
                <a:cxn ang="0">
                  <a:pos x="148" y="18"/>
                </a:cxn>
                <a:cxn ang="0">
                  <a:pos x="122" y="6"/>
                </a:cxn>
                <a:cxn ang="0">
                  <a:pos x="93" y="1"/>
                </a:cxn>
                <a:cxn ang="0">
                  <a:pos x="66" y="2"/>
                </a:cxn>
                <a:cxn ang="0">
                  <a:pos x="38" y="8"/>
                </a:cxn>
                <a:cxn ang="0">
                  <a:pos x="14" y="21"/>
                </a:cxn>
                <a:cxn ang="0">
                  <a:pos x="4" y="29"/>
                </a:cxn>
                <a:cxn ang="0">
                  <a:pos x="1" y="37"/>
                </a:cxn>
                <a:cxn ang="0">
                  <a:pos x="0" y="51"/>
                </a:cxn>
                <a:cxn ang="0">
                  <a:pos x="5" y="71"/>
                </a:cxn>
                <a:cxn ang="0">
                  <a:pos x="15" y="92"/>
                </a:cxn>
                <a:cxn ang="0">
                  <a:pos x="29" y="105"/>
                </a:cxn>
                <a:cxn ang="0">
                  <a:pos x="45" y="109"/>
                </a:cxn>
                <a:cxn ang="0">
                  <a:pos x="59" y="105"/>
                </a:cxn>
                <a:cxn ang="0">
                  <a:pos x="70" y="96"/>
                </a:cxn>
                <a:cxn ang="0">
                  <a:pos x="83" y="82"/>
                </a:cxn>
                <a:cxn ang="0">
                  <a:pos x="97" y="72"/>
                </a:cxn>
                <a:cxn ang="0">
                  <a:pos x="110" y="75"/>
                </a:cxn>
                <a:cxn ang="0">
                  <a:pos x="122" y="95"/>
                </a:cxn>
                <a:cxn ang="0">
                  <a:pos x="133" y="116"/>
                </a:cxn>
                <a:cxn ang="0">
                  <a:pos x="136" y="138"/>
                </a:cxn>
                <a:cxn ang="0">
                  <a:pos x="129" y="167"/>
                </a:cxn>
                <a:cxn ang="0">
                  <a:pos x="109" y="206"/>
                </a:cxn>
                <a:cxn ang="0">
                  <a:pos x="93" y="246"/>
                </a:cxn>
                <a:cxn ang="0">
                  <a:pos x="83" y="282"/>
                </a:cxn>
                <a:cxn ang="0">
                  <a:pos x="81" y="316"/>
                </a:cxn>
                <a:cxn ang="0">
                  <a:pos x="86" y="341"/>
                </a:cxn>
                <a:cxn ang="0">
                  <a:pos x="93" y="356"/>
                </a:cxn>
                <a:cxn ang="0">
                  <a:pos x="102" y="372"/>
                </a:cxn>
                <a:cxn ang="0">
                  <a:pos x="114" y="386"/>
                </a:cxn>
                <a:cxn ang="0">
                  <a:pos x="129" y="399"/>
                </a:cxn>
                <a:cxn ang="0">
                  <a:pos x="148" y="409"/>
                </a:cxn>
                <a:cxn ang="0">
                  <a:pos x="170" y="415"/>
                </a:cxn>
                <a:cxn ang="0">
                  <a:pos x="196" y="418"/>
                </a:cxn>
                <a:cxn ang="0">
                  <a:pos x="235" y="413"/>
                </a:cxn>
                <a:cxn ang="0">
                  <a:pos x="248" y="402"/>
                </a:cxn>
                <a:cxn ang="0">
                  <a:pos x="233" y="388"/>
                </a:cxn>
                <a:cxn ang="0">
                  <a:pos x="215" y="377"/>
                </a:cxn>
              </a:cxnLst>
              <a:rect l="0" t="0" r="r" b="b"/>
              <a:pathLst>
                <a:path w="248" h="418">
                  <a:moveTo>
                    <a:pt x="211" y="375"/>
                  </a:moveTo>
                  <a:lnTo>
                    <a:pt x="206" y="376"/>
                  </a:lnTo>
                  <a:lnTo>
                    <a:pt x="195" y="377"/>
                  </a:lnTo>
                  <a:lnTo>
                    <a:pt x="178" y="377"/>
                  </a:lnTo>
                  <a:lnTo>
                    <a:pt x="160" y="374"/>
                  </a:lnTo>
                  <a:lnTo>
                    <a:pt x="142" y="365"/>
                  </a:lnTo>
                  <a:lnTo>
                    <a:pt x="127" y="349"/>
                  </a:lnTo>
                  <a:lnTo>
                    <a:pt x="120" y="324"/>
                  </a:lnTo>
                  <a:lnTo>
                    <a:pt x="120" y="289"/>
                  </a:lnTo>
                  <a:lnTo>
                    <a:pt x="129" y="254"/>
                  </a:lnTo>
                  <a:lnTo>
                    <a:pt x="142" y="227"/>
                  </a:lnTo>
                  <a:lnTo>
                    <a:pt x="156" y="207"/>
                  </a:lnTo>
                  <a:lnTo>
                    <a:pt x="172" y="190"/>
                  </a:lnTo>
                  <a:lnTo>
                    <a:pt x="184" y="172"/>
                  </a:lnTo>
                  <a:lnTo>
                    <a:pt x="194" y="152"/>
                  </a:lnTo>
                  <a:lnTo>
                    <a:pt x="197" y="125"/>
                  </a:lnTo>
                  <a:lnTo>
                    <a:pt x="192" y="90"/>
                  </a:lnTo>
                  <a:lnTo>
                    <a:pt x="187" y="71"/>
                  </a:lnTo>
                  <a:lnTo>
                    <a:pt x="179" y="54"/>
                  </a:lnTo>
                  <a:lnTo>
                    <a:pt x="170" y="40"/>
                  </a:lnTo>
                  <a:lnTo>
                    <a:pt x="160" y="28"/>
                  </a:lnTo>
                  <a:lnTo>
                    <a:pt x="148" y="18"/>
                  </a:lnTo>
                  <a:lnTo>
                    <a:pt x="135" y="10"/>
                  </a:lnTo>
                  <a:lnTo>
                    <a:pt x="122" y="6"/>
                  </a:lnTo>
                  <a:lnTo>
                    <a:pt x="108" y="2"/>
                  </a:lnTo>
                  <a:lnTo>
                    <a:pt x="93" y="1"/>
                  </a:lnTo>
                  <a:lnTo>
                    <a:pt x="79" y="0"/>
                  </a:lnTo>
                  <a:lnTo>
                    <a:pt x="66" y="2"/>
                  </a:lnTo>
                  <a:lnTo>
                    <a:pt x="52" y="4"/>
                  </a:lnTo>
                  <a:lnTo>
                    <a:pt x="38" y="8"/>
                  </a:lnTo>
                  <a:lnTo>
                    <a:pt x="26" y="15"/>
                  </a:lnTo>
                  <a:lnTo>
                    <a:pt x="14" y="21"/>
                  </a:lnTo>
                  <a:lnTo>
                    <a:pt x="4" y="28"/>
                  </a:lnTo>
                  <a:lnTo>
                    <a:pt x="4" y="29"/>
                  </a:lnTo>
                  <a:lnTo>
                    <a:pt x="2" y="32"/>
                  </a:lnTo>
                  <a:lnTo>
                    <a:pt x="1" y="37"/>
                  </a:lnTo>
                  <a:lnTo>
                    <a:pt x="0" y="44"/>
                  </a:lnTo>
                  <a:lnTo>
                    <a:pt x="0" y="51"/>
                  </a:lnTo>
                  <a:lnTo>
                    <a:pt x="2" y="61"/>
                  </a:lnTo>
                  <a:lnTo>
                    <a:pt x="5" y="71"/>
                  </a:lnTo>
                  <a:lnTo>
                    <a:pt x="9" y="83"/>
                  </a:lnTo>
                  <a:lnTo>
                    <a:pt x="15" y="92"/>
                  </a:lnTo>
                  <a:lnTo>
                    <a:pt x="22" y="100"/>
                  </a:lnTo>
                  <a:lnTo>
                    <a:pt x="29" y="105"/>
                  </a:lnTo>
                  <a:lnTo>
                    <a:pt x="36" y="107"/>
                  </a:lnTo>
                  <a:lnTo>
                    <a:pt x="45" y="109"/>
                  </a:lnTo>
                  <a:lnTo>
                    <a:pt x="52" y="107"/>
                  </a:lnTo>
                  <a:lnTo>
                    <a:pt x="59" y="105"/>
                  </a:lnTo>
                  <a:lnTo>
                    <a:pt x="65" y="102"/>
                  </a:lnTo>
                  <a:lnTo>
                    <a:pt x="70" y="96"/>
                  </a:lnTo>
                  <a:lnTo>
                    <a:pt x="76" y="90"/>
                  </a:lnTo>
                  <a:lnTo>
                    <a:pt x="83" y="82"/>
                  </a:lnTo>
                  <a:lnTo>
                    <a:pt x="90" y="77"/>
                  </a:lnTo>
                  <a:lnTo>
                    <a:pt x="97" y="72"/>
                  </a:lnTo>
                  <a:lnTo>
                    <a:pt x="103" y="72"/>
                  </a:lnTo>
                  <a:lnTo>
                    <a:pt x="110" y="75"/>
                  </a:lnTo>
                  <a:lnTo>
                    <a:pt x="116" y="84"/>
                  </a:lnTo>
                  <a:lnTo>
                    <a:pt x="122" y="95"/>
                  </a:lnTo>
                  <a:lnTo>
                    <a:pt x="127" y="105"/>
                  </a:lnTo>
                  <a:lnTo>
                    <a:pt x="133" y="116"/>
                  </a:lnTo>
                  <a:lnTo>
                    <a:pt x="136" y="126"/>
                  </a:lnTo>
                  <a:lnTo>
                    <a:pt x="136" y="138"/>
                  </a:lnTo>
                  <a:lnTo>
                    <a:pt x="135" y="151"/>
                  </a:lnTo>
                  <a:lnTo>
                    <a:pt x="129" y="167"/>
                  </a:lnTo>
                  <a:lnTo>
                    <a:pt x="120" y="186"/>
                  </a:lnTo>
                  <a:lnTo>
                    <a:pt x="109" y="206"/>
                  </a:lnTo>
                  <a:lnTo>
                    <a:pt x="100" y="226"/>
                  </a:lnTo>
                  <a:lnTo>
                    <a:pt x="93" y="246"/>
                  </a:lnTo>
                  <a:lnTo>
                    <a:pt x="87" y="265"/>
                  </a:lnTo>
                  <a:lnTo>
                    <a:pt x="83" y="282"/>
                  </a:lnTo>
                  <a:lnTo>
                    <a:pt x="81" y="300"/>
                  </a:lnTo>
                  <a:lnTo>
                    <a:pt x="81" y="316"/>
                  </a:lnTo>
                  <a:lnTo>
                    <a:pt x="83" y="333"/>
                  </a:lnTo>
                  <a:lnTo>
                    <a:pt x="86" y="341"/>
                  </a:lnTo>
                  <a:lnTo>
                    <a:pt x="89" y="349"/>
                  </a:lnTo>
                  <a:lnTo>
                    <a:pt x="93" y="356"/>
                  </a:lnTo>
                  <a:lnTo>
                    <a:pt x="96" y="364"/>
                  </a:lnTo>
                  <a:lnTo>
                    <a:pt x="102" y="372"/>
                  </a:lnTo>
                  <a:lnTo>
                    <a:pt x="108" y="379"/>
                  </a:lnTo>
                  <a:lnTo>
                    <a:pt x="114" y="386"/>
                  </a:lnTo>
                  <a:lnTo>
                    <a:pt x="121" y="393"/>
                  </a:lnTo>
                  <a:lnTo>
                    <a:pt x="129" y="399"/>
                  </a:lnTo>
                  <a:lnTo>
                    <a:pt x="137" y="404"/>
                  </a:lnTo>
                  <a:lnTo>
                    <a:pt x="148" y="409"/>
                  </a:lnTo>
                  <a:lnTo>
                    <a:pt x="157" y="412"/>
                  </a:lnTo>
                  <a:lnTo>
                    <a:pt x="170" y="415"/>
                  </a:lnTo>
                  <a:lnTo>
                    <a:pt x="182" y="417"/>
                  </a:lnTo>
                  <a:lnTo>
                    <a:pt x="196" y="418"/>
                  </a:lnTo>
                  <a:lnTo>
                    <a:pt x="211" y="418"/>
                  </a:lnTo>
                  <a:lnTo>
                    <a:pt x="235" y="413"/>
                  </a:lnTo>
                  <a:lnTo>
                    <a:pt x="245" y="409"/>
                  </a:lnTo>
                  <a:lnTo>
                    <a:pt x="248" y="402"/>
                  </a:lnTo>
                  <a:lnTo>
                    <a:pt x="243" y="395"/>
                  </a:lnTo>
                  <a:lnTo>
                    <a:pt x="233" y="388"/>
                  </a:lnTo>
                  <a:lnTo>
                    <a:pt x="223" y="381"/>
                  </a:lnTo>
                  <a:lnTo>
                    <a:pt x="215" y="377"/>
                  </a:lnTo>
                  <a:lnTo>
                    <a:pt x="211" y="375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reeform 1146"/>
            <p:cNvSpPr>
              <a:spLocks/>
            </p:cNvSpPr>
            <p:nvPr/>
          </p:nvSpPr>
          <p:spPr bwMode="auto">
            <a:xfrm>
              <a:off x="1794359" y="2572589"/>
              <a:ext cx="217414" cy="251945"/>
            </a:xfrm>
            <a:custGeom>
              <a:avLst/>
              <a:gdLst/>
              <a:ahLst/>
              <a:cxnLst>
                <a:cxn ang="0">
                  <a:pos x="1" y="177"/>
                </a:cxn>
                <a:cxn ang="0">
                  <a:pos x="1" y="172"/>
                </a:cxn>
                <a:cxn ang="0">
                  <a:pos x="4" y="155"/>
                </a:cxn>
                <a:cxn ang="0">
                  <a:pos x="10" y="134"/>
                </a:cxn>
                <a:cxn ang="0">
                  <a:pos x="21" y="107"/>
                </a:cxn>
                <a:cxn ang="0">
                  <a:pos x="38" y="78"/>
                </a:cxn>
                <a:cxn ang="0">
                  <a:pos x="62" y="50"/>
                </a:cxn>
                <a:cxn ang="0">
                  <a:pos x="97" y="26"/>
                </a:cxn>
                <a:cxn ang="0">
                  <a:pos x="140" y="7"/>
                </a:cxn>
                <a:cxn ang="0">
                  <a:pos x="163" y="3"/>
                </a:cxn>
                <a:cxn ang="0">
                  <a:pos x="186" y="0"/>
                </a:cxn>
                <a:cxn ang="0">
                  <a:pos x="206" y="0"/>
                </a:cxn>
                <a:cxn ang="0">
                  <a:pos x="223" y="4"/>
                </a:cxn>
                <a:cxn ang="0">
                  <a:pos x="240" y="9"/>
                </a:cxn>
                <a:cxn ang="0">
                  <a:pos x="255" y="16"/>
                </a:cxn>
                <a:cxn ang="0">
                  <a:pos x="268" y="24"/>
                </a:cxn>
                <a:cxn ang="0">
                  <a:pos x="280" y="34"/>
                </a:cxn>
                <a:cxn ang="0">
                  <a:pos x="289" y="45"/>
                </a:cxn>
                <a:cxn ang="0">
                  <a:pos x="298" y="57"/>
                </a:cxn>
                <a:cxn ang="0">
                  <a:pos x="307" y="68"/>
                </a:cxn>
                <a:cxn ang="0">
                  <a:pos x="314" y="80"/>
                </a:cxn>
                <a:cxn ang="0">
                  <a:pos x="319" y="93"/>
                </a:cxn>
                <a:cxn ang="0">
                  <a:pos x="325" y="104"/>
                </a:cxn>
                <a:cxn ang="0">
                  <a:pos x="330" y="114"/>
                </a:cxn>
                <a:cxn ang="0">
                  <a:pos x="334" y="125"/>
                </a:cxn>
                <a:cxn ang="0">
                  <a:pos x="338" y="135"/>
                </a:cxn>
                <a:cxn ang="0">
                  <a:pos x="341" y="149"/>
                </a:cxn>
                <a:cxn ang="0">
                  <a:pos x="342" y="167"/>
                </a:cxn>
                <a:cxn ang="0">
                  <a:pos x="344" y="186"/>
                </a:cxn>
                <a:cxn ang="0">
                  <a:pos x="344" y="207"/>
                </a:cxn>
                <a:cxn ang="0">
                  <a:pos x="343" y="229"/>
                </a:cxn>
                <a:cxn ang="0">
                  <a:pos x="341" y="252"/>
                </a:cxn>
                <a:cxn ang="0">
                  <a:pos x="336" y="275"/>
                </a:cxn>
                <a:cxn ang="0">
                  <a:pos x="330" y="297"/>
                </a:cxn>
                <a:cxn ang="0">
                  <a:pos x="321" y="318"/>
                </a:cxn>
                <a:cxn ang="0">
                  <a:pos x="310" y="339"/>
                </a:cxn>
                <a:cxn ang="0">
                  <a:pos x="296" y="357"/>
                </a:cxn>
                <a:cxn ang="0">
                  <a:pos x="280" y="372"/>
                </a:cxn>
                <a:cxn ang="0">
                  <a:pos x="261" y="384"/>
                </a:cxn>
                <a:cxn ang="0">
                  <a:pos x="240" y="393"/>
                </a:cxn>
                <a:cxn ang="0">
                  <a:pos x="215" y="397"/>
                </a:cxn>
                <a:cxn ang="0">
                  <a:pos x="188" y="399"/>
                </a:cxn>
                <a:cxn ang="0">
                  <a:pos x="163" y="398"/>
                </a:cxn>
                <a:cxn ang="0">
                  <a:pos x="141" y="397"/>
                </a:cxn>
                <a:cxn ang="0">
                  <a:pos x="119" y="394"/>
                </a:cxn>
                <a:cxn ang="0">
                  <a:pos x="99" y="388"/>
                </a:cxn>
                <a:cxn ang="0">
                  <a:pos x="81" y="381"/>
                </a:cxn>
                <a:cxn ang="0">
                  <a:pos x="65" y="372"/>
                </a:cxn>
                <a:cxn ang="0">
                  <a:pos x="51" y="361"/>
                </a:cxn>
                <a:cxn ang="0">
                  <a:pos x="38" y="348"/>
                </a:cxn>
                <a:cxn ang="0">
                  <a:pos x="26" y="332"/>
                </a:cxn>
                <a:cxn ang="0">
                  <a:pos x="18" y="313"/>
                </a:cxn>
                <a:cxn ang="0">
                  <a:pos x="10" y="292"/>
                </a:cxn>
                <a:cxn ang="0">
                  <a:pos x="5" y="269"/>
                </a:cxn>
                <a:cxn ang="0">
                  <a:pos x="1" y="242"/>
                </a:cxn>
                <a:cxn ang="0">
                  <a:pos x="0" y="210"/>
                </a:cxn>
                <a:cxn ang="0">
                  <a:pos x="1" y="177"/>
                </a:cxn>
              </a:cxnLst>
              <a:rect l="0" t="0" r="r" b="b"/>
              <a:pathLst>
                <a:path w="344" h="399">
                  <a:moveTo>
                    <a:pt x="1" y="177"/>
                  </a:moveTo>
                  <a:lnTo>
                    <a:pt x="1" y="172"/>
                  </a:lnTo>
                  <a:lnTo>
                    <a:pt x="4" y="155"/>
                  </a:lnTo>
                  <a:lnTo>
                    <a:pt x="10" y="134"/>
                  </a:lnTo>
                  <a:lnTo>
                    <a:pt x="21" y="107"/>
                  </a:lnTo>
                  <a:lnTo>
                    <a:pt x="38" y="78"/>
                  </a:lnTo>
                  <a:lnTo>
                    <a:pt x="62" y="50"/>
                  </a:lnTo>
                  <a:lnTo>
                    <a:pt x="97" y="26"/>
                  </a:lnTo>
                  <a:lnTo>
                    <a:pt x="140" y="7"/>
                  </a:lnTo>
                  <a:lnTo>
                    <a:pt x="163" y="3"/>
                  </a:lnTo>
                  <a:lnTo>
                    <a:pt x="186" y="0"/>
                  </a:lnTo>
                  <a:lnTo>
                    <a:pt x="206" y="0"/>
                  </a:lnTo>
                  <a:lnTo>
                    <a:pt x="223" y="4"/>
                  </a:lnTo>
                  <a:lnTo>
                    <a:pt x="240" y="9"/>
                  </a:lnTo>
                  <a:lnTo>
                    <a:pt x="255" y="16"/>
                  </a:lnTo>
                  <a:lnTo>
                    <a:pt x="268" y="24"/>
                  </a:lnTo>
                  <a:lnTo>
                    <a:pt x="280" y="34"/>
                  </a:lnTo>
                  <a:lnTo>
                    <a:pt x="289" y="45"/>
                  </a:lnTo>
                  <a:lnTo>
                    <a:pt x="298" y="57"/>
                  </a:lnTo>
                  <a:lnTo>
                    <a:pt x="307" y="68"/>
                  </a:lnTo>
                  <a:lnTo>
                    <a:pt x="314" y="80"/>
                  </a:lnTo>
                  <a:lnTo>
                    <a:pt x="319" y="93"/>
                  </a:lnTo>
                  <a:lnTo>
                    <a:pt x="325" y="104"/>
                  </a:lnTo>
                  <a:lnTo>
                    <a:pt x="330" y="114"/>
                  </a:lnTo>
                  <a:lnTo>
                    <a:pt x="334" y="125"/>
                  </a:lnTo>
                  <a:lnTo>
                    <a:pt x="338" y="135"/>
                  </a:lnTo>
                  <a:lnTo>
                    <a:pt x="341" y="149"/>
                  </a:lnTo>
                  <a:lnTo>
                    <a:pt x="342" y="167"/>
                  </a:lnTo>
                  <a:lnTo>
                    <a:pt x="344" y="186"/>
                  </a:lnTo>
                  <a:lnTo>
                    <a:pt x="344" y="207"/>
                  </a:lnTo>
                  <a:lnTo>
                    <a:pt x="343" y="229"/>
                  </a:lnTo>
                  <a:lnTo>
                    <a:pt x="341" y="252"/>
                  </a:lnTo>
                  <a:lnTo>
                    <a:pt x="336" y="275"/>
                  </a:lnTo>
                  <a:lnTo>
                    <a:pt x="330" y="297"/>
                  </a:lnTo>
                  <a:lnTo>
                    <a:pt x="321" y="318"/>
                  </a:lnTo>
                  <a:lnTo>
                    <a:pt x="310" y="339"/>
                  </a:lnTo>
                  <a:lnTo>
                    <a:pt x="296" y="357"/>
                  </a:lnTo>
                  <a:lnTo>
                    <a:pt x="280" y="372"/>
                  </a:lnTo>
                  <a:lnTo>
                    <a:pt x="261" y="384"/>
                  </a:lnTo>
                  <a:lnTo>
                    <a:pt x="240" y="393"/>
                  </a:lnTo>
                  <a:lnTo>
                    <a:pt x="215" y="397"/>
                  </a:lnTo>
                  <a:lnTo>
                    <a:pt x="188" y="399"/>
                  </a:lnTo>
                  <a:lnTo>
                    <a:pt x="163" y="398"/>
                  </a:lnTo>
                  <a:lnTo>
                    <a:pt x="141" y="397"/>
                  </a:lnTo>
                  <a:lnTo>
                    <a:pt x="119" y="394"/>
                  </a:lnTo>
                  <a:lnTo>
                    <a:pt x="99" y="388"/>
                  </a:lnTo>
                  <a:lnTo>
                    <a:pt x="81" y="381"/>
                  </a:lnTo>
                  <a:lnTo>
                    <a:pt x="65" y="372"/>
                  </a:lnTo>
                  <a:lnTo>
                    <a:pt x="51" y="361"/>
                  </a:lnTo>
                  <a:lnTo>
                    <a:pt x="38" y="348"/>
                  </a:lnTo>
                  <a:lnTo>
                    <a:pt x="26" y="332"/>
                  </a:lnTo>
                  <a:lnTo>
                    <a:pt x="18" y="313"/>
                  </a:lnTo>
                  <a:lnTo>
                    <a:pt x="10" y="292"/>
                  </a:lnTo>
                  <a:lnTo>
                    <a:pt x="5" y="269"/>
                  </a:lnTo>
                  <a:lnTo>
                    <a:pt x="1" y="242"/>
                  </a:lnTo>
                  <a:lnTo>
                    <a:pt x="0" y="210"/>
                  </a:lnTo>
                  <a:lnTo>
                    <a:pt x="1" y="17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reeform 1147"/>
            <p:cNvSpPr>
              <a:spLocks/>
            </p:cNvSpPr>
            <p:nvPr/>
          </p:nvSpPr>
          <p:spPr bwMode="auto">
            <a:xfrm>
              <a:off x="1786775" y="2680204"/>
              <a:ext cx="12640" cy="50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1" y="9"/>
                </a:cxn>
                <a:cxn ang="0">
                  <a:pos x="22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" h="9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1" y="9"/>
                  </a:lnTo>
                  <a:lnTo>
                    <a:pt x="2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eform 1148"/>
            <p:cNvSpPr>
              <a:spLocks/>
            </p:cNvSpPr>
            <p:nvPr/>
          </p:nvSpPr>
          <p:spPr bwMode="auto">
            <a:xfrm>
              <a:off x="1786775" y="2670075"/>
              <a:ext cx="12640" cy="1266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0" y="17"/>
                </a:cxn>
                <a:cxn ang="0">
                  <a:pos x="22" y="21"/>
                </a:cxn>
                <a:cxn ang="0">
                  <a:pos x="25" y="4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</a:cxnLst>
              <a:rect l="0" t="0" r="r" b="b"/>
              <a:pathLst>
                <a:path w="25" h="21">
                  <a:moveTo>
                    <a:pt x="2" y="0"/>
                  </a:moveTo>
                  <a:lnTo>
                    <a:pt x="2" y="1"/>
                  </a:lnTo>
                  <a:lnTo>
                    <a:pt x="0" y="17"/>
                  </a:lnTo>
                  <a:lnTo>
                    <a:pt x="22" y="21"/>
                  </a:lnTo>
                  <a:lnTo>
                    <a:pt x="25" y="4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eform 1149"/>
            <p:cNvSpPr>
              <a:spLocks/>
            </p:cNvSpPr>
            <p:nvPr/>
          </p:nvSpPr>
          <p:spPr bwMode="auto">
            <a:xfrm>
              <a:off x="1786775" y="2654883"/>
              <a:ext cx="18961" cy="1772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"/>
                </a:cxn>
                <a:cxn ang="0">
                  <a:pos x="0" y="24"/>
                </a:cxn>
                <a:cxn ang="0">
                  <a:pos x="23" y="30"/>
                </a:cxn>
                <a:cxn ang="0">
                  <a:pos x="27" y="7"/>
                </a:cxn>
                <a:cxn ang="0">
                  <a:pos x="7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7" y="0"/>
                </a:cxn>
              </a:cxnLst>
              <a:rect l="0" t="0" r="r" b="b"/>
              <a:pathLst>
                <a:path w="27" h="30">
                  <a:moveTo>
                    <a:pt x="7" y="0"/>
                  </a:moveTo>
                  <a:lnTo>
                    <a:pt x="6" y="1"/>
                  </a:lnTo>
                  <a:lnTo>
                    <a:pt x="0" y="24"/>
                  </a:lnTo>
                  <a:lnTo>
                    <a:pt x="23" y="30"/>
                  </a:lnTo>
                  <a:lnTo>
                    <a:pt x="27" y="7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reeform 1150"/>
            <p:cNvSpPr>
              <a:spLocks/>
            </p:cNvSpPr>
            <p:nvPr/>
          </p:nvSpPr>
          <p:spPr bwMode="auto">
            <a:xfrm>
              <a:off x="1794359" y="2637158"/>
              <a:ext cx="18961" cy="2278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1"/>
                </a:cxn>
                <a:cxn ang="0">
                  <a:pos x="0" y="28"/>
                </a:cxn>
                <a:cxn ang="0">
                  <a:pos x="20" y="37"/>
                </a:cxn>
                <a:cxn ang="0">
                  <a:pos x="31" y="1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31" h="37">
                  <a:moveTo>
                    <a:pt x="11" y="0"/>
                  </a:moveTo>
                  <a:lnTo>
                    <a:pt x="11" y="1"/>
                  </a:lnTo>
                  <a:lnTo>
                    <a:pt x="0" y="28"/>
                  </a:lnTo>
                  <a:lnTo>
                    <a:pt x="20" y="37"/>
                  </a:lnTo>
                  <a:lnTo>
                    <a:pt x="31" y="1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reeform 1151"/>
            <p:cNvSpPr>
              <a:spLocks/>
            </p:cNvSpPr>
            <p:nvPr/>
          </p:nvSpPr>
          <p:spPr bwMode="auto">
            <a:xfrm>
              <a:off x="1800679" y="2616901"/>
              <a:ext cx="24017" cy="2658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7" y="1"/>
                </a:cxn>
                <a:cxn ang="0">
                  <a:pos x="0" y="30"/>
                </a:cxn>
                <a:cxn ang="0">
                  <a:pos x="20" y="41"/>
                </a:cxn>
                <a:cxn ang="0">
                  <a:pos x="36" y="13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9" y="0"/>
                </a:cxn>
              </a:cxnLst>
              <a:rect l="0" t="0" r="r" b="b"/>
              <a:pathLst>
                <a:path w="36" h="41">
                  <a:moveTo>
                    <a:pt x="19" y="0"/>
                  </a:moveTo>
                  <a:lnTo>
                    <a:pt x="17" y="1"/>
                  </a:lnTo>
                  <a:lnTo>
                    <a:pt x="0" y="30"/>
                  </a:lnTo>
                  <a:lnTo>
                    <a:pt x="20" y="41"/>
                  </a:lnTo>
                  <a:lnTo>
                    <a:pt x="36" y="13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reeform 1152"/>
            <p:cNvSpPr>
              <a:spLocks/>
            </p:cNvSpPr>
            <p:nvPr/>
          </p:nvSpPr>
          <p:spPr bwMode="auto">
            <a:xfrm>
              <a:off x="1810791" y="2599176"/>
              <a:ext cx="25281" cy="25321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4" y="2"/>
                </a:cxn>
                <a:cxn ang="0">
                  <a:pos x="0" y="30"/>
                </a:cxn>
                <a:cxn ang="0">
                  <a:pos x="16" y="44"/>
                </a:cxn>
                <a:cxn ang="0">
                  <a:pos x="41" y="16"/>
                </a:cxn>
                <a:cxn ang="0">
                  <a:pos x="25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0"/>
                </a:cxn>
              </a:cxnLst>
              <a:rect l="0" t="0" r="r" b="b"/>
              <a:pathLst>
                <a:path w="41" h="44">
                  <a:moveTo>
                    <a:pt x="25" y="0"/>
                  </a:moveTo>
                  <a:lnTo>
                    <a:pt x="24" y="2"/>
                  </a:lnTo>
                  <a:lnTo>
                    <a:pt x="0" y="30"/>
                  </a:lnTo>
                  <a:lnTo>
                    <a:pt x="16" y="44"/>
                  </a:lnTo>
                  <a:lnTo>
                    <a:pt x="41" y="16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reeform 1153"/>
            <p:cNvSpPr>
              <a:spLocks/>
            </p:cNvSpPr>
            <p:nvPr/>
          </p:nvSpPr>
          <p:spPr bwMode="auto">
            <a:xfrm>
              <a:off x="1827224" y="2582718"/>
              <a:ext cx="30337" cy="31651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4" y="1"/>
                </a:cxn>
                <a:cxn ang="0">
                  <a:pos x="0" y="25"/>
                </a:cxn>
                <a:cxn ang="0">
                  <a:pos x="13" y="43"/>
                </a:cxn>
                <a:cxn ang="0">
                  <a:pos x="47" y="18"/>
                </a:cxn>
                <a:cxn ang="0">
                  <a:pos x="37" y="0"/>
                </a:cxn>
                <a:cxn ang="0">
                  <a:pos x="36" y="0"/>
                </a:cxn>
                <a:cxn ang="0">
                  <a:pos x="34" y="1"/>
                </a:cxn>
                <a:cxn ang="0">
                  <a:pos x="37" y="0"/>
                </a:cxn>
              </a:cxnLst>
              <a:rect l="0" t="0" r="r" b="b"/>
              <a:pathLst>
                <a:path w="47" h="43">
                  <a:moveTo>
                    <a:pt x="37" y="0"/>
                  </a:moveTo>
                  <a:lnTo>
                    <a:pt x="34" y="1"/>
                  </a:lnTo>
                  <a:lnTo>
                    <a:pt x="0" y="25"/>
                  </a:lnTo>
                  <a:lnTo>
                    <a:pt x="13" y="43"/>
                  </a:lnTo>
                  <a:lnTo>
                    <a:pt x="47" y="18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Freeform 1154"/>
            <p:cNvSpPr>
              <a:spLocks/>
            </p:cNvSpPr>
            <p:nvPr/>
          </p:nvSpPr>
          <p:spPr bwMode="auto">
            <a:xfrm>
              <a:off x="1848713" y="2570057"/>
              <a:ext cx="31601" cy="2532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3" y="1"/>
                </a:cxn>
                <a:cxn ang="0">
                  <a:pos x="0" y="19"/>
                </a:cxn>
                <a:cxn ang="0">
                  <a:pos x="8" y="39"/>
                </a:cxn>
                <a:cxn ang="0">
                  <a:pos x="51" y="21"/>
                </a:cxn>
                <a:cxn ang="0">
                  <a:pos x="46" y="0"/>
                </a:cxn>
                <a:cxn ang="0">
                  <a:pos x="44" y="0"/>
                </a:cxn>
                <a:cxn ang="0">
                  <a:pos x="43" y="1"/>
                </a:cxn>
                <a:cxn ang="0">
                  <a:pos x="46" y="0"/>
                </a:cxn>
              </a:cxnLst>
              <a:rect l="0" t="0" r="r" b="b"/>
              <a:pathLst>
                <a:path w="51" h="39">
                  <a:moveTo>
                    <a:pt x="46" y="0"/>
                  </a:moveTo>
                  <a:lnTo>
                    <a:pt x="43" y="1"/>
                  </a:lnTo>
                  <a:lnTo>
                    <a:pt x="0" y="19"/>
                  </a:lnTo>
                  <a:lnTo>
                    <a:pt x="8" y="39"/>
                  </a:lnTo>
                  <a:lnTo>
                    <a:pt x="51" y="21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3" y="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reeform 1155"/>
            <p:cNvSpPr>
              <a:spLocks/>
            </p:cNvSpPr>
            <p:nvPr/>
          </p:nvSpPr>
          <p:spPr bwMode="auto">
            <a:xfrm>
              <a:off x="1879049" y="2567525"/>
              <a:ext cx="17696" cy="16459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4" y="1"/>
                </a:cxn>
                <a:cxn ang="0">
                  <a:pos x="0" y="6"/>
                </a:cxn>
                <a:cxn ang="0">
                  <a:pos x="4" y="27"/>
                </a:cxn>
                <a:cxn ang="0">
                  <a:pos x="28" y="22"/>
                </a:cxn>
                <a:cxn ang="0">
                  <a:pos x="25" y="0"/>
                </a:cxn>
                <a:cxn ang="0">
                  <a:pos x="24" y="0"/>
                </a:cxn>
                <a:cxn ang="0">
                  <a:pos x="24" y="1"/>
                </a:cxn>
                <a:cxn ang="0">
                  <a:pos x="25" y="0"/>
                </a:cxn>
              </a:cxnLst>
              <a:rect l="0" t="0" r="r" b="b"/>
              <a:pathLst>
                <a:path w="28" h="27">
                  <a:moveTo>
                    <a:pt x="25" y="0"/>
                  </a:moveTo>
                  <a:lnTo>
                    <a:pt x="24" y="1"/>
                  </a:lnTo>
                  <a:lnTo>
                    <a:pt x="0" y="6"/>
                  </a:lnTo>
                  <a:lnTo>
                    <a:pt x="4" y="27"/>
                  </a:lnTo>
                  <a:lnTo>
                    <a:pt x="28" y="22"/>
                  </a:lnTo>
                  <a:lnTo>
                    <a:pt x="25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Freeform 1156"/>
            <p:cNvSpPr>
              <a:spLocks/>
            </p:cNvSpPr>
            <p:nvPr/>
          </p:nvSpPr>
          <p:spPr bwMode="auto">
            <a:xfrm>
              <a:off x="1895482" y="2566259"/>
              <a:ext cx="16432" cy="1645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2" y="0"/>
                </a:cxn>
                <a:cxn ang="0">
                  <a:pos x="0" y="1"/>
                </a:cxn>
                <a:cxn ang="0">
                  <a:pos x="2" y="23"/>
                </a:cxn>
                <a:cxn ang="0">
                  <a:pos x="24" y="21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3" y="0"/>
                </a:cxn>
              </a:cxnLst>
              <a:rect l="0" t="0" r="r" b="b"/>
              <a:pathLst>
                <a:path w="24" h="23">
                  <a:moveTo>
                    <a:pt x="23" y="0"/>
                  </a:moveTo>
                  <a:lnTo>
                    <a:pt x="22" y="0"/>
                  </a:lnTo>
                  <a:lnTo>
                    <a:pt x="0" y="1"/>
                  </a:lnTo>
                  <a:lnTo>
                    <a:pt x="2" y="23"/>
                  </a:lnTo>
                  <a:lnTo>
                    <a:pt x="24" y="2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1157"/>
            <p:cNvSpPr>
              <a:spLocks/>
            </p:cNvSpPr>
            <p:nvPr/>
          </p:nvSpPr>
          <p:spPr bwMode="auto">
            <a:xfrm>
              <a:off x="1909386" y="2566259"/>
              <a:ext cx="13904" cy="1392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20" y="22"/>
                </a:cxn>
                <a:cxn ang="0">
                  <a:pos x="22" y="0"/>
                </a:cxn>
                <a:cxn ang="0">
                  <a:pos x="21" y="0"/>
                </a:cxn>
                <a:cxn ang="0">
                  <a:pos x="20" y="0"/>
                </a:cxn>
                <a:cxn ang="0">
                  <a:pos x="22" y="0"/>
                </a:cxn>
              </a:cxnLst>
              <a:rect l="0" t="0" r="r" b="b"/>
              <a:pathLst>
                <a:path w="22" h="22">
                  <a:moveTo>
                    <a:pt x="22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20" y="22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reeform 1158"/>
            <p:cNvSpPr>
              <a:spLocks/>
            </p:cNvSpPr>
            <p:nvPr/>
          </p:nvSpPr>
          <p:spPr bwMode="auto">
            <a:xfrm>
              <a:off x="1920763" y="2566259"/>
              <a:ext cx="16432" cy="16459"/>
            </a:xfrm>
            <a:custGeom>
              <a:avLst/>
              <a:gdLst/>
              <a:ahLst/>
              <a:cxnLst>
                <a:cxn ang="0">
                  <a:pos x="24" y="3"/>
                </a:cxn>
                <a:cxn ang="0">
                  <a:pos x="23" y="3"/>
                </a:cxn>
                <a:cxn ang="0">
                  <a:pos x="5" y="0"/>
                </a:cxn>
                <a:cxn ang="0">
                  <a:pos x="0" y="22"/>
                </a:cxn>
                <a:cxn ang="0">
                  <a:pos x="18" y="24"/>
                </a:cxn>
                <a:cxn ang="0">
                  <a:pos x="24" y="3"/>
                </a:cxn>
                <a:cxn ang="0">
                  <a:pos x="23" y="3"/>
                </a:cxn>
                <a:cxn ang="0">
                  <a:pos x="23" y="3"/>
                </a:cxn>
                <a:cxn ang="0">
                  <a:pos x="24" y="3"/>
                </a:cxn>
              </a:cxnLst>
              <a:rect l="0" t="0" r="r" b="b"/>
              <a:pathLst>
                <a:path w="24" h="24">
                  <a:moveTo>
                    <a:pt x="24" y="3"/>
                  </a:moveTo>
                  <a:lnTo>
                    <a:pt x="23" y="3"/>
                  </a:lnTo>
                  <a:lnTo>
                    <a:pt x="5" y="0"/>
                  </a:lnTo>
                  <a:lnTo>
                    <a:pt x="0" y="22"/>
                  </a:lnTo>
                  <a:lnTo>
                    <a:pt x="18" y="24"/>
                  </a:lnTo>
                  <a:lnTo>
                    <a:pt x="24" y="3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Freeform 1159"/>
            <p:cNvSpPr>
              <a:spLocks/>
            </p:cNvSpPr>
            <p:nvPr/>
          </p:nvSpPr>
          <p:spPr bwMode="auto">
            <a:xfrm>
              <a:off x="1930875" y="2570057"/>
              <a:ext cx="18961" cy="18991"/>
            </a:xfrm>
            <a:custGeom>
              <a:avLst/>
              <a:gdLst/>
              <a:ahLst/>
              <a:cxnLst>
                <a:cxn ang="0">
                  <a:pos x="24" y="6"/>
                </a:cxn>
                <a:cxn ang="0">
                  <a:pos x="23" y="5"/>
                </a:cxn>
                <a:cxn ang="0">
                  <a:pos x="7" y="0"/>
                </a:cxn>
                <a:cxn ang="0">
                  <a:pos x="0" y="21"/>
                </a:cxn>
                <a:cxn ang="0">
                  <a:pos x="16" y="26"/>
                </a:cxn>
                <a:cxn ang="0">
                  <a:pos x="24" y="6"/>
                </a:cxn>
                <a:cxn ang="0">
                  <a:pos x="24" y="5"/>
                </a:cxn>
                <a:cxn ang="0">
                  <a:pos x="23" y="5"/>
                </a:cxn>
                <a:cxn ang="0">
                  <a:pos x="24" y="6"/>
                </a:cxn>
              </a:cxnLst>
              <a:rect l="0" t="0" r="r" b="b"/>
              <a:pathLst>
                <a:path w="24" h="26">
                  <a:moveTo>
                    <a:pt x="24" y="6"/>
                  </a:moveTo>
                  <a:lnTo>
                    <a:pt x="23" y="5"/>
                  </a:lnTo>
                  <a:lnTo>
                    <a:pt x="7" y="0"/>
                  </a:lnTo>
                  <a:lnTo>
                    <a:pt x="0" y="21"/>
                  </a:lnTo>
                  <a:lnTo>
                    <a:pt x="16" y="2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3" y="5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Freeform 1160"/>
            <p:cNvSpPr>
              <a:spLocks/>
            </p:cNvSpPr>
            <p:nvPr/>
          </p:nvSpPr>
          <p:spPr bwMode="auto">
            <a:xfrm>
              <a:off x="1940987" y="2572589"/>
              <a:ext cx="16432" cy="16459"/>
            </a:xfrm>
            <a:custGeom>
              <a:avLst/>
              <a:gdLst/>
              <a:ahLst/>
              <a:cxnLst>
                <a:cxn ang="0">
                  <a:pos x="26" y="7"/>
                </a:cxn>
                <a:cxn ang="0">
                  <a:pos x="23" y="6"/>
                </a:cxn>
                <a:cxn ang="0">
                  <a:pos x="9" y="0"/>
                </a:cxn>
                <a:cxn ang="0">
                  <a:pos x="0" y="20"/>
                </a:cxn>
                <a:cxn ang="0">
                  <a:pos x="15" y="26"/>
                </a:cxn>
                <a:cxn ang="0">
                  <a:pos x="26" y="7"/>
                </a:cxn>
                <a:cxn ang="0">
                  <a:pos x="25" y="7"/>
                </a:cxn>
                <a:cxn ang="0">
                  <a:pos x="23" y="6"/>
                </a:cxn>
                <a:cxn ang="0">
                  <a:pos x="26" y="7"/>
                </a:cxn>
              </a:cxnLst>
              <a:rect l="0" t="0" r="r" b="b"/>
              <a:pathLst>
                <a:path w="26" h="26">
                  <a:moveTo>
                    <a:pt x="26" y="7"/>
                  </a:moveTo>
                  <a:lnTo>
                    <a:pt x="23" y="6"/>
                  </a:lnTo>
                  <a:lnTo>
                    <a:pt x="9" y="0"/>
                  </a:lnTo>
                  <a:lnTo>
                    <a:pt x="0" y="20"/>
                  </a:lnTo>
                  <a:lnTo>
                    <a:pt x="15" y="26"/>
                  </a:lnTo>
                  <a:lnTo>
                    <a:pt x="26" y="7"/>
                  </a:lnTo>
                  <a:lnTo>
                    <a:pt x="25" y="7"/>
                  </a:lnTo>
                  <a:lnTo>
                    <a:pt x="23" y="6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Freeform 1161"/>
            <p:cNvSpPr>
              <a:spLocks/>
            </p:cNvSpPr>
            <p:nvPr/>
          </p:nvSpPr>
          <p:spPr bwMode="auto">
            <a:xfrm>
              <a:off x="1949835" y="2576387"/>
              <a:ext cx="17696" cy="18991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26" y="10"/>
                </a:cxn>
                <a:cxn ang="0">
                  <a:pos x="13" y="0"/>
                </a:cxn>
                <a:cxn ang="0">
                  <a:pos x="0" y="19"/>
                </a:cxn>
                <a:cxn ang="0">
                  <a:pos x="14" y="27"/>
                </a:cxn>
                <a:cxn ang="0">
                  <a:pos x="27" y="10"/>
                </a:cxn>
                <a:cxn ang="0">
                  <a:pos x="27" y="10"/>
                </a:cxn>
                <a:cxn ang="0">
                  <a:pos x="26" y="10"/>
                </a:cxn>
                <a:cxn ang="0">
                  <a:pos x="27" y="10"/>
                </a:cxn>
              </a:cxnLst>
              <a:rect l="0" t="0" r="r" b="b"/>
              <a:pathLst>
                <a:path w="27" h="27">
                  <a:moveTo>
                    <a:pt x="27" y="10"/>
                  </a:moveTo>
                  <a:lnTo>
                    <a:pt x="26" y="10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14" y="27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6" y="1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Freeform 1162"/>
            <p:cNvSpPr>
              <a:spLocks/>
            </p:cNvSpPr>
            <p:nvPr/>
          </p:nvSpPr>
          <p:spPr bwMode="auto">
            <a:xfrm>
              <a:off x="1956156" y="2582718"/>
              <a:ext cx="17696" cy="18991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27" y="10"/>
                </a:cxn>
                <a:cxn ang="0">
                  <a:pos x="15" y="0"/>
                </a:cxn>
                <a:cxn ang="0">
                  <a:pos x="0" y="16"/>
                </a:cxn>
                <a:cxn ang="0">
                  <a:pos x="11" y="27"/>
                </a:cxn>
                <a:cxn ang="0">
                  <a:pos x="27" y="10"/>
                </a:cxn>
                <a:cxn ang="0">
                  <a:pos x="27" y="10"/>
                </a:cxn>
                <a:cxn ang="0">
                  <a:pos x="27" y="10"/>
                </a:cxn>
                <a:cxn ang="0">
                  <a:pos x="27" y="10"/>
                </a:cxn>
              </a:cxnLst>
              <a:rect l="0" t="0" r="r" b="b"/>
              <a:pathLst>
                <a:path w="27" h="27">
                  <a:moveTo>
                    <a:pt x="27" y="10"/>
                  </a:moveTo>
                  <a:lnTo>
                    <a:pt x="27" y="10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11" y="27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reeform 1163"/>
            <p:cNvSpPr>
              <a:spLocks/>
            </p:cNvSpPr>
            <p:nvPr/>
          </p:nvSpPr>
          <p:spPr bwMode="auto">
            <a:xfrm>
              <a:off x="1963740" y="2589048"/>
              <a:ext cx="16432" cy="18991"/>
            </a:xfrm>
            <a:custGeom>
              <a:avLst/>
              <a:gdLst/>
              <a:ahLst/>
              <a:cxnLst>
                <a:cxn ang="0">
                  <a:pos x="26" y="12"/>
                </a:cxn>
                <a:cxn ang="0">
                  <a:pos x="26" y="11"/>
                </a:cxn>
                <a:cxn ang="0">
                  <a:pos x="16" y="0"/>
                </a:cxn>
                <a:cxn ang="0">
                  <a:pos x="0" y="17"/>
                </a:cxn>
                <a:cxn ang="0">
                  <a:pos x="11" y="26"/>
                </a:cxn>
                <a:cxn ang="0">
                  <a:pos x="26" y="12"/>
                </a:cxn>
                <a:cxn ang="0">
                  <a:pos x="26" y="12"/>
                </a:cxn>
                <a:cxn ang="0">
                  <a:pos x="26" y="11"/>
                </a:cxn>
                <a:cxn ang="0">
                  <a:pos x="26" y="12"/>
                </a:cxn>
              </a:cxnLst>
              <a:rect l="0" t="0" r="r" b="b"/>
              <a:pathLst>
                <a:path w="26" h="26">
                  <a:moveTo>
                    <a:pt x="26" y="12"/>
                  </a:moveTo>
                  <a:lnTo>
                    <a:pt x="26" y="11"/>
                  </a:lnTo>
                  <a:lnTo>
                    <a:pt x="16" y="0"/>
                  </a:lnTo>
                  <a:lnTo>
                    <a:pt x="0" y="17"/>
                  </a:lnTo>
                  <a:lnTo>
                    <a:pt x="11" y="26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12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Freeform 1164"/>
            <p:cNvSpPr>
              <a:spLocks/>
            </p:cNvSpPr>
            <p:nvPr/>
          </p:nvSpPr>
          <p:spPr bwMode="auto">
            <a:xfrm>
              <a:off x="1970060" y="2596644"/>
              <a:ext cx="16432" cy="17725"/>
            </a:xfrm>
            <a:custGeom>
              <a:avLst/>
              <a:gdLst/>
              <a:ahLst/>
              <a:cxnLst>
                <a:cxn ang="0">
                  <a:pos x="27" y="13"/>
                </a:cxn>
                <a:cxn ang="0">
                  <a:pos x="27" y="12"/>
                </a:cxn>
                <a:cxn ang="0">
                  <a:pos x="16" y="0"/>
                </a:cxn>
                <a:cxn ang="0">
                  <a:pos x="0" y="14"/>
                </a:cxn>
                <a:cxn ang="0">
                  <a:pos x="9" y="26"/>
                </a:cxn>
                <a:cxn ang="0">
                  <a:pos x="27" y="13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13"/>
                </a:cxn>
              </a:cxnLst>
              <a:rect l="0" t="0" r="r" b="b"/>
              <a:pathLst>
                <a:path w="27" h="26">
                  <a:moveTo>
                    <a:pt x="27" y="13"/>
                  </a:moveTo>
                  <a:lnTo>
                    <a:pt x="27" y="12"/>
                  </a:lnTo>
                  <a:lnTo>
                    <a:pt x="16" y="0"/>
                  </a:lnTo>
                  <a:lnTo>
                    <a:pt x="0" y="14"/>
                  </a:lnTo>
                  <a:lnTo>
                    <a:pt x="9" y="26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3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Freeform 1165"/>
            <p:cNvSpPr>
              <a:spLocks/>
            </p:cNvSpPr>
            <p:nvPr/>
          </p:nvSpPr>
          <p:spPr bwMode="auto">
            <a:xfrm>
              <a:off x="1975116" y="2604241"/>
              <a:ext cx="17696" cy="13927"/>
            </a:xfrm>
            <a:custGeom>
              <a:avLst/>
              <a:gdLst/>
              <a:ahLst/>
              <a:cxnLst>
                <a:cxn ang="0">
                  <a:pos x="27" y="12"/>
                </a:cxn>
                <a:cxn ang="0">
                  <a:pos x="19" y="0"/>
                </a:cxn>
                <a:cxn ang="0">
                  <a:pos x="0" y="12"/>
                </a:cxn>
                <a:cxn ang="0">
                  <a:pos x="8" y="23"/>
                </a:cxn>
                <a:cxn ang="0">
                  <a:pos x="27" y="12"/>
                </a:cxn>
              </a:cxnLst>
              <a:rect l="0" t="0" r="r" b="b"/>
              <a:pathLst>
                <a:path w="27" h="23">
                  <a:moveTo>
                    <a:pt x="27" y="12"/>
                  </a:moveTo>
                  <a:lnTo>
                    <a:pt x="19" y="0"/>
                  </a:lnTo>
                  <a:lnTo>
                    <a:pt x="0" y="12"/>
                  </a:lnTo>
                  <a:lnTo>
                    <a:pt x="8" y="23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Freeform 1166"/>
            <p:cNvSpPr>
              <a:spLocks/>
            </p:cNvSpPr>
            <p:nvPr/>
          </p:nvSpPr>
          <p:spPr bwMode="auto">
            <a:xfrm>
              <a:off x="1978908" y="2611837"/>
              <a:ext cx="18961" cy="12661"/>
            </a:xfrm>
            <a:custGeom>
              <a:avLst/>
              <a:gdLst/>
              <a:ahLst/>
              <a:cxnLst>
                <a:cxn ang="0">
                  <a:pos x="27" y="12"/>
                </a:cxn>
                <a:cxn ang="0">
                  <a:pos x="26" y="11"/>
                </a:cxn>
                <a:cxn ang="0">
                  <a:pos x="19" y="0"/>
                </a:cxn>
                <a:cxn ang="0">
                  <a:pos x="0" y="11"/>
                </a:cxn>
                <a:cxn ang="0">
                  <a:pos x="7" y="23"/>
                </a:cxn>
                <a:cxn ang="0">
                  <a:pos x="27" y="12"/>
                </a:cxn>
                <a:cxn ang="0">
                  <a:pos x="26" y="11"/>
                </a:cxn>
                <a:cxn ang="0">
                  <a:pos x="26" y="11"/>
                </a:cxn>
                <a:cxn ang="0">
                  <a:pos x="27" y="12"/>
                </a:cxn>
              </a:cxnLst>
              <a:rect l="0" t="0" r="r" b="b"/>
              <a:pathLst>
                <a:path w="27" h="23">
                  <a:moveTo>
                    <a:pt x="27" y="12"/>
                  </a:moveTo>
                  <a:lnTo>
                    <a:pt x="26" y="11"/>
                  </a:lnTo>
                  <a:lnTo>
                    <a:pt x="19" y="0"/>
                  </a:lnTo>
                  <a:lnTo>
                    <a:pt x="0" y="11"/>
                  </a:lnTo>
                  <a:lnTo>
                    <a:pt x="7" y="23"/>
                  </a:lnTo>
                  <a:lnTo>
                    <a:pt x="27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reeform 1167"/>
            <p:cNvSpPr>
              <a:spLocks/>
            </p:cNvSpPr>
            <p:nvPr/>
          </p:nvSpPr>
          <p:spPr bwMode="auto">
            <a:xfrm>
              <a:off x="1985228" y="2620699"/>
              <a:ext cx="12640" cy="13927"/>
            </a:xfrm>
            <a:custGeom>
              <a:avLst/>
              <a:gdLst/>
              <a:ahLst/>
              <a:cxnLst>
                <a:cxn ang="0">
                  <a:pos x="26" y="13"/>
                </a:cxn>
                <a:cxn ang="0">
                  <a:pos x="26" y="13"/>
                </a:cxn>
                <a:cxn ang="0">
                  <a:pos x="20" y="0"/>
                </a:cxn>
                <a:cxn ang="0">
                  <a:pos x="0" y="10"/>
                </a:cxn>
                <a:cxn ang="0">
                  <a:pos x="6" y="23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6" y="13"/>
                </a:cxn>
              </a:cxnLst>
              <a:rect l="0" t="0" r="r" b="b"/>
              <a:pathLst>
                <a:path w="26" h="23">
                  <a:moveTo>
                    <a:pt x="26" y="13"/>
                  </a:moveTo>
                  <a:lnTo>
                    <a:pt x="26" y="13"/>
                  </a:lnTo>
                  <a:lnTo>
                    <a:pt x="20" y="0"/>
                  </a:lnTo>
                  <a:lnTo>
                    <a:pt x="0" y="10"/>
                  </a:lnTo>
                  <a:lnTo>
                    <a:pt x="6" y="2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3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Freeform 1168"/>
            <p:cNvSpPr>
              <a:spLocks/>
            </p:cNvSpPr>
            <p:nvPr/>
          </p:nvSpPr>
          <p:spPr bwMode="auto">
            <a:xfrm>
              <a:off x="1989020" y="2628296"/>
              <a:ext cx="16432" cy="13927"/>
            </a:xfrm>
            <a:custGeom>
              <a:avLst/>
              <a:gdLst/>
              <a:ahLst/>
              <a:cxnLst>
                <a:cxn ang="0">
                  <a:pos x="5" y="21"/>
                </a:cxn>
                <a:cxn ang="0">
                  <a:pos x="25" y="11"/>
                </a:cxn>
                <a:cxn ang="0">
                  <a:pos x="20" y="0"/>
                </a:cxn>
                <a:cxn ang="0">
                  <a:pos x="0" y="10"/>
                </a:cxn>
                <a:cxn ang="0">
                  <a:pos x="5" y="20"/>
                </a:cxn>
                <a:cxn ang="0">
                  <a:pos x="5" y="21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5" y="21"/>
                </a:cxn>
              </a:cxnLst>
              <a:rect l="0" t="0" r="r" b="b"/>
              <a:pathLst>
                <a:path w="25" h="21">
                  <a:moveTo>
                    <a:pt x="5" y="21"/>
                  </a:moveTo>
                  <a:lnTo>
                    <a:pt x="25" y="11"/>
                  </a:lnTo>
                  <a:lnTo>
                    <a:pt x="20" y="0"/>
                  </a:lnTo>
                  <a:lnTo>
                    <a:pt x="0" y="10"/>
                  </a:lnTo>
                  <a:lnTo>
                    <a:pt x="5" y="20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reeform 1169"/>
            <p:cNvSpPr>
              <a:spLocks/>
            </p:cNvSpPr>
            <p:nvPr/>
          </p:nvSpPr>
          <p:spPr bwMode="auto">
            <a:xfrm>
              <a:off x="1992813" y="2634626"/>
              <a:ext cx="18961" cy="12661"/>
            </a:xfrm>
            <a:custGeom>
              <a:avLst/>
              <a:gdLst/>
              <a:ahLst/>
              <a:cxnLst>
                <a:cxn ang="0">
                  <a:pos x="26" y="10"/>
                </a:cxn>
                <a:cxn ang="0">
                  <a:pos x="24" y="10"/>
                </a:cxn>
                <a:cxn ang="0">
                  <a:pos x="20" y="0"/>
                </a:cxn>
                <a:cxn ang="0">
                  <a:pos x="0" y="10"/>
                </a:cxn>
                <a:cxn ang="0">
                  <a:pos x="6" y="20"/>
                </a:cxn>
                <a:cxn ang="0">
                  <a:pos x="26" y="10"/>
                </a:cxn>
                <a:cxn ang="0">
                  <a:pos x="24" y="10"/>
                </a:cxn>
                <a:cxn ang="0">
                  <a:pos x="24" y="10"/>
                </a:cxn>
                <a:cxn ang="0">
                  <a:pos x="26" y="10"/>
                </a:cxn>
              </a:cxnLst>
              <a:rect l="0" t="0" r="r" b="b"/>
              <a:pathLst>
                <a:path w="26" h="20">
                  <a:moveTo>
                    <a:pt x="26" y="10"/>
                  </a:moveTo>
                  <a:lnTo>
                    <a:pt x="24" y="10"/>
                  </a:lnTo>
                  <a:lnTo>
                    <a:pt x="20" y="0"/>
                  </a:lnTo>
                  <a:lnTo>
                    <a:pt x="0" y="10"/>
                  </a:lnTo>
                  <a:lnTo>
                    <a:pt x="6" y="20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reeform 1170"/>
            <p:cNvSpPr>
              <a:spLocks/>
            </p:cNvSpPr>
            <p:nvPr/>
          </p:nvSpPr>
          <p:spPr bwMode="auto">
            <a:xfrm>
              <a:off x="1994077" y="2642222"/>
              <a:ext cx="17696" cy="11394"/>
            </a:xfrm>
            <a:custGeom>
              <a:avLst/>
              <a:gdLst/>
              <a:ahLst/>
              <a:cxnLst>
                <a:cxn ang="0">
                  <a:pos x="25" y="11"/>
                </a:cxn>
                <a:cxn ang="0">
                  <a:pos x="25" y="11"/>
                </a:cxn>
                <a:cxn ang="0">
                  <a:pos x="22" y="0"/>
                </a:cxn>
                <a:cxn ang="0">
                  <a:pos x="0" y="9"/>
                </a:cxn>
                <a:cxn ang="0">
                  <a:pos x="5" y="19"/>
                </a:cxn>
                <a:cxn ang="0">
                  <a:pos x="25" y="11"/>
                </a:cxn>
                <a:cxn ang="0">
                  <a:pos x="25" y="11"/>
                </a:cxn>
                <a:cxn ang="0">
                  <a:pos x="25" y="11"/>
                </a:cxn>
                <a:cxn ang="0">
                  <a:pos x="25" y="11"/>
                </a:cxn>
              </a:cxnLst>
              <a:rect l="0" t="0" r="r" b="b"/>
              <a:pathLst>
                <a:path w="25" h="19">
                  <a:moveTo>
                    <a:pt x="25" y="11"/>
                  </a:moveTo>
                  <a:lnTo>
                    <a:pt x="25" y="11"/>
                  </a:lnTo>
                  <a:lnTo>
                    <a:pt x="22" y="0"/>
                  </a:lnTo>
                  <a:lnTo>
                    <a:pt x="0" y="9"/>
                  </a:lnTo>
                  <a:lnTo>
                    <a:pt x="5" y="19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Freeform 1171"/>
            <p:cNvSpPr>
              <a:spLocks/>
            </p:cNvSpPr>
            <p:nvPr/>
          </p:nvSpPr>
          <p:spPr bwMode="auto">
            <a:xfrm>
              <a:off x="1996605" y="2648552"/>
              <a:ext cx="16432" cy="11394"/>
            </a:xfrm>
            <a:custGeom>
              <a:avLst/>
              <a:gdLst/>
              <a:ahLst/>
              <a:cxnLst>
                <a:cxn ang="0">
                  <a:pos x="26" y="14"/>
                </a:cxn>
                <a:cxn ang="0">
                  <a:pos x="25" y="12"/>
                </a:cxn>
                <a:cxn ang="0">
                  <a:pos x="21" y="0"/>
                </a:cxn>
                <a:cxn ang="0">
                  <a:pos x="0" y="8"/>
                </a:cxn>
                <a:cxn ang="0">
                  <a:pos x="5" y="19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5" y="12"/>
                </a:cxn>
                <a:cxn ang="0">
                  <a:pos x="26" y="14"/>
                </a:cxn>
              </a:cxnLst>
              <a:rect l="0" t="0" r="r" b="b"/>
              <a:pathLst>
                <a:path w="26" h="19">
                  <a:moveTo>
                    <a:pt x="26" y="14"/>
                  </a:moveTo>
                  <a:lnTo>
                    <a:pt x="25" y="12"/>
                  </a:lnTo>
                  <a:lnTo>
                    <a:pt x="21" y="0"/>
                  </a:lnTo>
                  <a:lnTo>
                    <a:pt x="0" y="8"/>
                  </a:lnTo>
                  <a:lnTo>
                    <a:pt x="5" y="19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5" y="12"/>
                  </a:lnTo>
                  <a:lnTo>
                    <a:pt x="26" y="14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Freeform 1172"/>
            <p:cNvSpPr>
              <a:spLocks/>
            </p:cNvSpPr>
            <p:nvPr/>
          </p:nvSpPr>
          <p:spPr bwMode="auto">
            <a:xfrm>
              <a:off x="1999133" y="2656149"/>
              <a:ext cx="18961" cy="12661"/>
            </a:xfrm>
            <a:custGeom>
              <a:avLst/>
              <a:gdLst/>
              <a:ahLst/>
              <a:cxnLst>
                <a:cxn ang="0">
                  <a:pos x="25" y="14"/>
                </a:cxn>
                <a:cxn ang="0">
                  <a:pos x="25" y="14"/>
                </a:cxn>
                <a:cxn ang="0">
                  <a:pos x="23" y="0"/>
                </a:cxn>
                <a:cxn ang="0">
                  <a:pos x="0" y="4"/>
                </a:cxn>
                <a:cxn ang="0">
                  <a:pos x="3" y="18"/>
                </a:cxn>
                <a:cxn ang="0">
                  <a:pos x="25" y="14"/>
                </a:cxn>
                <a:cxn ang="0">
                  <a:pos x="25" y="14"/>
                </a:cxn>
                <a:cxn ang="0">
                  <a:pos x="25" y="14"/>
                </a:cxn>
                <a:cxn ang="0">
                  <a:pos x="25" y="14"/>
                </a:cxn>
              </a:cxnLst>
              <a:rect l="0" t="0" r="r" b="b"/>
              <a:pathLst>
                <a:path w="25" h="18">
                  <a:moveTo>
                    <a:pt x="25" y="14"/>
                  </a:moveTo>
                  <a:lnTo>
                    <a:pt x="25" y="14"/>
                  </a:lnTo>
                  <a:lnTo>
                    <a:pt x="23" y="0"/>
                  </a:lnTo>
                  <a:lnTo>
                    <a:pt x="0" y="4"/>
                  </a:lnTo>
                  <a:lnTo>
                    <a:pt x="3" y="18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reeform 1173"/>
            <p:cNvSpPr>
              <a:spLocks/>
            </p:cNvSpPr>
            <p:nvPr/>
          </p:nvSpPr>
          <p:spPr bwMode="auto">
            <a:xfrm>
              <a:off x="2000397" y="2666277"/>
              <a:ext cx="17696" cy="12661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24" y="16"/>
                </a:cxn>
                <a:cxn ang="0">
                  <a:pos x="22" y="0"/>
                </a:cxn>
                <a:cxn ang="0">
                  <a:pos x="0" y="4"/>
                </a:cxn>
                <a:cxn ang="0">
                  <a:pos x="2" y="20"/>
                </a:cxn>
                <a:cxn ang="0">
                  <a:pos x="24" y="18"/>
                </a:cxn>
                <a:cxn ang="0">
                  <a:pos x="24" y="18"/>
                </a:cxn>
                <a:cxn ang="0">
                  <a:pos x="24" y="16"/>
                </a:cxn>
                <a:cxn ang="0">
                  <a:pos x="24" y="18"/>
                </a:cxn>
              </a:cxnLst>
              <a:rect l="0" t="0" r="r" b="b"/>
              <a:pathLst>
                <a:path w="24" h="20">
                  <a:moveTo>
                    <a:pt x="24" y="18"/>
                  </a:moveTo>
                  <a:lnTo>
                    <a:pt x="24" y="16"/>
                  </a:lnTo>
                  <a:lnTo>
                    <a:pt x="22" y="0"/>
                  </a:lnTo>
                  <a:lnTo>
                    <a:pt x="0" y="4"/>
                  </a:lnTo>
                  <a:lnTo>
                    <a:pt x="2" y="20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Freeform 1174"/>
            <p:cNvSpPr>
              <a:spLocks/>
            </p:cNvSpPr>
            <p:nvPr/>
          </p:nvSpPr>
          <p:spPr bwMode="auto">
            <a:xfrm>
              <a:off x="2001661" y="2677672"/>
              <a:ext cx="16432" cy="12661"/>
            </a:xfrm>
            <a:custGeom>
              <a:avLst/>
              <a:gdLst/>
              <a:ahLst/>
              <a:cxnLst>
                <a:cxn ang="0">
                  <a:pos x="24" y="20"/>
                </a:cxn>
                <a:cxn ang="0">
                  <a:pos x="24" y="18"/>
                </a:cxn>
                <a:cxn ang="0">
                  <a:pos x="22" y="0"/>
                </a:cxn>
                <a:cxn ang="0">
                  <a:pos x="0" y="1"/>
                </a:cxn>
                <a:cxn ang="0">
                  <a:pos x="1" y="21"/>
                </a:cxn>
                <a:cxn ang="0">
                  <a:pos x="24" y="20"/>
                </a:cxn>
                <a:cxn ang="0">
                  <a:pos x="24" y="20"/>
                </a:cxn>
                <a:cxn ang="0">
                  <a:pos x="24" y="18"/>
                </a:cxn>
                <a:cxn ang="0">
                  <a:pos x="24" y="20"/>
                </a:cxn>
              </a:cxnLst>
              <a:rect l="0" t="0" r="r" b="b"/>
              <a:pathLst>
                <a:path w="24" h="21">
                  <a:moveTo>
                    <a:pt x="24" y="20"/>
                  </a:moveTo>
                  <a:lnTo>
                    <a:pt x="24" y="18"/>
                  </a:lnTo>
                  <a:lnTo>
                    <a:pt x="22" y="0"/>
                  </a:lnTo>
                  <a:lnTo>
                    <a:pt x="0" y="1"/>
                  </a:lnTo>
                  <a:lnTo>
                    <a:pt x="1" y="21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18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reeform 1175"/>
            <p:cNvSpPr>
              <a:spLocks/>
            </p:cNvSpPr>
            <p:nvPr/>
          </p:nvSpPr>
          <p:spPr bwMode="auto">
            <a:xfrm>
              <a:off x="2002925" y="2690332"/>
              <a:ext cx="13904" cy="13927"/>
            </a:xfrm>
            <a:custGeom>
              <a:avLst/>
              <a:gdLst/>
              <a:ahLst/>
              <a:cxnLst>
                <a:cxn ang="0">
                  <a:pos x="23" y="22"/>
                </a:cxn>
                <a:cxn ang="0">
                  <a:pos x="24" y="21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2" y="21"/>
                </a:cxn>
                <a:cxn ang="0">
                  <a:pos x="23" y="22"/>
                </a:cxn>
                <a:cxn ang="0">
                  <a:pos x="24" y="21"/>
                </a:cxn>
                <a:cxn ang="0">
                  <a:pos x="24" y="21"/>
                </a:cxn>
                <a:cxn ang="0">
                  <a:pos x="23" y="22"/>
                </a:cxn>
              </a:cxnLst>
              <a:rect l="0" t="0" r="r" b="b"/>
              <a:pathLst>
                <a:path w="24" h="22">
                  <a:moveTo>
                    <a:pt x="23" y="22"/>
                  </a:moveTo>
                  <a:lnTo>
                    <a:pt x="24" y="21"/>
                  </a:lnTo>
                  <a:lnTo>
                    <a:pt x="23" y="0"/>
                  </a:lnTo>
                  <a:lnTo>
                    <a:pt x="0" y="0"/>
                  </a:lnTo>
                  <a:lnTo>
                    <a:pt x="2" y="21"/>
                  </a:lnTo>
                  <a:lnTo>
                    <a:pt x="23" y="22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3" y="22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reeform 1176"/>
            <p:cNvSpPr>
              <a:spLocks/>
            </p:cNvSpPr>
            <p:nvPr/>
          </p:nvSpPr>
          <p:spPr bwMode="auto">
            <a:xfrm>
              <a:off x="2002925" y="2702993"/>
              <a:ext cx="13904" cy="16459"/>
            </a:xfrm>
            <a:custGeom>
              <a:avLst/>
              <a:gdLst/>
              <a:ahLst/>
              <a:cxnLst>
                <a:cxn ang="0">
                  <a:pos x="21" y="24"/>
                </a:cxn>
                <a:cxn ang="0">
                  <a:pos x="21" y="24"/>
                </a:cxn>
                <a:cxn ang="0">
                  <a:pos x="23" y="2"/>
                </a:cxn>
                <a:cxn ang="0">
                  <a:pos x="2" y="0"/>
                </a:cxn>
                <a:cxn ang="0">
                  <a:pos x="0" y="23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21" y="24"/>
                </a:cxn>
              </a:cxnLst>
              <a:rect l="0" t="0" r="r" b="b"/>
              <a:pathLst>
                <a:path w="23" h="24">
                  <a:moveTo>
                    <a:pt x="21" y="24"/>
                  </a:moveTo>
                  <a:lnTo>
                    <a:pt x="21" y="24"/>
                  </a:lnTo>
                  <a:lnTo>
                    <a:pt x="23" y="2"/>
                  </a:lnTo>
                  <a:lnTo>
                    <a:pt x="2" y="0"/>
                  </a:lnTo>
                  <a:lnTo>
                    <a:pt x="0" y="23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1" y="24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Freeform 1177"/>
            <p:cNvSpPr>
              <a:spLocks/>
            </p:cNvSpPr>
            <p:nvPr/>
          </p:nvSpPr>
          <p:spPr bwMode="auto">
            <a:xfrm>
              <a:off x="2000397" y="2716919"/>
              <a:ext cx="17696" cy="16459"/>
            </a:xfrm>
            <a:custGeom>
              <a:avLst/>
              <a:gdLst/>
              <a:ahLst/>
              <a:cxnLst>
                <a:cxn ang="0">
                  <a:pos x="22" y="26"/>
                </a:cxn>
                <a:cxn ang="0">
                  <a:pos x="22" y="26"/>
                </a:cxn>
                <a:cxn ang="0">
                  <a:pos x="24" y="2"/>
                </a:cxn>
                <a:cxn ang="0">
                  <a:pos x="3" y="0"/>
                </a:cxn>
                <a:cxn ang="0">
                  <a:pos x="0" y="22"/>
                </a:cxn>
                <a:cxn ang="0">
                  <a:pos x="22" y="26"/>
                </a:cxn>
                <a:cxn ang="0">
                  <a:pos x="22" y="26"/>
                </a:cxn>
                <a:cxn ang="0">
                  <a:pos x="22" y="26"/>
                </a:cxn>
                <a:cxn ang="0">
                  <a:pos x="22" y="26"/>
                </a:cxn>
              </a:cxnLst>
              <a:rect l="0" t="0" r="r" b="b"/>
              <a:pathLst>
                <a:path w="24" h="26">
                  <a:moveTo>
                    <a:pt x="22" y="26"/>
                  </a:moveTo>
                  <a:lnTo>
                    <a:pt x="22" y="26"/>
                  </a:lnTo>
                  <a:lnTo>
                    <a:pt x="24" y="2"/>
                  </a:lnTo>
                  <a:lnTo>
                    <a:pt x="3" y="0"/>
                  </a:lnTo>
                  <a:lnTo>
                    <a:pt x="0" y="22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Freeform 1178"/>
            <p:cNvSpPr>
              <a:spLocks/>
            </p:cNvSpPr>
            <p:nvPr/>
          </p:nvSpPr>
          <p:spPr bwMode="auto">
            <a:xfrm>
              <a:off x="1999133" y="2730846"/>
              <a:ext cx="18961" cy="17725"/>
            </a:xfrm>
            <a:custGeom>
              <a:avLst/>
              <a:gdLst/>
              <a:ahLst/>
              <a:cxnLst>
                <a:cxn ang="0">
                  <a:pos x="21" y="28"/>
                </a:cxn>
                <a:cxn ang="0">
                  <a:pos x="21" y="27"/>
                </a:cxn>
                <a:cxn ang="0">
                  <a:pos x="26" y="4"/>
                </a:cxn>
                <a:cxn ang="0">
                  <a:pos x="4" y="0"/>
                </a:cxn>
                <a:cxn ang="0">
                  <a:pos x="0" y="22"/>
                </a:cxn>
                <a:cxn ang="0">
                  <a:pos x="21" y="28"/>
                </a:cxn>
                <a:cxn ang="0">
                  <a:pos x="21" y="27"/>
                </a:cxn>
                <a:cxn ang="0">
                  <a:pos x="21" y="27"/>
                </a:cxn>
                <a:cxn ang="0">
                  <a:pos x="21" y="28"/>
                </a:cxn>
              </a:cxnLst>
              <a:rect l="0" t="0" r="r" b="b"/>
              <a:pathLst>
                <a:path w="26" h="28">
                  <a:moveTo>
                    <a:pt x="21" y="28"/>
                  </a:moveTo>
                  <a:lnTo>
                    <a:pt x="21" y="27"/>
                  </a:lnTo>
                  <a:lnTo>
                    <a:pt x="26" y="4"/>
                  </a:lnTo>
                  <a:lnTo>
                    <a:pt x="4" y="0"/>
                  </a:lnTo>
                  <a:lnTo>
                    <a:pt x="0" y="22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7"/>
                  </a:lnTo>
                  <a:lnTo>
                    <a:pt x="21" y="28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 1179"/>
            <p:cNvSpPr>
              <a:spLocks/>
            </p:cNvSpPr>
            <p:nvPr/>
          </p:nvSpPr>
          <p:spPr bwMode="auto">
            <a:xfrm>
              <a:off x="1994077" y="2743506"/>
              <a:ext cx="17696" cy="18991"/>
            </a:xfrm>
            <a:custGeom>
              <a:avLst/>
              <a:gdLst/>
              <a:ahLst/>
              <a:cxnLst>
                <a:cxn ang="0">
                  <a:pos x="20" y="30"/>
                </a:cxn>
                <a:cxn ang="0">
                  <a:pos x="22" y="28"/>
                </a:cxn>
                <a:cxn ang="0">
                  <a:pos x="27" y="6"/>
                </a:cxn>
                <a:cxn ang="0">
                  <a:pos x="6" y="0"/>
                </a:cxn>
                <a:cxn ang="0">
                  <a:pos x="0" y="23"/>
                </a:cxn>
                <a:cxn ang="0">
                  <a:pos x="20" y="30"/>
                </a:cxn>
                <a:cxn ang="0">
                  <a:pos x="20" y="28"/>
                </a:cxn>
                <a:cxn ang="0">
                  <a:pos x="22" y="28"/>
                </a:cxn>
                <a:cxn ang="0">
                  <a:pos x="20" y="30"/>
                </a:cxn>
              </a:cxnLst>
              <a:rect l="0" t="0" r="r" b="b"/>
              <a:pathLst>
                <a:path w="27" h="30">
                  <a:moveTo>
                    <a:pt x="20" y="30"/>
                  </a:moveTo>
                  <a:lnTo>
                    <a:pt x="22" y="28"/>
                  </a:lnTo>
                  <a:lnTo>
                    <a:pt x="27" y="6"/>
                  </a:lnTo>
                  <a:lnTo>
                    <a:pt x="6" y="0"/>
                  </a:lnTo>
                  <a:lnTo>
                    <a:pt x="0" y="23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Freeform 1180"/>
            <p:cNvSpPr>
              <a:spLocks/>
            </p:cNvSpPr>
            <p:nvPr/>
          </p:nvSpPr>
          <p:spPr bwMode="auto">
            <a:xfrm>
              <a:off x="1989020" y="2758699"/>
              <a:ext cx="17696" cy="18991"/>
            </a:xfrm>
            <a:custGeom>
              <a:avLst/>
              <a:gdLst/>
              <a:ahLst/>
              <a:cxnLst>
                <a:cxn ang="0">
                  <a:pos x="20" y="31"/>
                </a:cxn>
                <a:cxn ang="0">
                  <a:pos x="20" y="30"/>
                </a:cxn>
                <a:cxn ang="0">
                  <a:pos x="28" y="9"/>
                </a:cxn>
                <a:cxn ang="0">
                  <a:pos x="8" y="0"/>
                </a:cxn>
                <a:cxn ang="0">
                  <a:pos x="0" y="22"/>
                </a:cxn>
                <a:cxn ang="0">
                  <a:pos x="20" y="31"/>
                </a:cxn>
                <a:cxn ang="0">
                  <a:pos x="20" y="30"/>
                </a:cxn>
                <a:cxn ang="0">
                  <a:pos x="20" y="30"/>
                </a:cxn>
                <a:cxn ang="0">
                  <a:pos x="20" y="31"/>
                </a:cxn>
              </a:cxnLst>
              <a:rect l="0" t="0" r="r" b="b"/>
              <a:pathLst>
                <a:path w="28" h="31">
                  <a:moveTo>
                    <a:pt x="20" y="31"/>
                  </a:moveTo>
                  <a:lnTo>
                    <a:pt x="20" y="30"/>
                  </a:lnTo>
                  <a:lnTo>
                    <a:pt x="28" y="9"/>
                  </a:lnTo>
                  <a:lnTo>
                    <a:pt x="8" y="0"/>
                  </a:lnTo>
                  <a:lnTo>
                    <a:pt x="0" y="22"/>
                  </a:lnTo>
                  <a:lnTo>
                    <a:pt x="20" y="31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reeform 1181"/>
            <p:cNvSpPr>
              <a:spLocks/>
            </p:cNvSpPr>
            <p:nvPr/>
          </p:nvSpPr>
          <p:spPr bwMode="auto">
            <a:xfrm>
              <a:off x="1981436" y="2771360"/>
              <a:ext cx="20225" cy="18991"/>
            </a:xfrm>
            <a:custGeom>
              <a:avLst/>
              <a:gdLst/>
              <a:ahLst/>
              <a:cxnLst>
                <a:cxn ang="0">
                  <a:pos x="19" y="32"/>
                </a:cxn>
                <a:cxn ang="0">
                  <a:pos x="20" y="31"/>
                </a:cxn>
                <a:cxn ang="0">
                  <a:pos x="32" y="11"/>
                </a:cxn>
                <a:cxn ang="0">
                  <a:pos x="12" y="0"/>
                </a:cxn>
                <a:cxn ang="0">
                  <a:pos x="0" y="20"/>
                </a:cxn>
                <a:cxn ang="0">
                  <a:pos x="19" y="32"/>
                </a:cxn>
                <a:cxn ang="0">
                  <a:pos x="20" y="32"/>
                </a:cxn>
                <a:cxn ang="0">
                  <a:pos x="20" y="31"/>
                </a:cxn>
                <a:cxn ang="0">
                  <a:pos x="19" y="32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lnTo>
                    <a:pt x="20" y="31"/>
                  </a:lnTo>
                  <a:lnTo>
                    <a:pt x="32" y="11"/>
                  </a:lnTo>
                  <a:lnTo>
                    <a:pt x="12" y="0"/>
                  </a:lnTo>
                  <a:lnTo>
                    <a:pt x="0" y="20"/>
                  </a:lnTo>
                  <a:lnTo>
                    <a:pt x="19" y="32"/>
                  </a:lnTo>
                  <a:lnTo>
                    <a:pt x="20" y="32"/>
                  </a:lnTo>
                  <a:lnTo>
                    <a:pt x="20" y="31"/>
                  </a:lnTo>
                  <a:lnTo>
                    <a:pt x="19" y="32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reeform 1182"/>
            <p:cNvSpPr>
              <a:spLocks/>
            </p:cNvSpPr>
            <p:nvPr/>
          </p:nvSpPr>
          <p:spPr bwMode="auto">
            <a:xfrm>
              <a:off x="1972588" y="2782754"/>
              <a:ext cx="18961" cy="20257"/>
            </a:xfrm>
            <a:custGeom>
              <a:avLst/>
              <a:gdLst/>
              <a:ahLst/>
              <a:cxnLst>
                <a:cxn ang="0">
                  <a:pos x="16" y="33"/>
                </a:cxn>
                <a:cxn ang="0">
                  <a:pos x="17" y="31"/>
                </a:cxn>
                <a:cxn ang="0">
                  <a:pos x="30" y="13"/>
                </a:cxn>
                <a:cxn ang="0">
                  <a:pos x="13" y="0"/>
                </a:cxn>
                <a:cxn ang="0">
                  <a:pos x="0" y="18"/>
                </a:cxn>
                <a:cxn ang="0">
                  <a:pos x="16" y="33"/>
                </a:cxn>
                <a:cxn ang="0">
                  <a:pos x="16" y="32"/>
                </a:cxn>
                <a:cxn ang="0">
                  <a:pos x="17" y="31"/>
                </a:cxn>
                <a:cxn ang="0">
                  <a:pos x="16" y="33"/>
                </a:cxn>
              </a:cxnLst>
              <a:rect l="0" t="0" r="r" b="b"/>
              <a:pathLst>
                <a:path w="30" h="33">
                  <a:moveTo>
                    <a:pt x="16" y="33"/>
                  </a:moveTo>
                  <a:lnTo>
                    <a:pt x="17" y="31"/>
                  </a:lnTo>
                  <a:lnTo>
                    <a:pt x="30" y="13"/>
                  </a:lnTo>
                  <a:lnTo>
                    <a:pt x="13" y="0"/>
                  </a:lnTo>
                  <a:lnTo>
                    <a:pt x="0" y="18"/>
                  </a:lnTo>
                  <a:lnTo>
                    <a:pt x="16" y="33"/>
                  </a:lnTo>
                  <a:lnTo>
                    <a:pt x="16" y="32"/>
                  </a:lnTo>
                  <a:lnTo>
                    <a:pt x="17" y="31"/>
                  </a:lnTo>
                  <a:lnTo>
                    <a:pt x="16" y="33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Freeform 1183"/>
            <p:cNvSpPr>
              <a:spLocks/>
            </p:cNvSpPr>
            <p:nvPr/>
          </p:nvSpPr>
          <p:spPr bwMode="auto">
            <a:xfrm>
              <a:off x="1965004" y="2792883"/>
              <a:ext cx="20225" cy="20257"/>
            </a:xfrm>
            <a:custGeom>
              <a:avLst/>
              <a:gdLst/>
              <a:ahLst/>
              <a:cxnLst>
                <a:cxn ang="0">
                  <a:pos x="14" y="33"/>
                </a:cxn>
                <a:cxn ang="0">
                  <a:pos x="15" y="32"/>
                </a:cxn>
                <a:cxn ang="0">
                  <a:pos x="31" y="17"/>
                </a:cxn>
                <a:cxn ang="0">
                  <a:pos x="16" y="0"/>
                </a:cxn>
                <a:cxn ang="0">
                  <a:pos x="0" y="16"/>
                </a:cxn>
                <a:cxn ang="0">
                  <a:pos x="14" y="33"/>
                </a:cxn>
                <a:cxn ang="0">
                  <a:pos x="14" y="32"/>
                </a:cxn>
                <a:cxn ang="0">
                  <a:pos x="15" y="32"/>
                </a:cxn>
                <a:cxn ang="0">
                  <a:pos x="14" y="33"/>
                </a:cxn>
              </a:cxnLst>
              <a:rect l="0" t="0" r="r" b="b"/>
              <a:pathLst>
                <a:path w="31" h="33">
                  <a:moveTo>
                    <a:pt x="14" y="33"/>
                  </a:moveTo>
                  <a:lnTo>
                    <a:pt x="15" y="32"/>
                  </a:lnTo>
                  <a:lnTo>
                    <a:pt x="31" y="17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14" y="33"/>
                  </a:lnTo>
                  <a:lnTo>
                    <a:pt x="14" y="32"/>
                  </a:lnTo>
                  <a:lnTo>
                    <a:pt x="15" y="32"/>
                  </a:lnTo>
                  <a:lnTo>
                    <a:pt x="14" y="33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Freeform 1184"/>
            <p:cNvSpPr>
              <a:spLocks/>
            </p:cNvSpPr>
            <p:nvPr/>
          </p:nvSpPr>
          <p:spPr bwMode="auto">
            <a:xfrm>
              <a:off x="1953627" y="2801745"/>
              <a:ext cx="18961" cy="20257"/>
            </a:xfrm>
            <a:custGeom>
              <a:avLst/>
              <a:gdLst/>
              <a:ahLst/>
              <a:cxnLst>
                <a:cxn ang="0">
                  <a:pos x="10" y="31"/>
                </a:cxn>
                <a:cxn ang="0">
                  <a:pos x="12" y="30"/>
                </a:cxn>
                <a:cxn ang="0">
                  <a:pos x="32" y="18"/>
                </a:cxn>
                <a:cxn ang="0">
                  <a:pos x="19" y="0"/>
                </a:cxn>
                <a:cxn ang="0">
                  <a:pos x="0" y="11"/>
                </a:cxn>
                <a:cxn ang="0">
                  <a:pos x="10" y="31"/>
                </a:cxn>
                <a:cxn ang="0">
                  <a:pos x="12" y="31"/>
                </a:cxn>
                <a:cxn ang="0">
                  <a:pos x="12" y="30"/>
                </a:cxn>
                <a:cxn ang="0">
                  <a:pos x="10" y="31"/>
                </a:cxn>
              </a:cxnLst>
              <a:rect l="0" t="0" r="r" b="b"/>
              <a:pathLst>
                <a:path w="32" h="31">
                  <a:moveTo>
                    <a:pt x="10" y="31"/>
                  </a:moveTo>
                  <a:lnTo>
                    <a:pt x="12" y="30"/>
                  </a:lnTo>
                  <a:lnTo>
                    <a:pt x="32" y="18"/>
                  </a:lnTo>
                  <a:lnTo>
                    <a:pt x="19" y="0"/>
                  </a:lnTo>
                  <a:lnTo>
                    <a:pt x="0" y="11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2" y="30"/>
                  </a:lnTo>
                  <a:lnTo>
                    <a:pt x="10" y="3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reeform 1185"/>
            <p:cNvSpPr>
              <a:spLocks/>
            </p:cNvSpPr>
            <p:nvPr/>
          </p:nvSpPr>
          <p:spPr bwMode="auto">
            <a:xfrm>
              <a:off x="1943515" y="2809341"/>
              <a:ext cx="17696" cy="18991"/>
            </a:xfrm>
            <a:custGeom>
              <a:avLst/>
              <a:gdLst/>
              <a:ahLst/>
              <a:cxnLst>
                <a:cxn ang="0">
                  <a:pos x="6" y="31"/>
                </a:cxn>
                <a:cxn ang="0">
                  <a:pos x="8" y="31"/>
                </a:cxn>
                <a:cxn ang="0">
                  <a:pos x="29" y="21"/>
                </a:cxn>
                <a:cxn ang="0">
                  <a:pos x="21" y="0"/>
                </a:cxn>
                <a:cxn ang="0">
                  <a:pos x="0" y="9"/>
                </a:cxn>
                <a:cxn ang="0">
                  <a:pos x="6" y="31"/>
                </a:cxn>
                <a:cxn ang="0">
                  <a:pos x="7" y="31"/>
                </a:cxn>
                <a:cxn ang="0">
                  <a:pos x="8" y="31"/>
                </a:cxn>
                <a:cxn ang="0">
                  <a:pos x="6" y="31"/>
                </a:cxn>
              </a:cxnLst>
              <a:rect l="0" t="0" r="r" b="b"/>
              <a:pathLst>
                <a:path w="29" h="31">
                  <a:moveTo>
                    <a:pt x="6" y="31"/>
                  </a:moveTo>
                  <a:lnTo>
                    <a:pt x="8" y="31"/>
                  </a:lnTo>
                  <a:lnTo>
                    <a:pt x="29" y="21"/>
                  </a:lnTo>
                  <a:lnTo>
                    <a:pt x="21" y="0"/>
                  </a:lnTo>
                  <a:lnTo>
                    <a:pt x="0" y="9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6" y="3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Freeform 1186"/>
            <p:cNvSpPr>
              <a:spLocks/>
            </p:cNvSpPr>
            <p:nvPr/>
          </p:nvSpPr>
          <p:spPr bwMode="auto">
            <a:xfrm>
              <a:off x="1927083" y="2814405"/>
              <a:ext cx="17696" cy="17725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3" y="26"/>
                </a:cxn>
                <a:cxn ang="0">
                  <a:pos x="29" y="22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2" y="26"/>
                </a:cxn>
                <a:cxn ang="0">
                  <a:pos x="3" y="26"/>
                </a:cxn>
                <a:cxn ang="0">
                  <a:pos x="3" y="26"/>
                </a:cxn>
                <a:cxn ang="0">
                  <a:pos x="2" y="26"/>
                </a:cxn>
              </a:cxnLst>
              <a:rect l="0" t="0" r="r" b="b"/>
              <a:pathLst>
                <a:path w="29" h="26">
                  <a:moveTo>
                    <a:pt x="2" y="26"/>
                  </a:moveTo>
                  <a:lnTo>
                    <a:pt x="3" y="26"/>
                  </a:lnTo>
                  <a:lnTo>
                    <a:pt x="29" y="22"/>
                  </a:lnTo>
                  <a:lnTo>
                    <a:pt x="25" y="0"/>
                  </a:lnTo>
                  <a:lnTo>
                    <a:pt x="0" y="4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reeform 1187"/>
            <p:cNvSpPr>
              <a:spLocks/>
            </p:cNvSpPr>
            <p:nvPr/>
          </p:nvSpPr>
          <p:spPr bwMode="auto">
            <a:xfrm>
              <a:off x="1910650" y="2816938"/>
              <a:ext cx="17696" cy="13927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1" y="23"/>
                </a:cxn>
                <a:cxn ang="0">
                  <a:pos x="27" y="22"/>
                </a:cxn>
                <a:cxn ang="0">
                  <a:pos x="26" y="0"/>
                </a:cxn>
                <a:cxn ang="0">
                  <a:pos x="0" y="1"/>
                </a:cxn>
                <a:cxn ang="0">
                  <a:pos x="0" y="23"/>
                </a:cxn>
                <a:cxn ang="0">
                  <a:pos x="1" y="23"/>
                </a:cxn>
                <a:cxn ang="0">
                  <a:pos x="1" y="23"/>
                </a:cxn>
                <a:cxn ang="0">
                  <a:pos x="0" y="23"/>
                </a:cxn>
              </a:cxnLst>
              <a:rect l="0" t="0" r="r" b="b"/>
              <a:pathLst>
                <a:path w="27" h="23">
                  <a:moveTo>
                    <a:pt x="0" y="23"/>
                  </a:moveTo>
                  <a:lnTo>
                    <a:pt x="1" y="23"/>
                  </a:lnTo>
                  <a:lnTo>
                    <a:pt x="27" y="22"/>
                  </a:lnTo>
                  <a:lnTo>
                    <a:pt x="26" y="0"/>
                  </a:lnTo>
                  <a:lnTo>
                    <a:pt x="0" y="1"/>
                  </a:lnTo>
                  <a:lnTo>
                    <a:pt x="0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reeform 1188"/>
            <p:cNvSpPr>
              <a:spLocks/>
            </p:cNvSpPr>
            <p:nvPr/>
          </p:nvSpPr>
          <p:spPr bwMode="auto">
            <a:xfrm>
              <a:off x="1895482" y="2818204"/>
              <a:ext cx="16432" cy="1266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25" y="22"/>
                </a:cxn>
                <a:cxn ang="0">
                  <a:pos x="25" y="0"/>
                </a:cxn>
                <a:cxn ang="0">
                  <a:pos x="0" y="0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2"/>
                </a:cxn>
              </a:cxnLst>
              <a:rect l="0" t="0" r="r" b="b"/>
              <a:pathLst>
                <a:path w="25" h="22">
                  <a:moveTo>
                    <a:pt x="0" y="22"/>
                  </a:moveTo>
                  <a:lnTo>
                    <a:pt x="0" y="22"/>
                  </a:lnTo>
                  <a:lnTo>
                    <a:pt x="25" y="22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Freeform 1189"/>
            <p:cNvSpPr>
              <a:spLocks/>
            </p:cNvSpPr>
            <p:nvPr/>
          </p:nvSpPr>
          <p:spPr bwMode="auto">
            <a:xfrm>
              <a:off x="1881577" y="2816938"/>
              <a:ext cx="17696" cy="13927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23" y="23"/>
                </a:cxn>
                <a:cxn ang="0">
                  <a:pos x="25" y="1"/>
                </a:cxn>
                <a:cxn ang="0">
                  <a:pos x="1" y="0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2"/>
                </a:cxn>
              </a:cxnLst>
              <a:rect l="0" t="0" r="r" b="b"/>
              <a:pathLst>
                <a:path w="25" h="23">
                  <a:moveTo>
                    <a:pt x="0" y="22"/>
                  </a:moveTo>
                  <a:lnTo>
                    <a:pt x="0" y="22"/>
                  </a:lnTo>
                  <a:lnTo>
                    <a:pt x="23" y="23"/>
                  </a:lnTo>
                  <a:lnTo>
                    <a:pt x="25" y="1"/>
                  </a:lnTo>
                  <a:lnTo>
                    <a:pt x="1" y="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Freeform 1190"/>
            <p:cNvSpPr>
              <a:spLocks/>
            </p:cNvSpPr>
            <p:nvPr/>
          </p:nvSpPr>
          <p:spPr bwMode="auto">
            <a:xfrm>
              <a:off x="1866409" y="2815671"/>
              <a:ext cx="16432" cy="16459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21"/>
                </a:cxn>
                <a:cxn ang="0">
                  <a:pos x="24" y="24"/>
                </a:cxn>
                <a:cxn ang="0">
                  <a:pos x="26" y="2"/>
                </a:cxn>
                <a:cxn ang="0">
                  <a:pos x="5" y="0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2" y="21"/>
                </a:cxn>
                <a:cxn ang="0">
                  <a:pos x="0" y="21"/>
                </a:cxn>
              </a:cxnLst>
              <a:rect l="0" t="0" r="r" b="b"/>
              <a:pathLst>
                <a:path w="26" h="24">
                  <a:moveTo>
                    <a:pt x="0" y="21"/>
                  </a:moveTo>
                  <a:lnTo>
                    <a:pt x="2" y="21"/>
                  </a:lnTo>
                  <a:lnTo>
                    <a:pt x="24" y="24"/>
                  </a:lnTo>
                  <a:lnTo>
                    <a:pt x="26" y="2"/>
                  </a:lnTo>
                  <a:lnTo>
                    <a:pt x="5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 1191"/>
            <p:cNvSpPr>
              <a:spLocks/>
            </p:cNvSpPr>
            <p:nvPr/>
          </p:nvSpPr>
          <p:spPr bwMode="auto">
            <a:xfrm>
              <a:off x="1852505" y="2811873"/>
              <a:ext cx="17696" cy="16459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21"/>
                </a:cxn>
                <a:cxn ang="0">
                  <a:pos x="21" y="27"/>
                </a:cxn>
                <a:cxn ang="0">
                  <a:pos x="27" y="6"/>
                </a:cxn>
                <a:cxn ang="0">
                  <a:pos x="7" y="0"/>
                </a:cxn>
                <a:cxn ang="0">
                  <a:pos x="0" y="21"/>
                </a:cxn>
                <a:cxn ang="0">
                  <a:pos x="2" y="21"/>
                </a:cxn>
                <a:cxn ang="0">
                  <a:pos x="2" y="21"/>
                </a:cxn>
                <a:cxn ang="0">
                  <a:pos x="0" y="21"/>
                </a:cxn>
              </a:cxnLst>
              <a:rect l="0" t="0" r="r" b="b"/>
              <a:pathLst>
                <a:path w="27" h="27">
                  <a:moveTo>
                    <a:pt x="0" y="21"/>
                  </a:moveTo>
                  <a:lnTo>
                    <a:pt x="2" y="21"/>
                  </a:lnTo>
                  <a:lnTo>
                    <a:pt x="21" y="27"/>
                  </a:lnTo>
                  <a:lnTo>
                    <a:pt x="27" y="6"/>
                  </a:lnTo>
                  <a:lnTo>
                    <a:pt x="7" y="0"/>
                  </a:lnTo>
                  <a:lnTo>
                    <a:pt x="0" y="21"/>
                  </a:lnTo>
                  <a:lnTo>
                    <a:pt x="2" y="21"/>
                  </a:lnTo>
                  <a:lnTo>
                    <a:pt x="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Freeform 1192"/>
            <p:cNvSpPr>
              <a:spLocks/>
            </p:cNvSpPr>
            <p:nvPr/>
          </p:nvSpPr>
          <p:spPr bwMode="auto">
            <a:xfrm>
              <a:off x="1841128" y="2808075"/>
              <a:ext cx="16432" cy="1772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" y="20"/>
                </a:cxn>
                <a:cxn ang="0">
                  <a:pos x="18" y="27"/>
                </a:cxn>
                <a:cxn ang="0">
                  <a:pos x="27" y="6"/>
                </a:cxn>
                <a:cxn ang="0">
                  <a:pos x="9" y="0"/>
                </a:cxn>
                <a:cxn ang="0">
                  <a:pos x="0" y="19"/>
                </a:cxn>
                <a:cxn ang="0">
                  <a:pos x="0" y="20"/>
                </a:cxn>
                <a:cxn ang="0">
                  <a:pos x="1" y="20"/>
                </a:cxn>
                <a:cxn ang="0">
                  <a:pos x="0" y="19"/>
                </a:cxn>
              </a:cxnLst>
              <a:rect l="0" t="0" r="r" b="b"/>
              <a:pathLst>
                <a:path w="27" h="27">
                  <a:moveTo>
                    <a:pt x="0" y="19"/>
                  </a:moveTo>
                  <a:lnTo>
                    <a:pt x="1" y="20"/>
                  </a:lnTo>
                  <a:lnTo>
                    <a:pt x="18" y="27"/>
                  </a:lnTo>
                  <a:lnTo>
                    <a:pt x="27" y="6"/>
                  </a:lnTo>
                  <a:lnTo>
                    <a:pt x="9" y="0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Freeform 1193"/>
            <p:cNvSpPr>
              <a:spLocks/>
            </p:cNvSpPr>
            <p:nvPr/>
          </p:nvSpPr>
          <p:spPr bwMode="auto">
            <a:xfrm>
              <a:off x="1828488" y="2801745"/>
              <a:ext cx="18961" cy="1899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" y="19"/>
                </a:cxn>
                <a:cxn ang="0">
                  <a:pos x="19" y="28"/>
                </a:cxn>
                <a:cxn ang="0">
                  <a:pos x="29" y="9"/>
                </a:cxn>
                <a:cxn ang="0">
                  <a:pos x="13" y="0"/>
                </a:cxn>
                <a:cxn ang="0">
                  <a:pos x="0" y="18"/>
                </a:cxn>
                <a:cxn ang="0">
                  <a:pos x="1" y="18"/>
                </a:cxn>
                <a:cxn ang="0">
                  <a:pos x="1" y="19"/>
                </a:cxn>
                <a:cxn ang="0">
                  <a:pos x="0" y="18"/>
                </a:cxn>
              </a:cxnLst>
              <a:rect l="0" t="0" r="r" b="b"/>
              <a:pathLst>
                <a:path w="29" h="28">
                  <a:moveTo>
                    <a:pt x="0" y="18"/>
                  </a:moveTo>
                  <a:lnTo>
                    <a:pt x="1" y="19"/>
                  </a:lnTo>
                  <a:lnTo>
                    <a:pt x="19" y="28"/>
                  </a:lnTo>
                  <a:lnTo>
                    <a:pt x="29" y="9"/>
                  </a:lnTo>
                  <a:lnTo>
                    <a:pt x="13" y="0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1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Freeform 1194"/>
            <p:cNvSpPr>
              <a:spLocks/>
            </p:cNvSpPr>
            <p:nvPr/>
          </p:nvSpPr>
          <p:spPr bwMode="auto">
            <a:xfrm>
              <a:off x="1819640" y="2796681"/>
              <a:ext cx="17696" cy="1772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" y="18"/>
                </a:cxn>
                <a:cxn ang="0">
                  <a:pos x="15" y="28"/>
                </a:cxn>
                <a:cxn ang="0">
                  <a:pos x="29" y="11"/>
                </a:cxn>
                <a:cxn ang="0">
                  <a:pos x="14" y="0"/>
                </a:cxn>
                <a:cxn ang="0">
                  <a:pos x="0" y="17"/>
                </a:cxn>
                <a:cxn ang="0">
                  <a:pos x="0" y="18"/>
                </a:cxn>
                <a:cxn ang="0">
                  <a:pos x="1" y="18"/>
                </a:cxn>
                <a:cxn ang="0">
                  <a:pos x="0" y="17"/>
                </a:cxn>
              </a:cxnLst>
              <a:rect l="0" t="0" r="r" b="b"/>
              <a:pathLst>
                <a:path w="29" h="28">
                  <a:moveTo>
                    <a:pt x="0" y="17"/>
                  </a:moveTo>
                  <a:lnTo>
                    <a:pt x="1" y="18"/>
                  </a:lnTo>
                  <a:lnTo>
                    <a:pt x="15" y="28"/>
                  </a:lnTo>
                  <a:lnTo>
                    <a:pt x="29" y="11"/>
                  </a:lnTo>
                  <a:lnTo>
                    <a:pt x="14" y="0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1" y="18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Freeform 1195"/>
            <p:cNvSpPr>
              <a:spLocks/>
            </p:cNvSpPr>
            <p:nvPr/>
          </p:nvSpPr>
          <p:spPr bwMode="auto">
            <a:xfrm>
              <a:off x="1810791" y="2789084"/>
              <a:ext cx="17696" cy="1899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6"/>
                </a:cxn>
                <a:cxn ang="0">
                  <a:pos x="15" y="29"/>
                </a:cxn>
                <a:cxn ang="0">
                  <a:pos x="30" y="13"/>
                </a:cxn>
                <a:cxn ang="0">
                  <a:pos x="18" y="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2" y="16"/>
                </a:cxn>
                <a:cxn ang="0">
                  <a:pos x="0" y="13"/>
                </a:cxn>
              </a:cxnLst>
              <a:rect l="0" t="0" r="r" b="b"/>
              <a:pathLst>
                <a:path w="30" h="29">
                  <a:moveTo>
                    <a:pt x="0" y="13"/>
                  </a:moveTo>
                  <a:lnTo>
                    <a:pt x="2" y="16"/>
                  </a:lnTo>
                  <a:lnTo>
                    <a:pt x="15" y="29"/>
                  </a:lnTo>
                  <a:lnTo>
                    <a:pt x="30" y="13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2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Freeform 1196"/>
            <p:cNvSpPr>
              <a:spLocks/>
            </p:cNvSpPr>
            <p:nvPr/>
          </p:nvSpPr>
          <p:spPr bwMode="auto">
            <a:xfrm>
              <a:off x="1803207" y="2778956"/>
              <a:ext cx="18961" cy="1772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2"/>
                </a:cxn>
                <a:cxn ang="0">
                  <a:pos x="11" y="28"/>
                </a:cxn>
                <a:cxn ang="0">
                  <a:pos x="29" y="17"/>
                </a:cxn>
                <a:cxn ang="0">
                  <a:pos x="19" y="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1"/>
                </a:cxn>
              </a:cxnLst>
              <a:rect l="0" t="0" r="r" b="b"/>
              <a:pathLst>
                <a:path w="29" h="28">
                  <a:moveTo>
                    <a:pt x="0" y="11"/>
                  </a:moveTo>
                  <a:lnTo>
                    <a:pt x="0" y="12"/>
                  </a:lnTo>
                  <a:lnTo>
                    <a:pt x="11" y="28"/>
                  </a:lnTo>
                  <a:lnTo>
                    <a:pt x="29" y="17"/>
                  </a:lnTo>
                  <a:lnTo>
                    <a:pt x="19" y="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Freeform 1197"/>
            <p:cNvSpPr>
              <a:spLocks/>
            </p:cNvSpPr>
            <p:nvPr/>
          </p:nvSpPr>
          <p:spPr bwMode="auto">
            <a:xfrm>
              <a:off x="1796887" y="2767561"/>
              <a:ext cx="18961" cy="1772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9"/>
                </a:cxn>
                <a:cxn ang="0">
                  <a:pos x="10" y="28"/>
                </a:cxn>
                <a:cxn ang="0">
                  <a:pos x="30" y="18"/>
                </a:cxn>
                <a:cxn ang="0">
                  <a:pos x="20" y="0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9"/>
                </a:cxn>
              </a:cxnLst>
              <a:rect l="0" t="0" r="r" b="b"/>
              <a:pathLst>
                <a:path w="30" h="28">
                  <a:moveTo>
                    <a:pt x="0" y="9"/>
                  </a:moveTo>
                  <a:lnTo>
                    <a:pt x="0" y="9"/>
                  </a:lnTo>
                  <a:lnTo>
                    <a:pt x="10" y="28"/>
                  </a:lnTo>
                  <a:lnTo>
                    <a:pt x="30" y="18"/>
                  </a:lnTo>
                  <a:lnTo>
                    <a:pt x="2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Freeform 1198"/>
            <p:cNvSpPr>
              <a:spLocks/>
            </p:cNvSpPr>
            <p:nvPr/>
          </p:nvSpPr>
          <p:spPr bwMode="auto">
            <a:xfrm>
              <a:off x="1791831" y="2754901"/>
              <a:ext cx="17696" cy="1899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7"/>
                </a:cxn>
                <a:cxn ang="0">
                  <a:pos x="8" y="29"/>
                </a:cxn>
                <a:cxn ang="0">
                  <a:pos x="28" y="21"/>
                </a:cxn>
                <a:cxn ang="0">
                  <a:pos x="21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</a:cxnLst>
              <a:rect l="0" t="0" r="r" b="b"/>
              <a:pathLst>
                <a:path w="28" h="29">
                  <a:moveTo>
                    <a:pt x="0" y="6"/>
                  </a:moveTo>
                  <a:lnTo>
                    <a:pt x="0" y="7"/>
                  </a:lnTo>
                  <a:lnTo>
                    <a:pt x="8" y="29"/>
                  </a:lnTo>
                  <a:lnTo>
                    <a:pt x="28" y="21"/>
                  </a:lnTo>
                  <a:lnTo>
                    <a:pt x="21" y="0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Freeform 1199"/>
            <p:cNvSpPr>
              <a:spLocks/>
            </p:cNvSpPr>
            <p:nvPr/>
          </p:nvSpPr>
          <p:spPr bwMode="auto">
            <a:xfrm>
              <a:off x="1786775" y="2740974"/>
              <a:ext cx="18961" cy="177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5"/>
                </a:cxn>
                <a:cxn ang="0">
                  <a:pos x="6" y="29"/>
                </a:cxn>
                <a:cxn ang="0">
                  <a:pos x="27" y="24"/>
                </a:cxn>
                <a:cxn ang="0">
                  <a:pos x="23" y="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0" y="4"/>
                </a:cxn>
              </a:cxnLst>
              <a:rect l="0" t="0" r="r" b="b"/>
              <a:pathLst>
                <a:path w="27" h="29">
                  <a:moveTo>
                    <a:pt x="0" y="4"/>
                  </a:moveTo>
                  <a:lnTo>
                    <a:pt x="0" y="5"/>
                  </a:lnTo>
                  <a:lnTo>
                    <a:pt x="6" y="29"/>
                  </a:lnTo>
                  <a:lnTo>
                    <a:pt x="27" y="24"/>
                  </a:lnTo>
                  <a:lnTo>
                    <a:pt x="23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Freeform 1200"/>
            <p:cNvSpPr>
              <a:spLocks/>
            </p:cNvSpPr>
            <p:nvPr/>
          </p:nvSpPr>
          <p:spPr bwMode="auto">
            <a:xfrm>
              <a:off x="1786775" y="2724516"/>
              <a:ext cx="12640" cy="1899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" y="29"/>
                </a:cxn>
                <a:cxn ang="0">
                  <a:pos x="25" y="27"/>
                </a:cxn>
                <a:cxn ang="0">
                  <a:pos x="22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5" h="29">
                  <a:moveTo>
                    <a:pt x="0" y="1"/>
                  </a:moveTo>
                  <a:lnTo>
                    <a:pt x="0" y="1"/>
                  </a:lnTo>
                  <a:lnTo>
                    <a:pt x="2" y="29"/>
                  </a:lnTo>
                  <a:lnTo>
                    <a:pt x="25" y="27"/>
                  </a:lnTo>
                  <a:lnTo>
                    <a:pt x="22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Freeform 1201"/>
            <p:cNvSpPr>
              <a:spLocks/>
            </p:cNvSpPr>
            <p:nvPr/>
          </p:nvSpPr>
          <p:spPr bwMode="auto">
            <a:xfrm>
              <a:off x="1785511" y="2705525"/>
              <a:ext cx="13904" cy="189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32"/>
                </a:cxn>
                <a:cxn ang="0">
                  <a:pos x="23" y="3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0"/>
                </a:cxn>
              </a:cxnLst>
              <a:rect l="0" t="0" r="r" b="b"/>
              <a:pathLst>
                <a:path w="23" h="32">
                  <a:moveTo>
                    <a:pt x="0" y="0"/>
                  </a:moveTo>
                  <a:lnTo>
                    <a:pt x="0" y="1"/>
                  </a:lnTo>
                  <a:lnTo>
                    <a:pt x="1" y="32"/>
                  </a:lnTo>
                  <a:lnTo>
                    <a:pt x="23" y="31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Freeform 1202"/>
            <p:cNvSpPr>
              <a:spLocks/>
            </p:cNvSpPr>
            <p:nvPr/>
          </p:nvSpPr>
          <p:spPr bwMode="auto">
            <a:xfrm>
              <a:off x="1785511" y="2684002"/>
              <a:ext cx="13904" cy="2405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34"/>
                </a:cxn>
                <a:cxn ang="0">
                  <a:pos x="22" y="35"/>
                </a:cxn>
                <a:cxn ang="0">
                  <a:pos x="22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0"/>
                </a:cxn>
              </a:cxnLst>
              <a:rect l="0" t="0" r="r" b="b"/>
              <a:pathLst>
                <a:path w="22" h="35">
                  <a:moveTo>
                    <a:pt x="1" y="0"/>
                  </a:moveTo>
                  <a:lnTo>
                    <a:pt x="1" y="1"/>
                  </a:lnTo>
                  <a:lnTo>
                    <a:pt x="0" y="34"/>
                  </a:lnTo>
                  <a:lnTo>
                    <a:pt x="22" y="35"/>
                  </a:lnTo>
                  <a:lnTo>
                    <a:pt x="22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2E32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Freeform 1203"/>
            <p:cNvSpPr>
              <a:spLocks/>
            </p:cNvSpPr>
            <p:nvPr/>
          </p:nvSpPr>
          <p:spPr bwMode="auto">
            <a:xfrm>
              <a:off x="1846184" y="2572589"/>
              <a:ext cx="165589" cy="251945"/>
            </a:xfrm>
            <a:custGeom>
              <a:avLst/>
              <a:gdLst/>
              <a:ahLst/>
              <a:cxnLst>
                <a:cxn ang="0">
                  <a:pos x="245" y="114"/>
                </a:cxn>
                <a:cxn ang="0">
                  <a:pos x="234" y="93"/>
                </a:cxn>
                <a:cxn ang="0">
                  <a:pos x="222" y="68"/>
                </a:cxn>
                <a:cxn ang="0">
                  <a:pos x="204" y="45"/>
                </a:cxn>
                <a:cxn ang="0">
                  <a:pos x="183" y="24"/>
                </a:cxn>
                <a:cxn ang="0">
                  <a:pos x="155" y="9"/>
                </a:cxn>
                <a:cxn ang="0">
                  <a:pos x="121" y="0"/>
                </a:cxn>
                <a:cxn ang="0">
                  <a:pos x="78" y="3"/>
                </a:cxn>
                <a:cxn ang="0">
                  <a:pos x="40" y="13"/>
                </a:cxn>
                <a:cxn ang="0">
                  <a:pos x="13" y="25"/>
                </a:cxn>
                <a:cxn ang="0">
                  <a:pos x="14" y="32"/>
                </a:cxn>
                <a:cxn ang="0">
                  <a:pos x="42" y="32"/>
                </a:cxn>
                <a:cxn ang="0">
                  <a:pos x="69" y="39"/>
                </a:cxn>
                <a:cxn ang="0">
                  <a:pos x="95" y="53"/>
                </a:cxn>
                <a:cxn ang="0">
                  <a:pos x="117" y="75"/>
                </a:cxn>
                <a:cxn ang="0">
                  <a:pos x="137" y="101"/>
                </a:cxn>
                <a:cxn ang="0">
                  <a:pos x="153" y="128"/>
                </a:cxn>
                <a:cxn ang="0">
                  <a:pos x="165" y="155"/>
                </a:cxn>
                <a:cxn ang="0">
                  <a:pos x="173" y="182"/>
                </a:cxn>
                <a:cxn ang="0">
                  <a:pos x="177" y="208"/>
                </a:cxn>
                <a:cxn ang="0">
                  <a:pos x="179" y="234"/>
                </a:cxn>
                <a:cxn ang="0">
                  <a:pos x="178" y="258"/>
                </a:cxn>
                <a:cxn ang="0">
                  <a:pos x="172" y="286"/>
                </a:cxn>
                <a:cxn ang="0">
                  <a:pos x="161" y="320"/>
                </a:cxn>
                <a:cxn ang="0">
                  <a:pos x="145" y="356"/>
                </a:cxn>
                <a:cxn ang="0">
                  <a:pos x="125" y="385"/>
                </a:cxn>
                <a:cxn ang="0">
                  <a:pos x="118" y="398"/>
                </a:cxn>
                <a:cxn ang="0">
                  <a:pos x="125" y="397"/>
                </a:cxn>
                <a:cxn ang="0">
                  <a:pos x="155" y="393"/>
                </a:cxn>
                <a:cxn ang="0">
                  <a:pos x="195" y="372"/>
                </a:cxn>
                <a:cxn ang="0">
                  <a:pos x="225" y="339"/>
                </a:cxn>
                <a:cxn ang="0">
                  <a:pos x="245" y="297"/>
                </a:cxn>
                <a:cxn ang="0">
                  <a:pos x="256" y="252"/>
                </a:cxn>
                <a:cxn ang="0">
                  <a:pos x="259" y="207"/>
                </a:cxn>
                <a:cxn ang="0">
                  <a:pos x="257" y="167"/>
                </a:cxn>
                <a:cxn ang="0">
                  <a:pos x="253" y="135"/>
                </a:cxn>
              </a:cxnLst>
              <a:rect l="0" t="0" r="r" b="b"/>
              <a:pathLst>
                <a:path w="259" h="398">
                  <a:moveTo>
                    <a:pt x="249" y="125"/>
                  </a:moveTo>
                  <a:lnTo>
                    <a:pt x="245" y="114"/>
                  </a:lnTo>
                  <a:lnTo>
                    <a:pt x="240" y="104"/>
                  </a:lnTo>
                  <a:lnTo>
                    <a:pt x="234" y="93"/>
                  </a:lnTo>
                  <a:lnTo>
                    <a:pt x="229" y="80"/>
                  </a:lnTo>
                  <a:lnTo>
                    <a:pt x="222" y="68"/>
                  </a:lnTo>
                  <a:lnTo>
                    <a:pt x="213" y="57"/>
                  </a:lnTo>
                  <a:lnTo>
                    <a:pt x="204" y="45"/>
                  </a:lnTo>
                  <a:lnTo>
                    <a:pt x="195" y="34"/>
                  </a:lnTo>
                  <a:lnTo>
                    <a:pt x="183" y="24"/>
                  </a:lnTo>
                  <a:lnTo>
                    <a:pt x="170" y="16"/>
                  </a:lnTo>
                  <a:lnTo>
                    <a:pt x="155" y="9"/>
                  </a:lnTo>
                  <a:lnTo>
                    <a:pt x="138" y="4"/>
                  </a:lnTo>
                  <a:lnTo>
                    <a:pt x="121" y="0"/>
                  </a:lnTo>
                  <a:lnTo>
                    <a:pt x="101" y="0"/>
                  </a:lnTo>
                  <a:lnTo>
                    <a:pt x="78" y="3"/>
                  </a:lnTo>
                  <a:lnTo>
                    <a:pt x="55" y="7"/>
                  </a:lnTo>
                  <a:lnTo>
                    <a:pt x="40" y="13"/>
                  </a:lnTo>
                  <a:lnTo>
                    <a:pt x="26" y="18"/>
                  </a:lnTo>
                  <a:lnTo>
                    <a:pt x="13" y="25"/>
                  </a:lnTo>
                  <a:lnTo>
                    <a:pt x="0" y="32"/>
                  </a:lnTo>
                  <a:lnTo>
                    <a:pt x="14" y="32"/>
                  </a:lnTo>
                  <a:lnTo>
                    <a:pt x="28" y="31"/>
                  </a:lnTo>
                  <a:lnTo>
                    <a:pt x="42" y="32"/>
                  </a:lnTo>
                  <a:lnTo>
                    <a:pt x="56" y="36"/>
                  </a:lnTo>
                  <a:lnTo>
                    <a:pt x="69" y="39"/>
                  </a:lnTo>
                  <a:lnTo>
                    <a:pt x="82" y="45"/>
                  </a:lnTo>
                  <a:lnTo>
                    <a:pt x="95" y="53"/>
                  </a:lnTo>
                  <a:lnTo>
                    <a:pt x="105" y="63"/>
                  </a:lnTo>
                  <a:lnTo>
                    <a:pt x="117" y="75"/>
                  </a:lnTo>
                  <a:lnTo>
                    <a:pt x="128" y="88"/>
                  </a:lnTo>
                  <a:lnTo>
                    <a:pt x="137" y="101"/>
                  </a:lnTo>
                  <a:lnTo>
                    <a:pt x="146" y="115"/>
                  </a:lnTo>
                  <a:lnTo>
                    <a:pt x="153" y="128"/>
                  </a:lnTo>
                  <a:lnTo>
                    <a:pt x="159" y="142"/>
                  </a:lnTo>
                  <a:lnTo>
                    <a:pt x="165" y="155"/>
                  </a:lnTo>
                  <a:lnTo>
                    <a:pt x="170" y="168"/>
                  </a:lnTo>
                  <a:lnTo>
                    <a:pt x="173" y="182"/>
                  </a:lnTo>
                  <a:lnTo>
                    <a:pt x="176" y="195"/>
                  </a:lnTo>
                  <a:lnTo>
                    <a:pt x="177" y="208"/>
                  </a:lnTo>
                  <a:lnTo>
                    <a:pt x="179" y="221"/>
                  </a:lnTo>
                  <a:lnTo>
                    <a:pt x="179" y="234"/>
                  </a:lnTo>
                  <a:lnTo>
                    <a:pt x="178" y="247"/>
                  </a:lnTo>
                  <a:lnTo>
                    <a:pt x="178" y="258"/>
                  </a:lnTo>
                  <a:lnTo>
                    <a:pt x="176" y="270"/>
                  </a:lnTo>
                  <a:lnTo>
                    <a:pt x="172" y="286"/>
                  </a:lnTo>
                  <a:lnTo>
                    <a:pt x="168" y="303"/>
                  </a:lnTo>
                  <a:lnTo>
                    <a:pt x="161" y="320"/>
                  </a:lnTo>
                  <a:lnTo>
                    <a:pt x="153" y="338"/>
                  </a:lnTo>
                  <a:lnTo>
                    <a:pt x="145" y="356"/>
                  </a:lnTo>
                  <a:lnTo>
                    <a:pt x="135" y="371"/>
                  </a:lnTo>
                  <a:lnTo>
                    <a:pt x="125" y="385"/>
                  </a:lnTo>
                  <a:lnTo>
                    <a:pt x="115" y="398"/>
                  </a:lnTo>
                  <a:lnTo>
                    <a:pt x="118" y="398"/>
                  </a:lnTo>
                  <a:lnTo>
                    <a:pt x="123" y="398"/>
                  </a:lnTo>
                  <a:lnTo>
                    <a:pt x="125" y="397"/>
                  </a:lnTo>
                  <a:lnTo>
                    <a:pt x="130" y="397"/>
                  </a:lnTo>
                  <a:lnTo>
                    <a:pt x="155" y="393"/>
                  </a:lnTo>
                  <a:lnTo>
                    <a:pt x="176" y="384"/>
                  </a:lnTo>
                  <a:lnTo>
                    <a:pt x="195" y="372"/>
                  </a:lnTo>
                  <a:lnTo>
                    <a:pt x="211" y="357"/>
                  </a:lnTo>
                  <a:lnTo>
                    <a:pt x="225" y="339"/>
                  </a:lnTo>
                  <a:lnTo>
                    <a:pt x="236" y="318"/>
                  </a:lnTo>
                  <a:lnTo>
                    <a:pt x="245" y="297"/>
                  </a:lnTo>
                  <a:lnTo>
                    <a:pt x="251" y="275"/>
                  </a:lnTo>
                  <a:lnTo>
                    <a:pt x="256" y="252"/>
                  </a:lnTo>
                  <a:lnTo>
                    <a:pt x="258" y="229"/>
                  </a:lnTo>
                  <a:lnTo>
                    <a:pt x="259" y="207"/>
                  </a:lnTo>
                  <a:lnTo>
                    <a:pt x="259" y="186"/>
                  </a:lnTo>
                  <a:lnTo>
                    <a:pt x="257" y="167"/>
                  </a:lnTo>
                  <a:lnTo>
                    <a:pt x="256" y="149"/>
                  </a:lnTo>
                  <a:lnTo>
                    <a:pt x="253" y="135"/>
                  </a:lnTo>
                  <a:lnTo>
                    <a:pt x="249" y="125"/>
                  </a:lnTo>
                  <a:close/>
                </a:path>
              </a:pathLst>
            </a:custGeom>
            <a:solidFill>
              <a:srgbClr val="0046AD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Freeform 1204"/>
            <p:cNvSpPr>
              <a:spLocks/>
            </p:cNvSpPr>
            <p:nvPr/>
          </p:nvSpPr>
          <p:spPr bwMode="auto">
            <a:xfrm>
              <a:off x="1722309" y="2658681"/>
              <a:ext cx="128932" cy="113945"/>
            </a:xfrm>
            <a:custGeom>
              <a:avLst/>
              <a:gdLst/>
              <a:ahLst/>
              <a:cxnLst>
                <a:cxn ang="0">
                  <a:pos x="169" y="0"/>
                </a:cxn>
                <a:cxn ang="0">
                  <a:pos x="21" y="78"/>
                </a:cxn>
                <a:cxn ang="0">
                  <a:pos x="0" y="127"/>
                </a:cxn>
                <a:cxn ang="0">
                  <a:pos x="15" y="163"/>
                </a:cxn>
                <a:cxn ang="0">
                  <a:pos x="55" y="182"/>
                </a:cxn>
                <a:cxn ang="0">
                  <a:pos x="204" y="79"/>
                </a:cxn>
                <a:cxn ang="0">
                  <a:pos x="169" y="0"/>
                </a:cxn>
              </a:cxnLst>
              <a:rect l="0" t="0" r="r" b="b"/>
              <a:pathLst>
                <a:path w="204" h="182">
                  <a:moveTo>
                    <a:pt x="169" y="0"/>
                  </a:moveTo>
                  <a:lnTo>
                    <a:pt x="21" y="78"/>
                  </a:lnTo>
                  <a:lnTo>
                    <a:pt x="0" y="127"/>
                  </a:lnTo>
                  <a:lnTo>
                    <a:pt x="15" y="163"/>
                  </a:lnTo>
                  <a:lnTo>
                    <a:pt x="55" y="182"/>
                  </a:lnTo>
                  <a:lnTo>
                    <a:pt x="204" y="7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Freeform 1205"/>
            <p:cNvSpPr>
              <a:spLocks/>
            </p:cNvSpPr>
            <p:nvPr/>
          </p:nvSpPr>
          <p:spPr bwMode="auto">
            <a:xfrm>
              <a:off x="1728629" y="2658681"/>
              <a:ext cx="175701" cy="162055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36" y="109"/>
                </a:cxn>
                <a:cxn ang="0">
                  <a:pos x="250" y="0"/>
                </a:cxn>
                <a:cxn ang="0">
                  <a:pos x="281" y="61"/>
                </a:cxn>
                <a:cxn ang="0">
                  <a:pos x="66" y="255"/>
                </a:cxn>
                <a:cxn ang="0">
                  <a:pos x="9" y="236"/>
                </a:cxn>
                <a:cxn ang="0">
                  <a:pos x="0" y="182"/>
                </a:cxn>
              </a:cxnLst>
              <a:rect l="0" t="0" r="r" b="b"/>
              <a:pathLst>
                <a:path w="281" h="255">
                  <a:moveTo>
                    <a:pt x="0" y="182"/>
                  </a:moveTo>
                  <a:lnTo>
                    <a:pt x="36" y="109"/>
                  </a:lnTo>
                  <a:lnTo>
                    <a:pt x="250" y="0"/>
                  </a:lnTo>
                  <a:lnTo>
                    <a:pt x="281" y="61"/>
                  </a:lnTo>
                  <a:lnTo>
                    <a:pt x="66" y="255"/>
                  </a:lnTo>
                  <a:lnTo>
                    <a:pt x="9" y="236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0046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Freeform 1206"/>
            <p:cNvSpPr>
              <a:spLocks/>
            </p:cNvSpPr>
            <p:nvPr/>
          </p:nvSpPr>
          <p:spPr bwMode="auto">
            <a:xfrm>
              <a:off x="1779191" y="2768828"/>
              <a:ext cx="131460" cy="112679"/>
            </a:xfrm>
            <a:custGeom>
              <a:avLst/>
              <a:gdLst/>
              <a:ahLst/>
              <a:cxnLst>
                <a:cxn ang="0">
                  <a:pos x="186" y="1"/>
                </a:cxn>
                <a:cxn ang="0">
                  <a:pos x="0" y="127"/>
                </a:cxn>
                <a:cxn ang="0">
                  <a:pos x="0" y="129"/>
                </a:cxn>
                <a:cxn ang="0">
                  <a:pos x="0" y="137"/>
                </a:cxn>
                <a:cxn ang="0">
                  <a:pos x="0" y="145"/>
                </a:cxn>
                <a:cxn ang="0">
                  <a:pos x="3" y="156"/>
                </a:cxn>
                <a:cxn ang="0">
                  <a:pos x="6" y="166"/>
                </a:cxn>
                <a:cxn ang="0">
                  <a:pos x="11" y="173"/>
                </a:cxn>
                <a:cxn ang="0">
                  <a:pos x="19" y="178"/>
                </a:cxn>
                <a:cxn ang="0">
                  <a:pos x="31" y="176"/>
                </a:cxn>
                <a:cxn ang="0">
                  <a:pos x="74" y="149"/>
                </a:cxn>
                <a:cxn ang="0">
                  <a:pos x="134" y="98"/>
                </a:cxn>
                <a:cxn ang="0">
                  <a:pos x="188" y="52"/>
                </a:cxn>
                <a:cxn ang="0">
                  <a:pos x="211" y="32"/>
                </a:cxn>
                <a:cxn ang="0">
                  <a:pos x="210" y="29"/>
                </a:cxn>
                <a:cxn ang="0">
                  <a:pos x="210" y="26"/>
                </a:cxn>
                <a:cxn ang="0">
                  <a:pos x="210" y="20"/>
                </a:cxn>
                <a:cxn ang="0">
                  <a:pos x="208" y="14"/>
                </a:cxn>
                <a:cxn ang="0">
                  <a:pos x="206" y="7"/>
                </a:cxn>
                <a:cxn ang="0">
                  <a:pos x="201" y="4"/>
                </a:cxn>
                <a:cxn ang="0">
                  <a:pos x="194" y="0"/>
                </a:cxn>
                <a:cxn ang="0">
                  <a:pos x="186" y="1"/>
                </a:cxn>
              </a:cxnLst>
              <a:rect l="0" t="0" r="r" b="b"/>
              <a:pathLst>
                <a:path w="211" h="178">
                  <a:moveTo>
                    <a:pt x="186" y="1"/>
                  </a:moveTo>
                  <a:lnTo>
                    <a:pt x="0" y="127"/>
                  </a:lnTo>
                  <a:lnTo>
                    <a:pt x="0" y="129"/>
                  </a:lnTo>
                  <a:lnTo>
                    <a:pt x="0" y="137"/>
                  </a:lnTo>
                  <a:lnTo>
                    <a:pt x="0" y="145"/>
                  </a:lnTo>
                  <a:lnTo>
                    <a:pt x="3" y="156"/>
                  </a:lnTo>
                  <a:lnTo>
                    <a:pt x="6" y="166"/>
                  </a:lnTo>
                  <a:lnTo>
                    <a:pt x="11" y="173"/>
                  </a:lnTo>
                  <a:lnTo>
                    <a:pt x="19" y="178"/>
                  </a:lnTo>
                  <a:lnTo>
                    <a:pt x="31" y="176"/>
                  </a:lnTo>
                  <a:lnTo>
                    <a:pt x="74" y="149"/>
                  </a:lnTo>
                  <a:lnTo>
                    <a:pt x="134" y="98"/>
                  </a:lnTo>
                  <a:lnTo>
                    <a:pt x="188" y="52"/>
                  </a:lnTo>
                  <a:lnTo>
                    <a:pt x="211" y="32"/>
                  </a:lnTo>
                  <a:lnTo>
                    <a:pt x="210" y="29"/>
                  </a:lnTo>
                  <a:lnTo>
                    <a:pt x="210" y="26"/>
                  </a:lnTo>
                  <a:lnTo>
                    <a:pt x="210" y="20"/>
                  </a:lnTo>
                  <a:lnTo>
                    <a:pt x="208" y="14"/>
                  </a:lnTo>
                  <a:lnTo>
                    <a:pt x="206" y="7"/>
                  </a:lnTo>
                  <a:lnTo>
                    <a:pt x="201" y="4"/>
                  </a:lnTo>
                  <a:lnTo>
                    <a:pt x="194" y="0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0046AD"/>
            </a:solidFill>
            <a:ln w="9525">
              <a:solidFill>
                <a:srgbClr val="0046AD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Freeform 1207"/>
            <p:cNvSpPr>
              <a:spLocks/>
            </p:cNvSpPr>
            <p:nvPr/>
          </p:nvSpPr>
          <p:spPr bwMode="auto">
            <a:xfrm>
              <a:off x="2909238" y="2905561"/>
              <a:ext cx="236375" cy="231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11"/>
                </a:cxn>
                <a:cxn ang="0">
                  <a:pos x="35" y="31"/>
                </a:cxn>
                <a:cxn ang="0">
                  <a:pos x="75" y="66"/>
                </a:cxn>
                <a:cxn ang="0">
                  <a:pos x="120" y="116"/>
                </a:cxn>
                <a:cxn ang="0">
                  <a:pos x="170" y="172"/>
                </a:cxn>
                <a:cxn ang="0">
                  <a:pos x="215" y="231"/>
                </a:cxn>
                <a:cxn ang="0">
                  <a:pos x="255" y="302"/>
                </a:cxn>
                <a:cxn ang="0">
                  <a:pos x="286" y="372"/>
                </a:cxn>
                <a:cxn ang="0">
                  <a:pos x="375" y="357"/>
                </a:cxn>
                <a:cxn ang="0">
                  <a:pos x="370" y="346"/>
                </a:cxn>
                <a:cxn ang="0">
                  <a:pos x="355" y="322"/>
                </a:cxn>
                <a:cxn ang="0">
                  <a:pos x="330" y="282"/>
                </a:cxn>
                <a:cxn ang="0">
                  <a:pos x="290" y="231"/>
                </a:cxn>
                <a:cxn ang="0">
                  <a:pos x="240" y="176"/>
                </a:cxn>
                <a:cxn ang="0">
                  <a:pos x="175" y="116"/>
                </a:cxn>
                <a:cxn ang="0">
                  <a:pos x="95" y="56"/>
                </a:cxn>
                <a:cxn ang="0">
                  <a:pos x="0" y="0"/>
                </a:cxn>
              </a:cxnLst>
              <a:rect l="0" t="0" r="r" b="b"/>
              <a:pathLst>
                <a:path w="375" h="372">
                  <a:moveTo>
                    <a:pt x="0" y="0"/>
                  </a:moveTo>
                  <a:lnTo>
                    <a:pt x="10" y="11"/>
                  </a:lnTo>
                  <a:lnTo>
                    <a:pt x="35" y="31"/>
                  </a:lnTo>
                  <a:lnTo>
                    <a:pt x="75" y="66"/>
                  </a:lnTo>
                  <a:lnTo>
                    <a:pt x="120" y="116"/>
                  </a:lnTo>
                  <a:lnTo>
                    <a:pt x="170" y="172"/>
                  </a:lnTo>
                  <a:lnTo>
                    <a:pt x="215" y="231"/>
                  </a:lnTo>
                  <a:lnTo>
                    <a:pt x="255" y="302"/>
                  </a:lnTo>
                  <a:lnTo>
                    <a:pt x="286" y="372"/>
                  </a:lnTo>
                  <a:lnTo>
                    <a:pt x="375" y="357"/>
                  </a:lnTo>
                  <a:lnTo>
                    <a:pt x="370" y="346"/>
                  </a:lnTo>
                  <a:lnTo>
                    <a:pt x="355" y="322"/>
                  </a:lnTo>
                  <a:lnTo>
                    <a:pt x="330" y="282"/>
                  </a:lnTo>
                  <a:lnTo>
                    <a:pt x="290" y="231"/>
                  </a:lnTo>
                  <a:lnTo>
                    <a:pt x="240" y="176"/>
                  </a:lnTo>
                  <a:lnTo>
                    <a:pt x="175" y="116"/>
                  </a:lnTo>
                  <a:lnTo>
                    <a:pt x="95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Freeform 1208"/>
            <p:cNvSpPr>
              <a:spLocks/>
            </p:cNvSpPr>
            <p:nvPr/>
          </p:nvSpPr>
          <p:spPr bwMode="auto">
            <a:xfrm>
              <a:off x="3218927" y="2820736"/>
              <a:ext cx="252807" cy="383614"/>
            </a:xfrm>
            <a:custGeom>
              <a:avLst/>
              <a:gdLst/>
              <a:ahLst/>
              <a:cxnLst>
                <a:cxn ang="0">
                  <a:pos x="49" y="361"/>
                </a:cxn>
                <a:cxn ang="0">
                  <a:pos x="65" y="317"/>
                </a:cxn>
                <a:cxn ang="0">
                  <a:pos x="85" y="286"/>
                </a:cxn>
                <a:cxn ang="0">
                  <a:pos x="110" y="266"/>
                </a:cxn>
                <a:cxn ang="0">
                  <a:pos x="135" y="256"/>
                </a:cxn>
                <a:cxn ang="0">
                  <a:pos x="155" y="251"/>
                </a:cxn>
                <a:cxn ang="0">
                  <a:pos x="170" y="246"/>
                </a:cxn>
                <a:cxn ang="0">
                  <a:pos x="175" y="236"/>
                </a:cxn>
                <a:cxn ang="0">
                  <a:pos x="160" y="216"/>
                </a:cxn>
                <a:cxn ang="0">
                  <a:pos x="135" y="191"/>
                </a:cxn>
                <a:cxn ang="0">
                  <a:pos x="104" y="166"/>
                </a:cxn>
                <a:cxn ang="0">
                  <a:pos x="75" y="141"/>
                </a:cxn>
                <a:cxn ang="0">
                  <a:pos x="40" y="116"/>
                </a:cxn>
                <a:cxn ang="0">
                  <a:pos x="45" y="0"/>
                </a:cxn>
                <a:cxn ang="0">
                  <a:pos x="85" y="21"/>
                </a:cxn>
                <a:cxn ang="0">
                  <a:pos x="126" y="40"/>
                </a:cxn>
                <a:cxn ang="0">
                  <a:pos x="165" y="71"/>
                </a:cxn>
                <a:cxn ang="0">
                  <a:pos x="205" y="95"/>
                </a:cxn>
                <a:cxn ang="0">
                  <a:pos x="241" y="121"/>
                </a:cxn>
                <a:cxn ang="0">
                  <a:pos x="270" y="141"/>
                </a:cxn>
                <a:cxn ang="0">
                  <a:pos x="291" y="156"/>
                </a:cxn>
                <a:cxn ang="0">
                  <a:pos x="296" y="161"/>
                </a:cxn>
                <a:cxn ang="0">
                  <a:pos x="311" y="176"/>
                </a:cxn>
                <a:cxn ang="0">
                  <a:pos x="351" y="221"/>
                </a:cxn>
                <a:cxn ang="0">
                  <a:pos x="386" y="282"/>
                </a:cxn>
                <a:cxn ang="0">
                  <a:pos x="400" y="351"/>
                </a:cxn>
                <a:cxn ang="0">
                  <a:pos x="395" y="401"/>
                </a:cxn>
                <a:cxn ang="0">
                  <a:pos x="386" y="436"/>
                </a:cxn>
                <a:cxn ang="0">
                  <a:pos x="360" y="472"/>
                </a:cxn>
                <a:cxn ang="0">
                  <a:pos x="311" y="507"/>
                </a:cxn>
                <a:cxn ang="0">
                  <a:pos x="291" y="516"/>
                </a:cxn>
                <a:cxn ang="0">
                  <a:pos x="261" y="527"/>
                </a:cxn>
                <a:cxn ang="0">
                  <a:pos x="225" y="536"/>
                </a:cxn>
                <a:cxn ang="0">
                  <a:pos x="190" y="551"/>
                </a:cxn>
                <a:cxn ang="0">
                  <a:pos x="146" y="566"/>
                </a:cxn>
                <a:cxn ang="0">
                  <a:pos x="100" y="577"/>
                </a:cxn>
                <a:cxn ang="0">
                  <a:pos x="49" y="591"/>
                </a:cxn>
                <a:cxn ang="0">
                  <a:pos x="0" y="606"/>
                </a:cxn>
                <a:cxn ang="0">
                  <a:pos x="20" y="381"/>
                </a:cxn>
                <a:cxn ang="0">
                  <a:pos x="35" y="377"/>
                </a:cxn>
                <a:cxn ang="0">
                  <a:pos x="40" y="366"/>
                </a:cxn>
                <a:cxn ang="0">
                  <a:pos x="49" y="361"/>
                </a:cxn>
              </a:cxnLst>
              <a:rect l="0" t="0" r="r" b="b"/>
              <a:pathLst>
                <a:path w="400" h="606">
                  <a:moveTo>
                    <a:pt x="49" y="361"/>
                  </a:moveTo>
                  <a:lnTo>
                    <a:pt x="65" y="317"/>
                  </a:lnTo>
                  <a:lnTo>
                    <a:pt x="85" y="286"/>
                  </a:lnTo>
                  <a:lnTo>
                    <a:pt x="110" y="266"/>
                  </a:lnTo>
                  <a:lnTo>
                    <a:pt x="135" y="256"/>
                  </a:lnTo>
                  <a:lnTo>
                    <a:pt x="155" y="251"/>
                  </a:lnTo>
                  <a:lnTo>
                    <a:pt x="170" y="246"/>
                  </a:lnTo>
                  <a:lnTo>
                    <a:pt x="175" y="236"/>
                  </a:lnTo>
                  <a:lnTo>
                    <a:pt x="160" y="216"/>
                  </a:lnTo>
                  <a:lnTo>
                    <a:pt x="135" y="191"/>
                  </a:lnTo>
                  <a:lnTo>
                    <a:pt x="104" y="166"/>
                  </a:lnTo>
                  <a:lnTo>
                    <a:pt x="75" y="141"/>
                  </a:lnTo>
                  <a:lnTo>
                    <a:pt x="40" y="116"/>
                  </a:lnTo>
                  <a:lnTo>
                    <a:pt x="45" y="0"/>
                  </a:lnTo>
                  <a:lnTo>
                    <a:pt x="85" y="21"/>
                  </a:lnTo>
                  <a:lnTo>
                    <a:pt x="126" y="40"/>
                  </a:lnTo>
                  <a:lnTo>
                    <a:pt x="165" y="71"/>
                  </a:lnTo>
                  <a:lnTo>
                    <a:pt x="205" y="95"/>
                  </a:lnTo>
                  <a:lnTo>
                    <a:pt x="241" y="121"/>
                  </a:lnTo>
                  <a:lnTo>
                    <a:pt x="270" y="141"/>
                  </a:lnTo>
                  <a:lnTo>
                    <a:pt x="291" y="156"/>
                  </a:lnTo>
                  <a:lnTo>
                    <a:pt x="296" y="161"/>
                  </a:lnTo>
                  <a:lnTo>
                    <a:pt x="311" y="176"/>
                  </a:lnTo>
                  <a:lnTo>
                    <a:pt x="351" y="221"/>
                  </a:lnTo>
                  <a:lnTo>
                    <a:pt x="386" y="282"/>
                  </a:lnTo>
                  <a:lnTo>
                    <a:pt x="400" y="351"/>
                  </a:lnTo>
                  <a:lnTo>
                    <a:pt x="395" y="401"/>
                  </a:lnTo>
                  <a:lnTo>
                    <a:pt x="386" y="436"/>
                  </a:lnTo>
                  <a:lnTo>
                    <a:pt x="360" y="472"/>
                  </a:lnTo>
                  <a:lnTo>
                    <a:pt x="311" y="507"/>
                  </a:lnTo>
                  <a:lnTo>
                    <a:pt x="291" y="516"/>
                  </a:lnTo>
                  <a:lnTo>
                    <a:pt x="261" y="527"/>
                  </a:lnTo>
                  <a:lnTo>
                    <a:pt x="225" y="536"/>
                  </a:lnTo>
                  <a:lnTo>
                    <a:pt x="190" y="551"/>
                  </a:lnTo>
                  <a:lnTo>
                    <a:pt x="146" y="566"/>
                  </a:lnTo>
                  <a:lnTo>
                    <a:pt x="100" y="577"/>
                  </a:lnTo>
                  <a:lnTo>
                    <a:pt x="49" y="591"/>
                  </a:lnTo>
                  <a:lnTo>
                    <a:pt x="0" y="606"/>
                  </a:lnTo>
                  <a:lnTo>
                    <a:pt x="20" y="381"/>
                  </a:lnTo>
                  <a:lnTo>
                    <a:pt x="35" y="377"/>
                  </a:lnTo>
                  <a:lnTo>
                    <a:pt x="40" y="366"/>
                  </a:lnTo>
                  <a:lnTo>
                    <a:pt x="49" y="361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Freeform 1209"/>
            <p:cNvSpPr>
              <a:spLocks/>
            </p:cNvSpPr>
            <p:nvPr/>
          </p:nvSpPr>
          <p:spPr bwMode="auto">
            <a:xfrm>
              <a:off x="2096463" y="2591580"/>
              <a:ext cx="1152800" cy="687467"/>
            </a:xfrm>
            <a:custGeom>
              <a:avLst/>
              <a:gdLst/>
              <a:ahLst/>
              <a:cxnLst>
                <a:cxn ang="0">
                  <a:pos x="55" y="245"/>
                </a:cxn>
                <a:cxn ang="0">
                  <a:pos x="170" y="230"/>
                </a:cxn>
                <a:cxn ang="0">
                  <a:pos x="271" y="205"/>
                </a:cxn>
                <a:cxn ang="0">
                  <a:pos x="342" y="150"/>
                </a:cxn>
                <a:cxn ang="0">
                  <a:pos x="432" y="75"/>
                </a:cxn>
                <a:cxn ang="0">
                  <a:pos x="572" y="40"/>
                </a:cxn>
                <a:cxn ang="0">
                  <a:pos x="687" y="24"/>
                </a:cxn>
                <a:cxn ang="0">
                  <a:pos x="812" y="9"/>
                </a:cxn>
                <a:cxn ang="0">
                  <a:pos x="958" y="0"/>
                </a:cxn>
                <a:cxn ang="0">
                  <a:pos x="1118" y="5"/>
                </a:cxn>
                <a:cxn ang="0">
                  <a:pos x="1284" y="20"/>
                </a:cxn>
                <a:cxn ang="0">
                  <a:pos x="1439" y="64"/>
                </a:cxn>
                <a:cxn ang="0">
                  <a:pos x="1560" y="144"/>
                </a:cxn>
                <a:cxn ang="0">
                  <a:pos x="1644" y="240"/>
                </a:cxn>
                <a:cxn ang="0">
                  <a:pos x="1699" y="300"/>
                </a:cxn>
                <a:cxn ang="0">
                  <a:pos x="1774" y="344"/>
                </a:cxn>
                <a:cxn ang="0">
                  <a:pos x="1820" y="364"/>
                </a:cxn>
                <a:cxn ang="0">
                  <a:pos x="1774" y="455"/>
                </a:cxn>
                <a:cxn ang="0">
                  <a:pos x="1655" y="404"/>
                </a:cxn>
                <a:cxn ang="0">
                  <a:pos x="1579" y="375"/>
                </a:cxn>
                <a:cxn ang="0">
                  <a:pos x="1414" y="419"/>
                </a:cxn>
                <a:cxn ang="0">
                  <a:pos x="1114" y="465"/>
                </a:cxn>
                <a:cxn ang="0">
                  <a:pos x="958" y="485"/>
                </a:cxn>
                <a:cxn ang="0">
                  <a:pos x="1118" y="610"/>
                </a:cxn>
                <a:cxn ang="0">
                  <a:pos x="1223" y="730"/>
                </a:cxn>
                <a:cxn ang="0">
                  <a:pos x="1249" y="765"/>
                </a:cxn>
                <a:cxn ang="0">
                  <a:pos x="1348" y="776"/>
                </a:cxn>
                <a:cxn ang="0">
                  <a:pos x="1474" y="805"/>
                </a:cxn>
                <a:cxn ang="0">
                  <a:pos x="1599" y="800"/>
                </a:cxn>
                <a:cxn ang="0">
                  <a:pos x="1725" y="770"/>
                </a:cxn>
                <a:cxn ang="0">
                  <a:pos x="1800" y="745"/>
                </a:cxn>
                <a:cxn ang="0">
                  <a:pos x="1674" y="996"/>
                </a:cxn>
                <a:cxn ang="0">
                  <a:pos x="1514" y="1031"/>
                </a:cxn>
                <a:cxn ang="0">
                  <a:pos x="1364" y="1056"/>
                </a:cxn>
                <a:cxn ang="0">
                  <a:pos x="1203" y="1061"/>
                </a:cxn>
                <a:cxn ang="0">
                  <a:pos x="1128" y="1041"/>
                </a:cxn>
                <a:cxn ang="0">
                  <a:pos x="1059" y="981"/>
                </a:cxn>
                <a:cxn ang="0">
                  <a:pos x="1043" y="1041"/>
                </a:cxn>
                <a:cxn ang="0">
                  <a:pos x="998" y="1065"/>
                </a:cxn>
                <a:cxn ang="0">
                  <a:pos x="913" y="1080"/>
                </a:cxn>
                <a:cxn ang="0">
                  <a:pos x="867" y="1085"/>
                </a:cxn>
                <a:cxn ang="0">
                  <a:pos x="823" y="1076"/>
                </a:cxn>
                <a:cxn ang="0">
                  <a:pos x="737" y="1031"/>
                </a:cxn>
                <a:cxn ang="0">
                  <a:pos x="693" y="911"/>
                </a:cxn>
                <a:cxn ang="0">
                  <a:pos x="682" y="836"/>
                </a:cxn>
                <a:cxn ang="0">
                  <a:pos x="597" y="796"/>
                </a:cxn>
                <a:cxn ang="0">
                  <a:pos x="441" y="715"/>
                </a:cxn>
                <a:cxn ang="0">
                  <a:pos x="362" y="690"/>
                </a:cxn>
                <a:cxn ang="0">
                  <a:pos x="301" y="745"/>
                </a:cxn>
                <a:cxn ang="0">
                  <a:pos x="256" y="750"/>
                </a:cxn>
                <a:cxn ang="0">
                  <a:pos x="170" y="730"/>
                </a:cxn>
                <a:cxn ang="0">
                  <a:pos x="126" y="650"/>
                </a:cxn>
                <a:cxn ang="0">
                  <a:pos x="111" y="605"/>
                </a:cxn>
                <a:cxn ang="0">
                  <a:pos x="60" y="575"/>
                </a:cxn>
                <a:cxn ang="0">
                  <a:pos x="11" y="459"/>
                </a:cxn>
                <a:cxn ang="0">
                  <a:pos x="5" y="309"/>
                </a:cxn>
                <a:cxn ang="0">
                  <a:pos x="20" y="245"/>
                </a:cxn>
              </a:cxnLst>
              <a:rect l="0" t="0" r="r" b="b"/>
              <a:pathLst>
                <a:path w="1825" h="1085">
                  <a:moveTo>
                    <a:pt x="20" y="245"/>
                  </a:moveTo>
                  <a:lnTo>
                    <a:pt x="31" y="245"/>
                  </a:lnTo>
                  <a:lnTo>
                    <a:pt x="55" y="245"/>
                  </a:lnTo>
                  <a:lnTo>
                    <a:pt x="95" y="240"/>
                  </a:lnTo>
                  <a:lnTo>
                    <a:pt x="141" y="234"/>
                  </a:lnTo>
                  <a:lnTo>
                    <a:pt x="170" y="230"/>
                  </a:lnTo>
                  <a:lnTo>
                    <a:pt x="210" y="220"/>
                  </a:lnTo>
                  <a:lnTo>
                    <a:pt x="246" y="214"/>
                  </a:lnTo>
                  <a:lnTo>
                    <a:pt x="271" y="205"/>
                  </a:lnTo>
                  <a:lnTo>
                    <a:pt x="296" y="190"/>
                  </a:lnTo>
                  <a:lnTo>
                    <a:pt x="316" y="170"/>
                  </a:lnTo>
                  <a:lnTo>
                    <a:pt x="342" y="150"/>
                  </a:lnTo>
                  <a:lnTo>
                    <a:pt x="362" y="124"/>
                  </a:lnTo>
                  <a:lnTo>
                    <a:pt x="391" y="99"/>
                  </a:lnTo>
                  <a:lnTo>
                    <a:pt x="432" y="75"/>
                  </a:lnTo>
                  <a:lnTo>
                    <a:pt x="481" y="60"/>
                  </a:lnTo>
                  <a:lnTo>
                    <a:pt x="547" y="44"/>
                  </a:lnTo>
                  <a:lnTo>
                    <a:pt x="572" y="40"/>
                  </a:lnTo>
                  <a:lnTo>
                    <a:pt x="602" y="35"/>
                  </a:lnTo>
                  <a:lnTo>
                    <a:pt x="642" y="29"/>
                  </a:lnTo>
                  <a:lnTo>
                    <a:pt x="687" y="24"/>
                  </a:lnTo>
                  <a:lnTo>
                    <a:pt x="732" y="20"/>
                  </a:lnTo>
                  <a:lnTo>
                    <a:pt x="777" y="14"/>
                  </a:lnTo>
                  <a:lnTo>
                    <a:pt x="812" y="9"/>
                  </a:lnTo>
                  <a:lnTo>
                    <a:pt x="838" y="5"/>
                  </a:lnTo>
                  <a:lnTo>
                    <a:pt x="898" y="0"/>
                  </a:lnTo>
                  <a:lnTo>
                    <a:pt x="958" y="0"/>
                  </a:lnTo>
                  <a:lnTo>
                    <a:pt x="1013" y="0"/>
                  </a:lnTo>
                  <a:lnTo>
                    <a:pt x="1068" y="5"/>
                  </a:lnTo>
                  <a:lnTo>
                    <a:pt x="1118" y="5"/>
                  </a:lnTo>
                  <a:lnTo>
                    <a:pt x="1174" y="9"/>
                  </a:lnTo>
                  <a:lnTo>
                    <a:pt x="1229" y="14"/>
                  </a:lnTo>
                  <a:lnTo>
                    <a:pt x="1284" y="20"/>
                  </a:lnTo>
                  <a:lnTo>
                    <a:pt x="1339" y="29"/>
                  </a:lnTo>
                  <a:lnTo>
                    <a:pt x="1394" y="44"/>
                  </a:lnTo>
                  <a:lnTo>
                    <a:pt x="1439" y="64"/>
                  </a:lnTo>
                  <a:lnTo>
                    <a:pt x="1484" y="89"/>
                  </a:lnTo>
                  <a:lnTo>
                    <a:pt x="1524" y="115"/>
                  </a:lnTo>
                  <a:lnTo>
                    <a:pt x="1560" y="144"/>
                  </a:lnTo>
                  <a:lnTo>
                    <a:pt x="1595" y="179"/>
                  </a:lnTo>
                  <a:lnTo>
                    <a:pt x="1624" y="214"/>
                  </a:lnTo>
                  <a:lnTo>
                    <a:pt x="1644" y="240"/>
                  </a:lnTo>
                  <a:lnTo>
                    <a:pt x="1664" y="265"/>
                  </a:lnTo>
                  <a:lnTo>
                    <a:pt x="1679" y="285"/>
                  </a:lnTo>
                  <a:lnTo>
                    <a:pt x="1699" y="300"/>
                  </a:lnTo>
                  <a:lnTo>
                    <a:pt x="1719" y="320"/>
                  </a:lnTo>
                  <a:lnTo>
                    <a:pt x="1745" y="335"/>
                  </a:lnTo>
                  <a:lnTo>
                    <a:pt x="1774" y="344"/>
                  </a:lnTo>
                  <a:lnTo>
                    <a:pt x="1815" y="360"/>
                  </a:lnTo>
                  <a:lnTo>
                    <a:pt x="1815" y="364"/>
                  </a:lnTo>
                  <a:lnTo>
                    <a:pt x="1820" y="364"/>
                  </a:lnTo>
                  <a:lnTo>
                    <a:pt x="1825" y="364"/>
                  </a:lnTo>
                  <a:lnTo>
                    <a:pt x="1820" y="480"/>
                  </a:lnTo>
                  <a:lnTo>
                    <a:pt x="1774" y="455"/>
                  </a:lnTo>
                  <a:lnTo>
                    <a:pt x="1734" y="435"/>
                  </a:lnTo>
                  <a:lnTo>
                    <a:pt x="1690" y="419"/>
                  </a:lnTo>
                  <a:lnTo>
                    <a:pt x="1655" y="404"/>
                  </a:lnTo>
                  <a:lnTo>
                    <a:pt x="1619" y="390"/>
                  </a:lnTo>
                  <a:lnTo>
                    <a:pt x="1595" y="380"/>
                  </a:lnTo>
                  <a:lnTo>
                    <a:pt x="1579" y="375"/>
                  </a:lnTo>
                  <a:lnTo>
                    <a:pt x="1575" y="375"/>
                  </a:lnTo>
                  <a:lnTo>
                    <a:pt x="1504" y="400"/>
                  </a:lnTo>
                  <a:lnTo>
                    <a:pt x="1414" y="419"/>
                  </a:lnTo>
                  <a:lnTo>
                    <a:pt x="1308" y="439"/>
                  </a:lnTo>
                  <a:lnTo>
                    <a:pt x="1209" y="455"/>
                  </a:lnTo>
                  <a:lnTo>
                    <a:pt x="1114" y="465"/>
                  </a:lnTo>
                  <a:lnTo>
                    <a:pt x="1033" y="475"/>
                  </a:lnTo>
                  <a:lnTo>
                    <a:pt x="978" y="485"/>
                  </a:lnTo>
                  <a:lnTo>
                    <a:pt x="958" y="485"/>
                  </a:lnTo>
                  <a:lnTo>
                    <a:pt x="1017" y="520"/>
                  </a:lnTo>
                  <a:lnTo>
                    <a:pt x="1068" y="565"/>
                  </a:lnTo>
                  <a:lnTo>
                    <a:pt x="1118" y="610"/>
                  </a:lnTo>
                  <a:lnTo>
                    <a:pt x="1158" y="655"/>
                  </a:lnTo>
                  <a:lnTo>
                    <a:pt x="1193" y="695"/>
                  </a:lnTo>
                  <a:lnTo>
                    <a:pt x="1223" y="730"/>
                  </a:lnTo>
                  <a:lnTo>
                    <a:pt x="1238" y="750"/>
                  </a:lnTo>
                  <a:lnTo>
                    <a:pt x="1244" y="760"/>
                  </a:lnTo>
                  <a:lnTo>
                    <a:pt x="1249" y="765"/>
                  </a:lnTo>
                  <a:lnTo>
                    <a:pt x="1258" y="776"/>
                  </a:lnTo>
                  <a:lnTo>
                    <a:pt x="1293" y="780"/>
                  </a:lnTo>
                  <a:lnTo>
                    <a:pt x="1348" y="776"/>
                  </a:lnTo>
                  <a:lnTo>
                    <a:pt x="1409" y="776"/>
                  </a:lnTo>
                  <a:lnTo>
                    <a:pt x="1449" y="790"/>
                  </a:lnTo>
                  <a:lnTo>
                    <a:pt x="1474" y="805"/>
                  </a:lnTo>
                  <a:lnTo>
                    <a:pt x="1479" y="816"/>
                  </a:lnTo>
                  <a:lnTo>
                    <a:pt x="1544" y="811"/>
                  </a:lnTo>
                  <a:lnTo>
                    <a:pt x="1599" y="800"/>
                  </a:lnTo>
                  <a:lnTo>
                    <a:pt x="1650" y="790"/>
                  </a:lnTo>
                  <a:lnTo>
                    <a:pt x="1690" y="780"/>
                  </a:lnTo>
                  <a:lnTo>
                    <a:pt x="1725" y="770"/>
                  </a:lnTo>
                  <a:lnTo>
                    <a:pt x="1754" y="760"/>
                  </a:lnTo>
                  <a:lnTo>
                    <a:pt x="1780" y="756"/>
                  </a:lnTo>
                  <a:lnTo>
                    <a:pt x="1800" y="745"/>
                  </a:lnTo>
                  <a:lnTo>
                    <a:pt x="1780" y="970"/>
                  </a:lnTo>
                  <a:lnTo>
                    <a:pt x="1730" y="986"/>
                  </a:lnTo>
                  <a:lnTo>
                    <a:pt x="1674" y="996"/>
                  </a:lnTo>
                  <a:lnTo>
                    <a:pt x="1619" y="1010"/>
                  </a:lnTo>
                  <a:lnTo>
                    <a:pt x="1569" y="1021"/>
                  </a:lnTo>
                  <a:lnTo>
                    <a:pt x="1514" y="1031"/>
                  </a:lnTo>
                  <a:lnTo>
                    <a:pt x="1464" y="1041"/>
                  </a:lnTo>
                  <a:lnTo>
                    <a:pt x="1414" y="1051"/>
                  </a:lnTo>
                  <a:lnTo>
                    <a:pt x="1364" y="1056"/>
                  </a:lnTo>
                  <a:lnTo>
                    <a:pt x="1299" y="1061"/>
                  </a:lnTo>
                  <a:lnTo>
                    <a:pt x="1244" y="1061"/>
                  </a:lnTo>
                  <a:lnTo>
                    <a:pt x="1203" y="1061"/>
                  </a:lnTo>
                  <a:lnTo>
                    <a:pt x="1174" y="1056"/>
                  </a:lnTo>
                  <a:lnTo>
                    <a:pt x="1148" y="1045"/>
                  </a:lnTo>
                  <a:lnTo>
                    <a:pt x="1128" y="1041"/>
                  </a:lnTo>
                  <a:lnTo>
                    <a:pt x="1114" y="1031"/>
                  </a:lnTo>
                  <a:lnTo>
                    <a:pt x="1098" y="1021"/>
                  </a:lnTo>
                  <a:lnTo>
                    <a:pt x="1059" y="981"/>
                  </a:lnTo>
                  <a:lnTo>
                    <a:pt x="1059" y="990"/>
                  </a:lnTo>
                  <a:lnTo>
                    <a:pt x="1053" y="1016"/>
                  </a:lnTo>
                  <a:lnTo>
                    <a:pt x="1043" y="1041"/>
                  </a:lnTo>
                  <a:lnTo>
                    <a:pt x="1033" y="1056"/>
                  </a:lnTo>
                  <a:lnTo>
                    <a:pt x="1017" y="1061"/>
                  </a:lnTo>
                  <a:lnTo>
                    <a:pt x="998" y="1065"/>
                  </a:lnTo>
                  <a:lnTo>
                    <a:pt x="973" y="1071"/>
                  </a:lnTo>
                  <a:lnTo>
                    <a:pt x="942" y="1076"/>
                  </a:lnTo>
                  <a:lnTo>
                    <a:pt x="913" y="1080"/>
                  </a:lnTo>
                  <a:lnTo>
                    <a:pt x="893" y="1080"/>
                  </a:lnTo>
                  <a:lnTo>
                    <a:pt x="872" y="1085"/>
                  </a:lnTo>
                  <a:lnTo>
                    <a:pt x="867" y="1085"/>
                  </a:lnTo>
                  <a:lnTo>
                    <a:pt x="863" y="1085"/>
                  </a:lnTo>
                  <a:lnTo>
                    <a:pt x="847" y="1080"/>
                  </a:lnTo>
                  <a:lnTo>
                    <a:pt x="823" y="1076"/>
                  </a:lnTo>
                  <a:lnTo>
                    <a:pt x="792" y="1065"/>
                  </a:lnTo>
                  <a:lnTo>
                    <a:pt x="768" y="1051"/>
                  </a:lnTo>
                  <a:lnTo>
                    <a:pt x="737" y="1031"/>
                  </a:lnTo>
                  <a:lnTo>
                    <a:pt x="717" y="1001"/>
                  </a:lnTo>
                  <a:lnTo>
                    <a:pt x="702" y="966"/>
                  </a:lnTo>
                  <a:lnTo>
                    <a:pt x="693" y="911"/>
                  </a:lnTo>
                  <a:lnTo>
                    <a:pt x="687" y="871"/>
                  </a:lnTo>
                  <a:lnTo>
                    <a:pt x="682" y="845"/>
                  </a:lnTo>
                  <a:lnTo>
                    <a:pt x="682" y="836"/>
                  </a:lnTo>
                  <a:lnTo>
                    <a:pt x="673" y="831"/>
                  </a:lnTo>
                  <a:lnTo>
                    <a:pt x="642" y="816"/>
                  </a:lnTo>
                  <a:lnTo>
                    <a:pt x="597" y="796"/>
                  </a:lnTo>
                  <a:lnTo>
                    <a:pt x="547" y="770"/>
                  </a:lnTo>
                  <a:lnTo>
                    <a:pt x="497" y="741"/>
                  </a:lnTo>
                  <a:lnTo>
                    <a:pt x="441" y="715"/>
                  </a:lnTo>
                  <a:lnTo>
                    <a:pt x="397" y="695"/>
                  </a:lnTo>
                  <a:lnTo>
                    <a:pt x="366" y="681"/>
                  </a:lnTo>
                  <a:lnTo>
                    <a:pt x="362" y="690"/>
                  </a:lnTo>
                  <a:lnTo>
                    <a:pt x="346" y="710"/>
                  </a:lnTo>
                  <a:lnTo>
                    <a:pt x="326" y="730"/>
                  </a:lnTo>
                  <a:lnTo>
                    <a:pt x="301" y="745"/>
                  </a:lnTo>
                  <a:lnTo>
                    <a:pt x="296" y="745"/>
                  </a:lnTo>
                  <a:lnTo>
                    <a:pt x="281" y="750"/>
                  </a:lnTo>
                  <a:lnTo>
                    <a:pt x="256" y="750"/>
                  </a:lnTo>
                  <a:lnTo>
                    <a:pt x="226" y="745"/>
                  </a:lnTo>
                  <a:lnTo>
                    <a:pt x="201" y="741"/>
                  </a:lnTo>
                  <a:lnTo>
                    <a:pt x="170" y="730"/>
                  </a:lnTo>
                  <a:lnTo>
                    <a:pt x="151" y="710"/>
                  </a:lnTo>
                  <a:lnTo>
                    <a:pt x="135" y="685"/>
                  </a:lnTo>
                  <a:lnTo>
                    <a:pt x="126" y="650"/>
                  </a:lnTo>
                  <a:lnTo>
                    <a:pt x="115" y="626"/>
                  </a:lnTo>
                  <a:lnTo>
                    <a:pt x="111" y="610"/>
                  </a:lnTo>
                  <a:lnTo>
                    <a:pt x="111" y="605"/>
                  </a:lnTo>
                  <a:lnTo>
                    <a:pt x="101" y="600"/>
                  </a:lnTo>
                  <a:lnTo>
                    <a:pt x="86" y="591"/>
                  </a:lnTo>
                  <a:lnTo>
                    <a:pt x="60" y="575"/>
                  </a:lnTo>
                  <a:lnTo>
                    <a:pt x="36" y="555"/>
                  </a:lnTo>
                  <a:lnTo>
                    <a:pt x="20" y="516"/>
                  </a:lnTo>
                  <a:lnTo>
                    <a:pt x="11" y="459"/>
                  </a:lnTo>
                  <a:lnTo>
                    <a:pt x="5" y="395"/>
                  </a:lnTo>
                  <a:lnTo>
                    <a:pt x="0" y="350"/>
                  </a:lnTo>
                  <a:lnTo>
                    <a:pt x="5" y="309"/>
                  </a:lnTo>
                  <a:lnTo>
                    <a:pt x="11" y="280"/>
                  </a:lnTo>
                  <a:lnTo>
                    <a:pt x="16" y="254"/>
                  </a:lnTo>
                  <a:lnTo>
                    <a:pt x="20" y="245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42677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ChangeArrowheads="1"/>
          </p:cNvSpPr>
          <p:nvPr/>
        </p:nvSpPr>
        <p:spPr bwMode="auto">
          <a:xfrm>
            <a:off x="0" y="873125"/>
            <a:ext cx="9144000" cy="5984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6867" name="Picture 9" descr="D:\spin_open.jpg"/>
          <p:cNvPicPr>
            <a:picLocks noChangeAspect="1" noChangeArrowheads="1"/>
          </p:cNvPicPr>
          <p:nvPr/>
        </p:nvPicPr>
        <p:blipFill>
          <a:blip r:embed="rId3">
            <a:lum bright="48000" contrast="-18000"/>
          </a:blip>
          <a:srcRect r="375" b="975"/>
          <a:stretch>
            <a:fillRect/>
          </a:stretch>
        </p:blipFill>
        <p:spPr bwMode="auto">
          <a:xfrm>
            <a:off x="0" y="831850"/>
            <a:ext cx="91440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1852" y="1532060"/>
            <a:ext cx="8247062" cy="4381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430213" indent="-430213" defTabSz="1370013" eaLnBrk="0" hangingPunct="0">
              <a:spcAft>
                <a:spcPts val="12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40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Revolutionary technology </a:t>
            </a:r>
          </a:p>
          <a:p>
            <a:pPr marL="430213" indent="-430213" defTabSz="1370013" eaLnBrk="0" hangingPunct="0">
              <a:spcAft>
                <a:spcPts val="12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40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An industry leader</a:t>
            </a:r>
          </a:p>
          <a:p>
            <a:pPr marL="430213" indent="-430213" defTabSz="1370013" eaLnBrk="0" hangingPunct="0">
              <a:spcAft>
                <a:spcPts val="12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40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Boxes; Baud; Batteries; Bullet-Proof</a:t>
            </a:r>
          </a:p>
          <a:p>
            <a:pPr marL="430213" indent="-430213" defTabSz="1370013" eaLnBrk="0" hangingPunct="0">
              <a:spcAft>
                <a:spcPts val="12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40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Broad product line</a:t>
            </a:r>
            <a:endParaRPr lang="en-US" sz="4000" dirty="0">
              <a:solidFill>
                <a:srgbClr val="0046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430213" indent="-430213" defTabSz="1370013" eaLnBrk="0" hangingPunct="0">
              <a:spcAft>
                <a:spcPts val="1200"/>
              </a:spcAft>
              <a:buClr>
                <a:srgbClr val="0046AD"/>
              </a:buClr>
              <a:buFont typeface="Wingdings" pitchFamily="2" charset="2"/>
              <a:buChar char="Ø"/>
              <a:defRPr/>
            </a:pPr>
            <a:r>
              <a:rPr lang="en-US" sz="400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Extraordinary </a:t>
            </a:r>
            <a:r>
              <a:rPr lang="en-US" sz="4000" kern="0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support</a:t>
            </a:r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0" y="195263"/>
            <a:ext cx="9144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314" tIns="41157" rIns="82314" bIns="41157"/>
          <a:lstStyle/>
          <a:p>
            <a:pPr algn="ctr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IsoLoop Isolator Summary</a:t>
            </a: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33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5834169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Isolator New Product Roadmap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19800" y="4724400"/>
            <a:ext cx="1801411" cy="1428338"/>
            <a:chOff x="1025476" y="4531963"/>
            <a:chExt cx="1801411" cy="1428338"/>
          </a:xfrm>
        </p:grpSpPr>
        <p:pic>
          <p:nvPicPr>
            <p:cNvPr id="86" name="Picture 85" descr="Brai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82603">
              <a:off x="1045816" y="4629114"/>
              <a:ext cx="357837" cy="16353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27759" y="4572000"/>
              <a:ext cx="1499128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1800"/>
                </a:spcBef>
              </a:pPr>
              <a:r>
                <a:rPr lang="en-US" sz="1800" b="0" dirty="0" smtClean="0"/>
                <a:t>= Low power</a:t>
              </a:r>
            </a:p>
            <a:p>
              <a:pPr>
                <a:spcBef>
                  <a:spcPts val="1800"/>
                </a:spcBef>
              </a:pPr>
              <a:r>
                <a:rPr lang="en-US" sz="1800" b="0" dirty="0" smtClean="0"/>
                <a:t>= Rugged</a:t>
              </a:r>
            </a:p>
            <a:p>
              <a:pPr>
                <a:spcBef>
                  <a:spcPts val="1800"/>
                </a:spcBef>
              </a:pPr>
              <a:r>
                <a:rPr lang="en-US" sz="1800" b="0" dirty="0" smtClean="0"/>
                <a:t>= Small</a:t>
              </a:r>
              <a:endParaRPr lang="en-US" sz="1800" b="0" dirty="0"/>
            </a:p>
          </p:txBody>
        </p:sp>
        <p:pic>
          <p:nvPicPr>
            <p:cNvPr id="89" name="Picture 88" descr="Brai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188664">
              <a:off x="1025476" y="5054910"/>
              <a:ext cx="383947" cy="398714"/>
            </a:xfrm>
            <a:prstGeom prst="rect">
              <a:avLst/>
            </a:prstGeom>
          </p:spPr>
        </p:pic>
        <p:pic>
          <p:nvPicPr>
            <p:cNvPr id="90" name="Picture 89" descr="Brai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390093">
              <a:off x="1001905" y="5674509"/>
              <a:ext cx="473689" cy="97896"/>
            </a:xfrm>
            <a:prstGeom prst="rect">
              <a:avLst/>
            </a:prstGeom>
          </p:spPr>
        </p:pic>
      </p:grpSp>
      <p:sp>
        <p:nvSpPr>
          <p:cNvPr id="94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34</a:t>
            </a:fld>
            <a:endParaRPr lang="en-US" sz="1200" b="0" dirty="0"/>
          </a:p>
        </p:txBody>
      </p:sp>
      <p:sp>
        <p:nvSpPr>
          <p:cNvPr id="92" name="Text Box 4"/>
          <p:cNvSpPr txBox="1">
            <a:spLocks noChangeArrowheads="1"/>
          </p:cNvSpPr>
          <p:nvPr/>
        </p:nvSpPr>
        <p:spPr bwMode="auto">
          <a:xfrm>
            <a:off x="8153400" y="6477000"/>
            <a:ext cx="815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0" dirty="0" smtClean="0"/>
              <a:t>3/24/20</a:t>
            </a:r>
            <a:endParaRPr lang="en-US" sz="1200" b="0" dirty="0"/>
          </a:p>
        </p:txBody>
      </p:sp>
      <p:sp>
        <p:nvSpPr>
          <p:cNvPr id="96" name="Right Arrow 95"/>
          <p:cNvSpPr/>
          <p:nvPr/>
        </p:nvSpPr>
        <p:spPr bwMode="auto">
          <a:xfrm>
            <a:off x="0" y="3155561"/>
            <a:ext cx="8992082" cy="1069615"/>
          </a:xfrm>
          <a:prstGeom prst="rightArrow">
            <a:avLst>
              <a:gd name="adj1" fmla="val 50000"/>
              <a:gd name="adj2" fmla="val 54964"/>
            </a:avLst>
          </a:prstGeom>
          <a:gradFill>
            <a:gsLst>
              <a:gs pos="0">
                <a:srgbClr val="0046AD">
                  <a:alpha val="12000"/>
                </a:srgbClr>
              </a:gs>
              <a:gs pos="89000">
                <a:srgbClr val="0046AD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US" sz="27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 </a:t>
            </a:r>
            <a:r>
              <a:rPr lang="en-US" sz="2700" dirty="0" smtClean="0">
                <a:solidFill>
                  <a:schemeClr val="bg1"/>
                </a:solidFill>
                <a:cs typeface="Times New Roman" pitchFamily="18" charset="0"/>
              </a:rPr>
              <a:t>    1Q 2020        |        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2</a:t>
            </a:r>
            <a:r>
              <a:rPr lang="en-US" sz="2700" dirty="0" smtClean="0">
                <a:solidFill>
                  <a:schemeClr val="bg1"/>
                </a:solidFill>
                <a:cs typeface="Times New Roman" pitchFamily="18" charset="0"/>
              </a:rPr>
              <a:t>Q 2020        |        3Q 2020 </a:t>
            </a:r>
            <a:endParaRPr lang="en-US" sz="2700" dirty="0" smtClean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2700" dirty="0" smtClean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2700" dirty="0">
              <a:solidFill>
                <a:schemeClr val="bg1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 bwMode="auto">
          <a:xfrm>
            <a:off x="3514553" y="2381145"/>
            <a:ext cx="1966915" cy="822960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 smtClean="0"/>
              <a:t>RS485 w/DC-DC Convertor</a:t>
            </a:r>
            <a:br>
              <a:rPr lang="en-US" sz="1800" b="0" dirty="0" smtClean="0"/>
            </a:br>
            <a:r>
              <a:rPr lang="en-US" sz="1800" b="0" dirty="0" smtClean="0"/>
              <a:t>(</a:t>
            </a:r>
            <a:r>
              <a:rPr lang="en-US" sz="1800" b="0" kern="0" dirty="0">
                <a:latin typeface="Arial" charset="0"/>
                <a:cs typeface="Times New Roman" pitchFamily="18" charset="0"/>
              </a:rPr>
              <a:t>IL4685E</a:t>
            </a:r>
            <a:r>
              <a:rPr lang="en-US" sz="1800" b="0" dirty="0" smtClean="0"/>
              <a:t>)</a:t>
            </a:r>
            <a:endParaRPr lang="en-US" sz="1800" b="0" kern="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98" name="Rectangle 2"/>
          <p:cNvSpPr txBox="1">
            <a:spLocks noChangeArrowheads="1"/>
          </p:cNvSpPr>
          <p:nvPr/>
        </p:nvSpPr>
        <p:spPr bwMode="auto">
          <a:xfrm>
            <a:off x="1176513" y="2368519"/>
            <a:ext cx="2000090" cy="835586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 smtClean="0"/>
              <a:t>3 </a:t>
            </a:r>
            <a:r>
              <a:rPr lang="en-US" sz="1800" b="0" dirty="0"/>
              <a:t>x </a:t>
            </a:r>
            <a:r>
              <a:rPr lang="en-US" sz="1800" b="0" dirty="0" smtClean="0"/>
              <a:t>5.5 </a:t>
            </a:r>
            <a:r>
              <a:rPr lang="en-US" sz="1800" b="0" dirty="0"/>
              <a:t>mm</a:t>
            </a:r>
            <a:br>
              <a:rPr lang="en-US" sz="1800" b="0" dirty="0"/>
            </a:br>
            <a:r>
              <a:rPr lang="en-US" sz="1800" b="0" dirty="0"/>
              <a:t>DC-DC </a:t>
            </a:r>
            <a:r>
              <a:rPr lang="en-US" sz="1800" b="0" dirty="0" smtClean="0"/>
              <a:t>Convertor</a:t>
            </a:r>
          </a:p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kern="0" dirty="0" smtClean="0">
                <a:latin typeface="Arial" charset="0"/>
                <a:cs typeface="Times New Roman" pitchFamily="18" charset="0"/>
              </a:rPr>
              <a:t>(ILDC11-15E</a:t>
            </a:r>
            <a:r>
              <a:rPr lang="en-US" sz="1800" b="0" kern="0" dirty="0">
                <a:latin typeface="Arial" charset="0"/>
                <a:cs typeface="Times New Roman" pitchFamily="18" charset="0"/>
              </a:rPr>
              <a:t>)</a:t>
            </a:r>
          </a:p>
        </p:txBody>
      </p:sp>
      <p:cxnSp>
        <p:nvCxnSpPr>
          <p:cNvPr id="99" name="Straight Arrow Connector 30"/>
          <p:cNvCxnSpPr>
            <a:cxnSpLocks noChangeShapeType="1"/>
          </p:cNvCxnSpPr>
          <p:nvPr/>
        </p:nvCxnSpPr>
        <p:spPr bwMode="auto">
          <a:xfrm flipV="1">
            <a:off x="2430976" y="3937560"/>
            <a:ext cx="0" cy="182563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cxnSp>
        <p:nvCxnSpPr>
          <p:cNvPr id="100" name="Straight Arrow Connector 31"/>
          <p:cNvCxnSpPr>
            <a:cxnSpLocks noChangeShapeType="1"/>
          </p:cNvCxnSpPr>
          <p:nvPr/>
        </p:nvCxnSpPr>
        <p:spPr bwMode="auto">
          <a:xfrm>
            <a:off x="3060893" y="3249417"/>
            <a:ext cx="0" cy="18415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sp>
        <p:nvSpPr>
          <p:cNvPr id="101" name="Rectangle 2"/>
          <p:cNvSpPr txBox="1">
            <a:spLocks noChangeArrowheads="1"/>
          </p:cNvSpPr>
          <p:nvPr/>
        </p:nvSpPr>
        <p:spPr bwMode="auto">
          <a:xfrm>
            <a:off x="750306" y="4177749"/>
            <a:ext cx="1966915" cy="822960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 smtClean="0"/>
              <a:t>Ultrahigh CMTI Isolators</a:t>
            </a:r>
            <a:r>
              <a:rPr lang="en-US" sz="1800" b="0" dirty="0"/>
              <a:t/>
            </a:r>
            <a:br>
              <a:rPr lang="en-US" sz="1800" b="0" dirty="0"/>
            </a:br>
            <a:r>
              <a:rPr lang="en-US" sz="1800" b="0" dirty="0" smtClean="0"/>
              <a:t>(IL6xxCMTI)</a:t>
            </a:r>
            <a:endParaRPr lang="en-US" sz="1800" b="0" kern="0" dirty="0">
              <a:latin typeface="Arial" charset="0"/>
              <a:cs typeface="Times New Roman" pitchFamily="18" charset="0"/>
            </a:endParaRPr>
          </a:p>
        </p:txBody>
      </p:sp>
      <p:cxnSp>
        <p:nvCxnSpPr>
          <p:cNvPr id="102" name="Straight Arrow Connector 31"/>
          <p:cNvCxnSpPr>
            <a:cxnSpLocks noChangeShapeType="1"/>
          </p:cNvCxnSpPr>
          <p:nvPr/>
        </p:nvCxnSpPr>
        <p:spPr bwMode="auto">
          <a:xfrm>
            <a:off x="3618539" y="3249344"/>
            <a:ext cx="0" cy="18415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sp>
        <p:nvSpPr>
          <p:cNvPr id="104" name="Rectangle 2"/>
          <p:cNvSpPr txBox="1">
            <a:spLocks noChangeArrowheads="1"/>
          </p:cNvSpPr>
          <p:nvPr/>
        </p:nvSpPr>
        <p:spPr bwMode="auto">
          <a:xfrm>
            <a:off x="3517484" y="1429013"/>
            <a:ext cx="1966915" cy="822960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 smtClean="0"/>
              <a:t>RS422 w/DC-DC Convertor</a:t>
            </a:r>
            <a:br>
              <a:rPr lang="en-US" sz="1800" b="0" dirty="0" smtClean="0"/>
            </a:br>
            <a:r>
              <a:rPr lang="en-US" sz="1800" b="0" dirty="0" smtClean="0"/>
              <a:t>(</a:t>
            </a:r>
            <a:r>
              <a:rPr lang="en-US" sz="1800" b="0" kern="0" dirty="0" smtClean="0">
                <a:latin typeface="Arial" charset="0"/>
                <a:cs typeface="Times New Roman" pitchFamily="18" charset="0"/>
              </a:rPr>
              <a:t>IL4622E</a:t>
            </a:r>
            <a:r>
              <a:rPr lang="en-US" sz="1800" b="0" dirty="0" smtClean="0"/>
              <a:t>)</a:t>
            </a:r>
            <a:endParaRPr lang="en-US" sz="1800" b="0" kern="0" dirty="0">
              <a:latin typeface="Arial" charset="0"/>
              <a:cs typeface="Times New Roman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8" y="4337538"/>
            <a:ext cx="477916" cy="486933"/>
          </a:xfrm>
          <a:prstGeom prst="rect">
            <a:avLst/>
          </a:prstGeom>
        </p:spPr>
      </p:pic>
      <p:cxnSp>
        <p:nvCxnSpPr>
          <p:cNvPr id="106" name="Straight Arrow Connector 31"/>
          <p:cNvCxnSpPr>
            <a:cxnSpLocks noChangeShapeType="1"/>
          </p:cNvCxnSpPr>
          <p:nvPr/>
        </p:nvCxnSpPr>
        <p:spPr bwMode="auto">
          <a:xfrm>
            <a:off x="3618539" y="2246178"/>
            <a:ext cx="0" cy="13716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 type="none" w="med" len="med"/>
            <a:tailEnd type="none" w="med" len="med"/>
          </a:ln>
        </p:spPr>
      </p:cxnSp>
      <p:sp>
        <p:nvSpPr>
          <p:cNvPr id="107" name="Rectangle 2"/>
          <p:cNvSpPr txBox="1">
            <a:spLocks noChangeArrowheads="1"/>
          </p:cNvSpPr>
          <p:nvPr/>
        </p:nvSpPr>
        <p:spPr bwMode="auto">
          <a:xfrm>
            <a:off x="5569436" y="2249628"/>
            <a:ext cx="2296699" cy="822960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 smtClean="0"/>
              <a:t>Data couplers w/ DC-DC Convertor</a:t>
            </a:r>
            <a:br>
              <a:rPr lang="en-US" sz="1800" b="0" dirty="0" smtClean="0"/>
            </a:br>
            <a:r>
              <a:rPr lang="en-US" sz="1800" b="0" dirty="0" smtClean="0"/>
              <a:t>(</a:t>
            </a:r>
            <a:r>
              <a:rPr lang="en-US" sz="1800" b="0" kern="0" dirty="0" smtClean="0">
                <a:latin typeface="Arial" charset="0"/>
                <a:cs typeface="Times New Roman" pitchFamily="18" charset="0"/>
              </a:rPr>
              <a:t>IL76xxE</a:t>
            </a:r>
            <a:r>
              <a:rPr lang="en-US" sz="1800" b="0" dirty="0" smtClean="0"/>
              <a:t>)</a:t>
            </a:r>
            <a:endParaRPr lang="en-US" sz="1800" b="0" kern="0" dirty="0">
              <a:latin typeface="Arial" charset="0"/>
              <a:cs typeface="Times New Roman" pitchFamily="18" charset="0"/>
            </a:endParaRPr>
          </a:p>
        </p:txBody>
      </p:sp>
      <p:cxnSp>
        <p:nvCxnSpPr>
          <p:cNvPr id="108" name="Straight Arrow Connector 31"/>
          <p:cNvCxnSpPr>
            <a:cxnSpLocks noChangeShapeType="1"/>
          </p:cNvCxnSpPr>
          <p:nvPr/>
        </p:nvCxnSpPr>
        <p:spPr bwMode="auto">
          <a:xfrm flipH="1">
            <a:off x="7446707" y="3059524"/>
            <a:ext cx="3752" cy="36576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sp>
        <p:nvSpPr>
          <p:cNvPr id="262" name="Rectangle 2"/>
          <p:cNvSpPr txBox="1">
            <a:spLocks noChangeArrowheads="1"/>
          </p:cNvSpPr>
          <p:nvPr/>
        </p:nvSpPr>
        <p:spPr bwMode="auto">
          <a:xfrm>
            <a:off x="6145824" y="1241568"/>
            <a:ext cx="2569388" cy="839769"/>
          </a:xfrm>
          <a:prstGeom prst="rect">
            <a:avLst/>
          </a:prstGeom>
          <a:solidFill>
            <a:srgbClr val="0046AD">
              <a:alpha val="30000"/>
            </a:srgbClr>
          </a:solidFill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 smtClean="0"/>
              <a:t>Solder Bumped Hi Current QFN Regulator</a:t>
            </a:r>
          </a:p>
          <a:p>
            <a:pPr algn="ctr" defTabSz="1370013" eaLnBrk="0" hangingPunc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1800" b="0" dirty="0" smtClean="0"/>
              <a:t>(DC002-90E)</a:t>
            </a:r>
            <a:endParaRPr lang="en-US" sz="1800" b="0" kern="0" dirty="0">
              <a:latin typeface="Arial" charset="0"/>
              <a:cs typeface="Times New Roman" pitchFamily="18" charset="0"/>
            </a:endParaRPr>
          </a:p>
        </p:txBody>
      </p:sp>
      <p:cxnSp>
        <p:nvCxnSpPr>
          <p:cNvPr id="263" name="Straight Arrow Connector 31"/>
          <p:cNvCxnSpPr>
            <a:cxnSpLocks noChangeShapeType="1"/>
          </p:cNvCxnSpPr>
          <p:nvPr/>
        </p:nvCxnSpPr>
        <p:spPr bwMode="auto">
          <a:xfrm flipH="1">
            <a:off x="8038722" y="2077717"/>
            <a:ext cx="3752" cy="1371600"/>
          </a:xfrm>
          <a:prstGeom prst="straightConnector1">
            <a:avLst/>
          </a:prstGeom>
          <a:noFill/>
          <a:ln w="76200" algn="ctr">
            <a:solidFill>
              <a:srgbClr val="0046AD">
                <a:alpha val="30196"/>
              </a:srgbClr>
            </a:solidFill>
            <a:round/>
            <a:headEnd/>
            <a:tailEnd type="triangle" w="med" len="med"/>
          </a:ln>
        </p:spPr>
      </p:cxnSp>
      <p:pic>
        <p:nvPicPr>
          <p:cNvPr id="264" name="Picture 263" descr="Bra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90093">
            <a:off x="834276" y="2258724"/>
            <a:ext cx="822767" cy="170039"/>
          </a:xfrm>
          <a:prstGeom prst="rect">
            <a:avLst/>
          </a:prstGeom>
        </p:spPr>
      </p:pic>
      <p:pic>
        <p:nvPicPr>
          <p:cNvPr id="265" name="Picture 264" descr="Bra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90093">
            <a:off x="3102068" y="1439241"/>
            <a:ext cx="822767" cy="170039"/>
          </a:xfrm>
          <a:prstGeom prst="rect">
            <a:avLst/>
          </a:prstGeom>
        </p:spPr>
      </p:pic>
      <p:pic>
        <p:nvPicPr>
          <p:cNvPr id="266" name="Picture 265" descr="Bra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8664">
            <a:off x="5508823" y="2155090"/>
            <a:ext cx="383947" cy="398714"/>
          </a:xfrm>
          <a:prstGeom prst="rect">
            <a:avLst/>
          </a:prstGeom>
        </p:spPr>
      </p:pic>
      <p:pic>
        <p:nvPicPr>
          <p:cNvPr id="267" name="Picture 266" descr="Brai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90093">
            <a:off x="5769068" y="1363041"/>
            <a:ext cx="822767" cy="17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3780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C:\WINDOWS\Desktop\JD's projects\3-11-03\wafer.gif"/>
          <p:cNvPicPr>
            <a:picLocks noChangeAspect="1" noChangeArrowheads="1"/>
          </p:cNvPicPr>
          <p:nvPr/>
        </p:nvPicPr>
        <p:blipFill>
          <a:blip r:embed="rId3">
            <a:lum bright="48000" contrast="-48000"/>
          </a:blip>
          <a:srcRect/>
          <a:stretch>
            <a:fillRect/>
          </a:stretch>
        </p:blipFill>
        <p:spPr bwMode="auto">
          <a:xfrm>
            <a:off x="0" y="869950"/>
            <a:ext cx="914400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366" y="1492201"/>
            <a:ext cx="8030817" cy="5470634"/>
          </a:xfrm>
          <a:ln>
            <a:miter lim="800000"/>
            <a:headEnd/>
            <a:tailEnd/>
          </a:ln>
        </p:spPr>
        <p:txBody>
          <a:bodyPr vert="horz" wrap="square" lIns="82314" tIns="41157" rIns="82314" bIns="41157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200000"/>
              </a:lnSpc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2800" b="1" dirty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ISO9001:2015 </a:t>
            </a:r>
            <a:r>
              <a:rPr lang="en-US" sz="2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Certified</a:t>
            </a:r>
            <a:br>
              <a:rPr lang="en-US" sz="2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UL </a:t>
            </a:r>
            <a:r>
              <a:rPr lang="en-US" sz="2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</a:t>
            </a:r>
            <a:r>
              <a:rPr lang="en-US" sz="28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Registered</a:t>
            </a:r>
            <a:r>
              <a:rPr lang="en-US" sz="2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VDE </a:t>
            </a:r>
            <a:r>
              <a:rPr lang="en-US" sz="28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Certified (basic and reinforced insulation)</a:t>
            </a:r>
            <a:r>
              <a:rPr lang="en-US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IATF 16949 </a:t>
            </a:r>
            <a:r>
              <a:rPr lang="en-US" sz="28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— Letter of conformance</a:t>
            </a:r>
            <a:endParaRPr lang="en-US" sz="2800" dirty="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599043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Isolator Certifications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0" smtClean="0"/>
              <a:t>7/1/19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84017904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C:\WINDOWS\Desktop\JD's projects\3-11-03\wafer.gif"/>
          <p:cNvPicPr>
            <a:picLocks noChangeAspect="1" noChangeArrowheads="1"/>
          </p:cNvPicPr>
          <p:nvPr/>
        </p:nvPicPr>
        <p:blipFill>
          <a:blip r:embed="rId3">
            <a:lum bright="48000" contrast="-48000"/>
          </a:blip>
          <a:srcRect/>
          <a:stretch>
            <a:fillRect/>
          </a:stretch>
        </p:blipFill>
        <p:spPr bwMode="auto">
          <a:xfrm>
            <a:off x="0" y="869950"/>
            <a:ext cx="9144000" cy="454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387366"/>
            <a:ext cx="9144000" cy="5470634"/>
          </a:xfrm>
          <a:ln>
            <a:miter lim="800000"/>
            <a:headEnd/>
            <a:tailEnd/>
          </a:ln>
        </p:spPr>
        <p:txBody>
          <a:bodyPr vert="horz" wrap="square" lIns="82314" tIns="41157" rIns="82314" bIns="41157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ts val="0"/>
              </a:spcBef>
              <a:buClr>
                <a:srgbClr val="0046AD"/>
              </a:buClr>
              <a:buNone/>
              <a:defRPr/>
            </a:pPr>
            <a:r>
              <a:rPr lang="en-US" sz="2400" b="1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Demos and Sample Kits</a:t>
            </a:r>
            <a:r>
              <a:rPr lang="en-US" sz="2400" b="1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sz="2400" b="1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240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As needed…</a:t>
            </a:r>
            <a:endParaRPr lang="en-US" sz="400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endParaRPr lang="en-US" sz="2400" b="1" smtClean="0">
              <a:solidFill>
                <a:srgbClr val="0046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2400" b="1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Videos</a:t>
            </a:r>
            <a:r>
              <a:rPr lang="en-US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nve.com &gt; Videos;    www.youtube.com/NveCorporation</a:t>
            </a:r>
            <a:endParaRPr lang="en-US" sz="4000" dirty="0" smtClean="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24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sz="280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2400" b="1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Reference </a:t>
            </a:r>
            <a:r>
              <a:rPr lang="en-US" sz="24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Designs</a:t>
            </a:r>
            <a:r>
              <a:rPr lang="en-US" sz="1800" b="1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sz="1800" b="1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240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www.nve.com/isoapps-reference.php</a:t>
            </a:r>
            <a:br>
              <a:rPr lang="en-US" sz="240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endParaRPr lang="en-US" sz="2400" dirty="0" smtClean="0">
              <a:solidFill>
                <a:srgbClr val="0046AD"/>
              </a:solidFill>
              <a:latin typeface="Arial" pitchFamily="34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Clr>
                <a:srgbClr val="0046AD"/>
              </a:buClr>
              <a:buFontTx/>
              <a:buNone/>
              <a:defRPr/>
            </a:pPr>
            <a:r>
              <a:rPr lang="en-US" sz="24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Competitive Isolator Cross Reference</a:t>
            </a:r>
            <a:r>
              <a:rPr lang="en-US" sz="14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sz="14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http://www.nve.com/xref/</a:t>
            </a:r>
            <a:r>
              <a:rPr lang="en-US" sz="20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10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Competitive Bulletins</a:t>
            </a:r>
            <a:r>
              <a:rPr lang="en-US" sz="18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/>
            </a:r>
            <a:br>
              <a:rPr lang="en-US" sz="1800" b="1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46AD"/>
                </a:solidFill>
                <a:latin typeface="Arial" pitchFamily="34" charset="0"/>
                <a:cs typeface="Times New Roman" pitchFamily="18" charset="0"/>
              </a:rPr>
              <a:t>http://www.nve.com/competition</a:t>
            </a:r>
          </a:p>
        </p:txBody>
      </p:sp>
      <p:sp>
        <p:nvSpPr>
          <p:cNvPr id="599043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Distributor/Rep Isolator Support Resources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0712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86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86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inky-Demo-green.JPG"/>
          <p:cNvPicPr>
            <a:picLocks noChangeAspect="1"/>
          </p:cNvPicPr>
          <p:nvPr/>
        </p:nvPicPr>
        <p:blipFill>
          <a:blip r:embed="rId2" cstate="print"/>
          <a:srcRect l="32666" t="25278" r="35799" b="24069"/>
          <a:stretch>
            <a:fillRect/>
          </a:stretch>
        </p:blipFill>
        <p:spPr>
          <a:xfrm>
            <a:off x="2064470" y="1407217"/>
            <a:ext cx="4887132" cy="4415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4</a:t>
            </a:fld>
            <a:endParaRPr lang="en-US" sz="1200" b="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193675"/>
            <a:ext cx="915652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Transceiver Demo Board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343400" y="2667000"/>
            <a:ext cx="762000" cy="11430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1749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77654" y="193675"/>
            <a:ext cx="7878871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defTabSz="1016000" eaLnBrk="0" hangingPunct="0">
              <a:defRPr/>
            </a:pPr>
            <a:r>
              <a:rPr lang="en-US" sz="290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Low-Power TMR Isolators </a:t>
            </a: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(IL29xx / IL01x)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629886" y="1732266"/>
            <a:ext cx="5391806" cy="348417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9" tIns="41148" rIns="82299" bIns="41148"/>
          <a:lstStyle/>
          <a:p>
            <a:pPr marL="393700" indent="-393700" defTabSz="1370013" eaLnBrk="0" hangingPunct="0"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&lt; 0.3 mA/channel </a:t>
            </a:r>
            <a:r>
              <a:rPr lang="en-US" sz="2800" b="0" kern="0" dirty="0">
                <a:latin typeface="Arial" charset="0"/>
                <a:cs typeface="Times New Roman" pitchFamily="18" charset="0"/>
              </a:rPr>
              <a:t>typ. </a:t>
            </a:r>
            <a:r>
              <a:rPr lang="en-US" sz="2800" b="0" kern="0" dirty="0" err="1">
                <a:latin typeface="Arial" charset="0"/>
                <a:cs typeface="Times New Roman" pitchFamily="18" charset="0"/>
              </a:rPr>
              <a:t>I</a:t>
            </a:r>
            <a:r>
              <a:rPr lang="en-US" sz="2800" b="0" kern="0" cap="small" baseline="-25000" dirty="0" err="1" smtClean="0">
                <a:latin typeface="Arial" charset="0"/>
                <a:cs typeface="Times New Roman" pitchFamily="18" charset="0"/>
              </a:rPr>
              <a:t>ddq</a:t>
            </a:r>
            <a:endParaRPr lang="en-US" sz="2800" b="0" kern="0" dirty="0" smtClean="0">
              <a:latin typeface="Arial" charset="0"/>
              <a:cs typeface="Times New Roman" pitchFamily="18" charset="0"/>
            </a:endParaRPr>
          </a:p>
          <a:p>
            <a:pPr marL="393700" indent="-393700" defTabSz="1370013" eaLnBrk="0" hangingPunct="0"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¼ power of flagship isolators</a:t>
            </a:r>
          </a:p>
          <a:p>
            <a:pPr marL="393700" indent="-393700" defTabSz="1370013" eaLnBrk="0" hangingPunct="0"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10 Mbps</a:t>
            </a:r>
            <a:endParaRPr lang="en-US" sz="2800" b="0" kern="0" dirty="0">
              <a:latin typeface="Arial" charset="0"/>
              <a:cs typeface="Times New Roman" pitchFamily="18" charset="0"/>
            </a:endParaRPr>
          </a:p>
          <a:p>
            <a:pPr marL="393700" indent="-393700" defTabSz="1370013" eaLnBrk="0" hangingPunct="0"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RS-485 and data couplers</a:t>
            </a:r>
          </a:p>
          <a:p>
            <a:pPr marL="393700" indent="-393700" defTabSz="1370013" eaLnBrk="0" hangingPunct="0"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Ø"/>
              <a:defRPr/>
            </a:pPr>
            <a:r>
              <a:rPr lang="en-US" sz="2800" b="0" kern="0" dirty="0" smtClean="0">
                <a:latin typeface="Arial" charset="0"/>
                <a:cs typeface="Times New Roman" pitchFamily="18" charset="0"/>
              </a:rPr>
              <a:t>2.5 kV isolation</a:t>
            </a:r>
          </a:p>
        </p:txBody>
      </p:sp>
      <p:sp>
        <p:nvSpPr>
          <p:cNvPr id="18" name="AutoShape 30"/>
          <p:cNvSpPr>
            <a:spLocks noChangeArrowheads="1"/>
          </p:cNvSpPr>
          <p:nvPr/>
        </p:nvSpPr>
        <p:spPr bwMode="auto">
          <a:xfrm>
            <a:off x="49213" y="100013"/>
            <a:ext cx="1379537" cy="857250"/>
          </a:xfrm>
          <a:prstGeom prst="irregularSeal1">
            <a:avLst/>
          </a:prstGeom>
          <a:solidFill>
            <a:schemeClr val="accent2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280988" y="276225"/>
            <a:ext cx="996950" cy="458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NEW!</a:t>
            </a: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5</a:t>
            </a:fld>
            <a:endParaRPr lang="en-US" sz="1200" b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1" r="24379"/>
          <a:stretch/>
        </p:blipFill>
        <p:spPr>
          <a:xfrm>
            <a:off x="601244" y="1884086"/>
            <a:ext cx="2729948" cy="30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39501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851" y="1161614"/>
            <a:ext cx="8247062" cy="4381500"/>
          </a:xfrm>
          <a:noFill/>
          <a:ln>
            <a:miter lim="800000"/>
            <a:headEnd/>
            <a:tailEnd/>
          </a:ln>
        </p:spPr>
        <p:txBody>
          <a:bodyPr vert="horz" wrap="square" lIns="82299" tIns="41148" rIns="82299" bIns="41148" numCol="1" anchor="t" anchorCtr="0" compatLnSpc="1">
            <a:prstTxWarp prst="textNoShape">
              <a:avLst/>
            </a:prstTxWarp>
          </a:bodyPr>
          <a:lstStyle/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Up to 150 Mbps </a:t>
            </a:r>
            <a:r>
              <a:rPr lang="en-US" sz="3000" b="1" u="sng" dirty="0" smtClean="0">
                <a:latin typeface="Arial" pitchFamily="34" charset="0"/>
                <a:cs typeface="Times New Roman" pitchFamily="18" charset="0"/>
              </a:rPr>
              <a:t>usable</a:t>
            </a: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 baud rate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100 ps jitter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Very low EM emissions and susceptibility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Radiation tolerant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Best isolation voltage (to 6 kVrms)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Polymer/ceramic barrier; 44000-year life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Unique MSOP packages</a:t>
            </a:r>
          </a:p>
          <a:p>
            <a:pPr marL="430213" indent="-430213" defTabSz="1370013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Times New Roman" pitchFamily="18" charset="0"/>
              </a:rPr>
              <a:t>Unique True 8 (8 mm creepage) packages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IsoLoop Isolator Features (all part families)</a:t>
            </a: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3732168" y="631280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32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1200" b="0" smtClean="0"/>
              <a:t>Slide </a:t>
            </a:r>
            <a:fld id="{316D683F-9023-4D92-920E-84CD7F0AAE69}" type="slidenum">
              <a:rPr lang="en-US" sz="1200" b="0" smtClean="0"/>
              <a:pPr algn="ctr"/>
              <a:t>6</a:t>
            </a:fld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85345960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 err="1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Isoloop</a:t>
            </a: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 Isolator Technology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3831" y="990600"/>
            <a:ext cx="3095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Aligned</a:t>
            </a:r>
          </a:p>
          <a:p>
            <a:pPr algn="ctr"/>
            <a:r>
              <a:rPr lang="en-US" sz="2400" dirty="0" smtClean="0"/>
              <a:t>Magnetic Alignment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198631" y="990600"/>
            <a:ext cx="3095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Opposing</a:t>
            </a:r>
          </a:p>
          <a:p>
            <a:pPr algn="ctr"/>
            <a:r>
              <a:rPr lang="en-US" sz="2400" dirty="0" smtClean="0"/>
              <a:t>Magnetic Alignment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9435"/>
          <a:stretch/>
        </p:blipFill>
        <p:spPr>
          <a:xfrm>
            <a:off x="0" y="1905000"/>
            <a:ext cx="9144000" cy="25820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4572000"/>
            <a:ext cx="38475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Aligned</a:t>
            </a:r>
            <a:r>
              <a:rPr lang="en-US" sz="2000" b="0" dirty="0"/>
              <a:t> electron spins </a:t>
            </a:r>
            <a:endParaRPr lang="en-US" sz="2000" b="0" dirty="0" smtClean="0"/>
          </a:p>
          <a:p>
            <a:pPr marL="228600"/>
            <a:r>
              <a:rPr lang="en-US" sz="2000" b="0" dirty="0" smtClean="0"/>
              <a:t>decreases quantum scattering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Low electrical resistance</a:t>
            </a:r>
            <a:endParaRPr lang="en-US" sz="20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4572000"/>
            <a:ext cx="3775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Anti-aligned electron spins </a:t>
            </a:r>
          </a:p>
          <a:p>
            <a:pPr marL="228600"/>
            <a:r>
              <a:rPr lang="en-US" sz="2000" b="0" dirty="0"/>
              <a:t>i</a:t>
            </a:r>
            <a:r>
              <a:rPr lang="en-US" sz="2000" b="0" dirty="0" smtClean="0"/>
              <a:t>ncreases quantum scattering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High electrical resistance</a:t>
            </a:r>
            <a:endParaRPr lang="en-US" sz="2000" b="0" dirty="0"/>
          </a:p>
        </p:txBody>
      </p:sp>
      <p:sp>
        <p:nvSpPr>
          <p:cNvPr id="2" name="Snip Diagonal Corner Rectangle 1"/>
          <p:cNvSpPr/>
          <p:nvPr/>
        </p:nvSpPr>
        <p:spPr bwMode="auto">
          <a:xfrm>
            <a:off x="2362200" y="5791200"/>
            <a:ext cx="4800600" cy="762000"/>
          </a:xfrm>
          <a:prstGeom prst="snip2DiagRect">
            <a:avLst/>
          </a:prstGeom>
          <a:solidFill>
            <a:srgbClr val="33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Spintronics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2851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8639"/>
          <a:stretch/>
        </p:blipFill>
        <p:spPr>
          <a:xfrm>
            <a:off x="0" y="2743200"/>
            <a:ext cx="9144001" cy="3054285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TMR vs. GMR Isolators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4006" y="1371600"/>
            <a:ext cx="45818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Tunneling Magnetoresistance (TMR)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Very large signals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Large resistance for </a:t>
            </a:r>
            <a:r>
              <a:rPr lang="en-US" sz="2000" b="0" u="sng" dirty="0" smtClean="0"/>
              <a:t>low power</a:t>
            </a:r>
            <a:endParaRPr lang="en-US" sz="20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76201" y="1371600"/>
            <a:ext cx="40703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Giant Magnetoresistance (GMR)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Large signals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Low resistance for high speed</a:t>
            </a:r>
            <a:endParaRPr lang="en-US" sz="2000" b="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200400" y="3552825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200401" y="3505200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10-20 atoms thick</a:t>
            </a:r>
            <a:endParaRPr lang="en-US" sz="2000" b="0" dirty="0"/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2133601" y="3657600"/>
            <a:ext cx="8382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990601" y="3505200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/>
              <a:t>copper</a:t>
            </a:r>
            <a:endParaRPr lang="en-US" sz="2400" b="0" dirty="0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5410201" y="3657600"/>
            <a:ext cx="9906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400801" y="3505200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/>
              <a:t>metal-oxide</a:t>
            </a:r>
            <a:endParaRPr lang="en-US" sz="2400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1752601" y="5029200"/>
            <a:ext cx="5240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GMR/TMR Materials Stack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200400" y="32004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3200400" y="39624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200400" y="3124200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20-30 atoms thick</a:t>
            </a:r>
            <a:endParaRPr lang="en-US" sz="20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3200400" y="3886200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smtClean="0"/>
              <a:t>20-30 </a:t>
            </a:r>
            <a:r>
              <a:rPr lang="en-US" sz="2000" b="0" dirty="0" smtClean="0"/>
              <a:t>atoms thick</a:t>
            </a:r>
            <a:endParaRPr lang="en-US" sz="2000" b="0" dirty="0"/>
          </a:p>
        </p:txBody>
      </p:sp>
      <p:cxnSp>
        <p:nvCxnSpPr>
          <p:cNvPr id="24" name="Straight Connector 23"/>
          <p:cNvCxnSpPr/>
          <p:nvPr/>
        </p:nvCxnSpPr>
        <p:spPr bwMode="auto">
          <a:xfrm flipV="1">
            <a:off x="5410200" y="3276600"/>
            <a:ext cx="9906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5410200" y="4114800"/>
            <a:ext cx="9144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5410200" y="4572000"/>
            <a:ext cx="9144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400800" y="304800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/>
              <a:t>magnetic metal</a:t>
            </a:r>
            <a:endParaRPr lang="en-US" sz="24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6324600" y="4191000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/>
              <a:t>m</a:t>
            </a:r>
            <a:r>
              <a:rPr lang="en-US" sz="2400" b="0" dirty="0" smtClean="0"/>
              <a:t>agnetic metals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78190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953000" y="1143000"/>
            <a:ext cx="3344594" cy="3501909"/>
          </a:xfrm>
          <a:prstGeom prst="roundRect">
            <a:avLst>
              <a:gd name="adj" fmla="val 10601"/>
            </a:avLst>
          </a:prstGeom>
          <a:solidFill>
            <a:srgbClr val="004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3675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/>
          <a:lstStyle/>
          <a:p>
            <a:pPr algn="ctr" defTabSz="1016000" eaLnBrk="0" hangingPunct="0">
              <a:defRPr/>
            </a:pPr>
            <a:r>
              <a:rPr lang="en-US" sz="2900" dirty="0" smtClean="0">
                <a:solidFill>
                  <a:srgbClr val="0046A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Digital and Linear GMR/TMR Films</a:t>
            </a:r>
            <a:endParaRPr lang="en-US" sz="2900" dirty="0">
              <a:solidFill>
                <a:srgbClr val="0046A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161338" y="6361113"/>
            <a:ext cx="815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7" tIns="45708" rIns="91417" bIns="4570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200" b="0" smtClean="0"/>
              <a:t>6/14/19 </a:t>
            </a:r>
            <a:endParaRPr lang="en-US" sz="1200" b="0" dirty="0"/>
          </a:p>
        </p:txBody>
      </p:sp>
      <p:sp>
        <p:nvSpPr>
          <p:cNvPr id="14" name="Rounded Rectangle 13"/>
          <p:cNvSpPr/>
          <p:nvPr/>
        </p:nvSpPr>
        <p:spPr>
          <a:xfrm>
            <a:off x="5002070" y="1739136"/>
            <a:ext cx="2651760" cy="2900662"/>
          </a:xfrm>
          <a:prstGeom prst="roundRect">
            <a:avLst>
              <a:gd name="adj" fmla="val 10601"/>
            </a:avLst>
          </a:prstGeom>
          <a:solidFill>
            <a:srgbClr val="004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4400" y="1143000"/>
            <a:ext cx="3344594" cy="3501909"/>
          </a:xfrm>
          <a:prstGeom prst="roundRect">
            <a:avLst>
              <a:gd name="adj" fmla="val 10601"/>
            </a:avLst>
          </a:prstGeom>
          <a:solidFill>
            <a:srgbClr val="004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04836" y="1754274"/>
            <a:ext cx="3234764" cy="2173141"/>
            <a:chOff x="249204" y="3047122"/>
            <a:chExt cx="2914505" cy="1934609"/>
          </a:xfrm>
        </p:grpSpPr>
        <p:graphicFrame>
          <p:nvGraphicFramePr>
            <p:cNvPr id="19" name="Object 177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9280768"/>
                </p:ext>
              </p:extLst>
            </p:nvPr>
          </p:nvGraphicFramePr>
          <p:xfrm>
            <a:off x="249204" y="3047122"/>
            <a:ext cx="2849561" cy="19346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Bitmap Image" r:id="rId4" imgW="2781688" imgH="2505425" progId="PBrush">
                    <p:embed/>
                  </p:oleObj>
                </mc:Choice>
                <mc:Fallback>
                  <p:oleObj name="Bitmap Image" r:id="rId4" imgW="2781688" imgH="2505425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204" y="3047122"/>
                          <a:ext cx="2849561" cy="19346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917"/>
            <p:cNvSpPr txBox="1">
              <a:spLocks noChangeArrowheads="1"/>
            </p:cNvSpPr>
            <p:nvPr/>
          </p:nvSpPr>
          <p:spPr bwMode="auto">
            <a:xfrm>
              <a:off x="2420941" y="4558352"/>
              <a:ext cx="742768" cy="40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7920" tIns="43960" rIns="87920" bIns="43960">
              <a:spAutoFit/>
            </a:bodyPr>
            <a:lstStyle/>
            <a:p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92730" y="1176634"/>
            <a:ext cx="240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97514" y="3998250"/>
            <a:ext cx="1820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Digital </a:t>
            </a:r>
            <a:r>
              <a:rPr lang="en-US" sz="1600" dirty="0" smtClean="0">
                <a:solidFill>
                  <a:schemeClr val="bg1"/>
                </a:solidFill>
              </a:rPr>
              <a:t>material</a:t>
            </a:r>
            <a:endParaRPr lang="en-US" sz="1600" dirty="0">
              <a:solidFill>
                <a:schemeClr val="bg1"/>
              </a:solidFill>
            </a:endParaRP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Latching state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76590" y="1186685"/>
            <a:ext cx="2680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20608" y="3998712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Proportional material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“Linear” response</a:t>
            </a:r>
          </a:p>
        </p:txBody>
      </p:sp>
      <p:pic>
        <p:nvPicPr>
          <p:cNvPr id="27" name="Picture 26" descr="Figure2_MR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3317" y="1724128"/>
            <a:ext cx="3183821" cy="223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219200" y="4664109"/>
            <a:ext cx="26555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25425" algn="ctr">
              <a:spcBef>
                <a:spcPts val="1200"/>
              </a:spcBef>
            </a:pPr>
            <a:r>
              <a:rPr lang="en-US" sz="1600" dirty="0" smtClean="0">
                <a:latin typeface="Arial" charset="0"/>
              </a:rPr>
              <a:t>Digital Isolators Materials</a:t>
            </a:r>
            <a:endParaRPr lang="en-US" sz="1600" dirty="0"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4000" y="4672929"/>
            <a:ext cx="26555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225425" algn="ctr">
              <a:spcBef>
                <a:spcPts val="1200"/>
              </a:spcBef>
            </a:pPr>
            <a:r>
              <a:rPr lang="en-US" sz="1600" dirty="0" smtClean="0">
                <a:latin typeface="Arial" charset="0"/>
              </a:rPr>
              <a:t>Passive Input Materials</a:t>
            </a:r>
          </a:p>
          <a:p>
            <a:pPr marL="0" lvl="1" indent="-225425" algn="ctr">
              <a:spcBef>
                <a:spcPts val="1200"/>
              </a:spcBef>
            </a:pPr>
            <a:endParaRPr lang="en-US" sz="1600" dirty="0">
              <a:latin typeface="Arial" charset="0"/>
            </a:endParaRPr>
          </a:p>
        </p:txBody>
      </p:sp>
      <p:sp>
        <p:nvSpPr>
          <p:cNvPr id="32" name="TextBox 917"/>
          <p:cNvSpPr txBox="1">
            <a:spLocks noChangeArrowheads="1"/>
          </p:cNvSpPr>
          <p:nvPr/>
        </p:nvSpPr>
        <p:spPr bwMode="auto">
          <a:xfrm>
            <a:off x="7529565" y="2530509"/>
            <a:ext cx="824387" cy="45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920" tIns="43960" rIns="87920" bIns="4396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167365" y="2530509"/>
            <a:ext cx="457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5999215" y="1749459"/>
            <a:ext cx="65405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5105400"/>
            <a:ext cx="4003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Digital states latched by CMOS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Inherent failsafe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Worlds only monolithic isolator</a:t>
            </a:r>
            <a:endParaRPr lang="en-US" sz="2000" b="0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0" y="5105400"/>
            <a:ext cx="3650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Magnetically latched outputs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0" dirty="0" smtClean="0"/>
              <a:t>Inherent EMI immunity</a:t>
            </a:r>
            <a:endParaRPr lang="en-US" sz="2000" b="0" dirty="0"/>
          </a:p>
        </p:txBody>
      </p:sp>
      <p:pic>
        <p:nvPicPr>
          <p:cNvPr id="26" name="Picture 25" descr="Figure2_MR"/>
          <p:cNvPicPr/>
          <p:nvPr/>
        </p:nvPicPr>
        <p:blipFill rotWithShape="1">
          <a:blip r:embed="rId6" cstate="print"/>
          <a:srcRect l="-75" t="74082" r="82355" b="5694"/>
          <a:stretch/>
        </p:blipFill>
        <p:spPr bwMode="auto">
          <a:xfrm>
            <a:off x="1447800" y="3200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Figure2_MR"/>
          <p:cNvPicPr/>
          <p:nvPr/>
        </p:nvPicPr>
        <p:blipFill rotWithShape="1">
          <a:blip r:embed="rId6" cstate="print"/>
          <a:srcRect l="82358" t="6704" r="-78" b="73072"/>
          <a:stretch/>
        </p:blipFill>
        <p:spPr bwMode="auto">
          <a:xfrm>
            <a:off x="3429000" y="19812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586435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3333CC"/>
    </a:hlink>
    <a:folHlink>
      <a:srgbClr val="3333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22052</TotalTime>
  <Words>1033</Words>
  <Application>Microsoft Office PowerPoint</Application>
  <PresentationFormat>On-screen Show (4:3)</PresentationFormat>
  <Paragraphs>372</Paragraphs>
  <Slides>36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Helvetica</vt:lpstr>
      <vt:lpstr>Times</vt:lpstr>
      <vt:lpstr>Times New Roman</vt:lpstr>
      <vt:lpstr>Wingdings</vt:lpstr>
      <vt:lpstr>Blank Presentation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NVE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Presentation</dc:title>
  <dc:creator>NVE Corporation</dc:creator>
  <cp:lastModifiedBy>Pete Eames</cp:lastModifiedBy>
  <cp:revision>1467</cp:revision>
  <cp:lastPrinted>2002-11-22T13:47:23Z</cp:lastPrinted>
  <dcterms:created xsi:type="dcterms:W3CDTF">2001-07-18T22:07:03Z</dcterms:created>
  <dcterms:modified xsi:type="dcterms:W3CDTF">2020-05-07T13:21:23Z</dcterms:modified>
</cp:coreProperties>
</file>